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361" r:id="rId7"/>
    <p:sldId id="2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86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7" r:id="rId32"/>
    <p:sldId id="3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2418D-DE68-4B3B-96F3-F4D7267D1273}" v="37" dt="2021-08-11T03:21:03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9" autoAdjust="0"/>
    <p:restoredTop sz="86667" autoAdjust="0"/>
  </p:normalViewPr>
  <p:slideViewPr>
    <p:cSldViewPr snapToGrid="0">
      <p:cViewPr varScale="1">
        <p:scale>
          <a:sx n="91" d="100"/>
          <a:sy n="91" d="100"/>
        </p:scale>
        <p:origin x="120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442418D-DE68-4B3B-96F3-F4D7267D1273}"/>
    <pc:docChg chg="undo custSel addSld delSld modSld">
      <pc:chgData name="Weifeng Xu" userId="e7aed605-a3dd-4d5a-a692-a87037af107b" providerId="ADAL" clId="{8442418D-DE68-4B3B-96F3-F4D7267D1273}" dt="2021-09-09T23:15:55.663" v="474" actId="22"/>
      <pc:docMkLst>
        <pc:docMk/>
      </pc:docMkLst>
      <pc:sldChg chg="addSp modSp mod">
        <pc:chgData name="Weifeng Xu" userId="e7aed605-a3dd-4d5a-a692-a87037af107b" providerId="ADAL" clId="{8442418D-DE68-4B3B-96F3-F4D7267D1273}" dt="2021-08-11T02:14:42.872" v="38" actId="1076"/>
        <pc:sldMkLst>
          <pc:docMk/>
          <pc:sldMk cId="1325061211" sldId="256"/>
        </pc:sldMkLst>
        <pc:spChg chg="mod">
          <ac:chgData name="Weifeng Xu" userId="e7aed605-a3dd-4d5a-a692-a87037af107b" providerId="ADAL" clId="{8442418D-DE68-4B3B-96F3-F4D7267D1273}" dt="2021-08-11T02:13:54.098" v="32" actId="20577"/>
          <ac:spMkLst>
            <pc:docMk/>
            <pc:sldMk cId="1325061211" sldId="256"/>
            <ac:spMk id="2" creationId="{00000000-0000-0000-0000-000000000000}"/>
          </ac:spMkLst>
        </pc:spChg>
        <pc:spChg chg="add mod">
          <ac:chgData name="Weifeng Xu" userId="e7aed605-a3dd-4d5a-a692-a87037af107b" providerId="ADAL" clId="{8442418D-DE68-4B3B-96F3-F4D7267D1273}" dt="2021-08-11T02:14:42.872" v="38" actId="1076"/>
          <ac:spMkLst>
            <pc:docMk/>
            <pc:sldMk cId="1325061211" sldId="256"/>
            <ac:spMk id="5" creationId="{A42CD037-F951-4448-9019-DFE9A587D76C}"/>
          </ac:spMkLst>
        </pc:spChg>
      </pc:sldChg>
      <pc:sldChg chg="modSp new mod">
        <pc:chgData name="Weifeng Xu" userId="e7aed605-a3dd-4d5a-a692-a87037af107b" providerId="ADAL" clId="{8442418D-DE68-4B3B-96F3-F4D7267D1273}" dt="2021-08-11T03:03:32.331" v="181" actId="6549"/>
        <pc:sldMkLst>
          <pc:docMk/>
          <pc:sldMk cId="164444731" sldId="257"/>
        </pc:sldMkLst>
        <pc:spChg chg="mod">
          <ac:chgData name="Weifeng Xu" userId="e7aed605-a3dd-4d5a-a692-a87037af107b" providerId="ADAL" clId="{8442418D-DE68-4B3B-96F3-F4D7267D1273}" dt="2021-08-11T02:15:30.977" v="46" actId="20577"/>
          <ac:spMkLst>
            <pc:docMk/>
            <pc:sldMk cId="164444731" sldId="257"/>
            <ac:spMk id="2" creationId="{20FAFB64-D68E-4042-BD66-DCA35BB525A1}"/>
          </ac:spMkLst>
        </pc:spChg>
        <pc:spChg chg="mod">
          <ac:chgData name="Weifeng Xu" userId="e7aed605-a3dd-4d5a-a692-a87037af107b" providerId="ADAL" clId="{8442418D-DE68-4B3B-96F3-F4D7267D1273}" dt="2021-08-11T03:03:32.331" v="181" actId="6549"/>
          <ac:spMkLst>
            <pc:docMk/>
            <pc:sldMk cId="164444731" sldId="257"/>
            <ac:spMk id="3" creationId="{B7534839-B1EE-4CED-B037-255E8EFCAFAD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2:18:35.183" v="105" actId="20577"/>
        <pc:sldMkLst>
          <pc:docMk/>
          <pc:sldMk cId="63441002" sldId="258"/>
        </pc:sldMkLst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2" creationId="{D757614D-1A94-4B87-B140-F17AFFD1182F}"/>
          </ac:spMkLst>
        </pc:spChg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3" creationId="{EE27BD5B-2521-4606-ADCC-59D24BABA66B}"/>
          </ac:spMkLst>
        </pc:spChg>
        <pc:spChg chg="add mod ord">
          <ac:chgData name="Weifeng Xu" userId="e7aed605-a3dd-4d5a-a692-a87037af107b" providerId="ADAL" clId="{8442418D-DE68-4B3B-96F3-F4D7267D1273}" dt="2021-08-11T02:18:35.183" v="105" actId="20577"/>
          <ac:spMkLst>
            <pc:docMk/>
            <pc:sldMk cId="63441002" sldId="258"/>
            <ac:spMk id="4" creationId="{5B0E9B56-71DB-4ACB-86C1-5630CEB63F9B}"/>
          </ac:spMkLst>
        </pc:spChg>
        <pc:spChg chg="add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5" creationId="{B8CEA721-57A9-4BB1-B4BC-E169FC49FC18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2:53:52.519" v="132" actId="207"/>
        <pc:sldMkLst>
          <pc:docMk/>
          <pc:sldMk cId="4252162637" sldId="259"/>
        </pc:sldMkLst>
        <pc:spChg chg="del mod ord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2" creationId="{4F600568-95FE-4218-A9A0-53000B5DCA7D}"/>
          </ac:spMkLst>
        </pc:spChg>
        <pc:spChg chg="del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3" creationId="{26FD20DB-1A9D-4956-8EC1-750E33BA5574}"/>
          </ac:spMkLst>
        </pc:spChg>
        <pc:spChg chg="add del mod ord">
          <ac:chgData name="Weifeng Xu" userId="e7aed605-a3dd-4d5a-a692-a87037af107b" providerId="ADAL" clId="{8442418D-DE68-4B3B-96F3-F4D7267D1273}" dt="2021-08-11T02:19:20.177" v="110" actId="700"/>
          <ac:spMkLst>
            <pc:docMk/>
            <pc:sldMk cId="4252162637" sldId="259"/>
            <ac:spMk id="4" creationId="{A62AD99B-E689-44B2-9A33-53C5757F7895}"/>
          </ac:spMkLst>
        </pc:spChg>
        <pc:spChg chg="add mod ord">
          <ac:chgData name="Weifeng Xu" userId="e7aed605-a3dd-4d5a-a692-a87037af107b" providerId="ADAL" clId="{8442418D-DE68-4B3B-96F3-F4D7267D1273}" dt="2021-08-11T02:19:37.008" v="122" actId="313"/>
          <ac:spMkLst>
            <pc:docMk/>
            <pc:sldMk cId="4252162637" sldId="259"/>
            <ac:spMk id="5" creationId="{6DB8F364-37CF-4CAD-830C-FF173288B1FF}"/>
          </ac:spMkLst>
        </pc:spChg>
        <pc:spChg chg="add mod ord">
          <ac:chgData name="Weifeng Xu" userId="e7aed605-a3dd-4d5a-a692-a87037af107b" providerId="ADAL" clId="{8442418D-DE68-4B3B-96F3-F4D7267D1273}" dt="2021-08-11T02:53:52.519" v="132" actId="207"/>
          <ac:spMkLst>
            <pc:docMk/>
            <pc:sldMk cId="4252162637" sldId="259"/>
            <ac:spMk id="6" creationId="{9175B4A4-61BB-46C3-9239-E14076751F5E}"/>
          </ac:spMkLst>
        </pc:spChg>
      </pc:sldChg>
      <pc:sldChg chg="modSp new mod">
        <pc:chgData name="Weifeng Xu" userId="e7aed605-a3dd-4d5a-a692-a87037af107b" providerId="ADAL" clId="{8442418D-DE68-4B3B-96F3-F4D7267D1273}" dt="2021-08-11T02:58:18.344" v="162" actId="207"/>
        <pc:sldMkLst>
          <pc:docMk/>
          <pc:sldMk cId="3701048862" sldId="260"/>
        </pc:sldMkLst>
        <pc:spChg chg="mod">
          <ac:chgData name="Weifeng Xu" userId="e7aed605-a3dd-4d5a-a692-a87037af107b" providerId="ADAL" clId="{8442418D-DE68-4B3B-96F3-F4D7267D1273}" dt="2021-08-11T02:54:54.537" v="140"/>
          <ac:spMkLst>
            <pc:docMk/>
            <pc:sldMk cId="3701048862" sldId="260"/>
            <ac:spMk id="2" creationId="{3B2BFAAA-12CF-4B85-94B0-90B501FFF101}"/>
          </ac:spMkLst>
        </pc:spChg>
        <pc:spChg chg="mod">
          <ac:chgData name="Weifeng Xu" userId="e7aed605-a3dd-4d5a-a692-a87037af107b" providerId="ADAL" clId="{8442418D-DE68-4B3B-96F3-F4D7267D1273}" dt="2021-08-11T02:58:18.344" v="162" actId="207"/>
          <ac:spMkLst>
            <pc:docMk/>
            <pc:sldMk cId="3701048862" sldId="260"/>
            <ac:spMk id="3" creationId="{76F88047-2E5D-4D5C-A336-D5830DA33A04}"/>
          </ac:spMkLst>
        </pc:spChg>
      </pc:sldChg>
      <pc:sldChg chg="addSp delSp modSp new mod">
        <pc:chgData name="Weifeng Xu" userId="e7aed605-a3dd-4d5a-a692-a87037af107b" providerId="ADAL" clId="{8442418D-DE68-4B3B-96F3-F4D7267D1273}" dt="2021-08-11T03:02:36.703" v="180" actId="15"/>
        <pc:sldMkLst>
          <pc:docMk/>
          <pc:sldMk cId="271654677" sldId="261"/>
        </pc:sldMkLst>
        <pc:spChg chg="mod">
          <ac:chgData name="Weifeng Xu" userId="e7aed605-a3dd-4d5a-a692-a87037af107b" providerId="ADAL" clId="{8442418D-DE68-4B3B-96F3-F4D7267D1273}" dt="2021-08-11T03:02:21.114" v="176"/>
          <ac:spMkLst>
            <pc:docMk/>
            <pc:sldMk cId="271654677" sldId="261"/>
            <ac:spMk id="2" creationId="{373729DD-2F9F-4CE0-ABB1-FB1EA2234D35}"/>
          </ac:spMkLst>
        </pc:spChg>
        <pc:spChg chg="mod">
          <ac:chgData name="Weifeng Xu" userId="e7aed605-a3dd-4d5a-a692-a87037af107b" providerId="ADAL" clId="{8442418D-DE68-4B3B-96F3-F4D7267D1273}" dt="2021-08-11T03:02:36.703" v="180" actId="15"/>
          <ac:spMkLst>
            <pc:docMk/>
            <pc:sldMk cId="271654677" sldId="261"/>
            <ac:spMk id="3" creationId="{0BCACC05-A93E-41E0-B472-2BBA57C4A8A5}"/>
          </ac:spMkLst>
        </pc:spChg>
        <pc:picChg chg="add del">
          <ac:chgData name="Weifeng Xu" userId="e7aed605-a3dd-4d5a-a692-a87037af107b" providerId="ADAL" clId="{8442418D-DE68-4B3B-96F3-F4D7267D1273}" dt="2021-08-11T03:02:13.217" v="175"/>
          <ac:picMkLst>
            <pc:docMk/>
            <pc:sldMk cId="271654677" sldId="261"/>
            <ac:picMk id="4" creationId="{CBA98BB5-0FFD-4110-B528-13D834A0127B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517044992" sldId="356"/>
        </pc:sldMkLst>
      </pc:sldChg>
      <pc:sldChg chg="add del">
        <pc:chgData name="Weifeng Xu" userId="e7aed605-a3dd-4d5a-a692-a87037af107b" providerId="ADAL" clId="{8442418D-DE68-4B3B-96F3-F4D7267D1273}" dt="2021-08-11T02:19:09.624" v="107"/>
        <pc:sldMkLst>
          <pc:docMk/>
          <pc:sldMk cId="689735213" sldId="357"/>
        </pc:sldMkLst>
      </pc:sldChg>
      <pc:sldChg chg="add del">
        <pc:chgData name="Weifeng Xu" userId="e7aed605-a3dd-4d5a-a692-a87037af107b" providerId="ADAL" clId="{8442418D-DE68-4B3B-96F3-F4D7267D1273}" dt="2021-08-11T03:04:06.792" v="183"/>
        <pc:sldMkLst>
          <pc:docMk/>
          <pc:sldMk cId="2670027981" sldId="358"/>
        </pc:sldMkLst>
      </pc:sldChg>
      <pc:sldChg chg="add del">
        <pc:chgData name="Weifeng Xu" userId="e7aed605-a3dd-4d5a-a692-a87037af107b" providerId="ADAL" clId="{8442418D-DE68-4B3B-96F3-F4D7267D1273}" dt="2021-08-11T02:54:48.187" v="139"/>
        <pc:sldMkLst>
          <pc:docMk/>
          <pc:sldMk cId="2600040874" sldId="360"/>
        </pc:sldMkLst>
      </pc:sldChg>
      <pc:sldChg chg="modSp add del mod">
        <pc:chgData name="Weifeng Xu" userId="e7aed605-a3dd-4d5a-a692-a87037af107b" providerId="ADAL" clId="{8442418D-DE68-4B3B-96F3-F4D7267D1273}" dt="2021-08-11T03:00:47.244" v="171" actId="14100"/>
        <pc:sldMkLst>
          <pc:docMk/>
          <pc:sldMk cId="2599521565" sldId="361"/>
        </pc:sldMkLst>
        <pc:picChg chg="mod">
          <ac:chgData name="Weifeng Xu" userId="e7aed605-a3dd-4d5a-a692-a87037af107b" providerId="ADAL" clId="{8442418D-DE68-4B3B-96F3-F4D7267D1273}" dt="2021-08-11T03:00:47.244" v="171" actId="14100"/>
          <ac:picMkLst>
            <pc:docMk/>
            <pc:sldMk cId="2599521565" sldId="361"/>
            <ac:picMk id="5" creationId="{4BE4B974-C2D0-2E42-BAC8-042285361553}"/>
          </ac:picMkLst>
        </pc:picChg>
      </pc:sldChg>
      <pc:sldChg chg="add del">
        <pc:chgData name="Weifeng Xu" userId="e7aed605-a3dd-4d5a-a692-a87037af107b" providerId="ADAL" clId="{8442418D-DE68-4B3B-96F3-F4D7267D1273}" dt="2021-08-11T03:02:02.794" v="173"/>
        <pc:sldMkLst>
          <pc:docMk/>
          <pc:sldMk cId="513844015" sldId="362"/>
        </pc:sldMkLst>
      </pc:sldChg>
      <pc:sldChg chg="modSp new mod">
        <pc:chgData name="Weifeng Xu" userId="e7aed605-a3dd-4d5a-a692-a87037af107b" providerId="ADAL" clId="{8442418D-DE68-4B3B-96F3-F4D7267D1273}" dt="2021-08-11T03:04:30.015" v="186"/>
        <pc:sldMkLst>
          <pc:docMk/>
          <pc:sldMk cId="3422511789" sldId="362"/>
        </pc:sldMkLst>
        <pc:spChg chg="mod">
          <ac:chgData name="Weifeng Xu" userId="e7aed605-a3dd-4d5a-a692-a87037af107b" providerId="ADAL" clId="{8442418D-DE68-4B3B-96F3-F4D7267D1273}" dt="2021-08-11T03:04:22.103" v="185"/>
          <ac:spMkLst>
            <pc:docMk/>
            <pc:sldMk cId="3422511789" sldId="362"/>
            <ac:spMk id="2" creationId="{0850EB58-2BF7-4BD2-834E-D2143EE389C3}"/>
          </ac:spMkLst>
        </pc:spChg>
        <pc:spChg chg="mod">
          <ac:chgData name="Weifeng Xu" userId="e7aed605-a3dd-4d5a-a692-a87037af107b" providerId="ADAL" clId="{8442418D-DE68-4B3B-96F3-F4D7267D1273}" dt="2021-08-11T03:04:30.015" v="186"/>
          <ac:spMkLst>
            <pc:docMk/>
            <pc:sldMk cId="3422511789" sldId="362"/>
            <ac:spMk id="3" creationId="{8289F2E5-3DD0-4BDB-AA0D-F1A8097AD492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3:05:04.277" v="190" actId="20577"/>
        <pc:sldMkLst>
          <pc:docMk/>
          <pc:sldMk cId="313566493" sldId="363"/>
        </pc:sldMkLst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2" creationId="{2BBA4BF0-A0F2-421E-A1FD-7B539FBD2A8C}"/>
          </ac:spMkLst>
        </pc:spChg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3" creationId="{9E66C9DD-4FC4-4275-826A-8B67D2FB64B8}"/>
          </ac:spMkLst>
        </pc:spChg>
        <pc:spChg chg="add mod ord">
          <ac:chgData name="Weifeng Xu" userId="e7aed605-a3dd-4d5a-a692-a87037af107b" providerId="ADAL" clId="{8442418D-DE68-4B3B-96F3-F4D7267D1273}" dt="2021-08-11T03:05:04.277" v="190" actId="20577"/>
          <ac:spMkLst>
            <pc:docMk/>
            <pc:sldMk cId="313566493" sldId="363"/>
            <ac:spMk id="4" creationId="{D2D8D0B5-0670-4074-BAAE-FEECCF2EB11F}"/>
          </ac:spMkLst>
        </pc:spChg>
        <pc:spChg chg="add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5" creationId="{B1EF1F77-869D-4DBA-BF70-52E6B1889020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894436776" sldId="363"/>
        </pc:sldMkLst>
      </pc:sldChg>
      <pc:sldChg chg="addSp delSp modSp new mod modClrScheme chgLayout">
        <pc:chgData name="Weifeng Xu" userId="e7aed605-a3dd-4d5a-a692-a87037af107b" providerId="ADAL" clId="{8442418D-DE68-4B3B-96F3-F4D7267D1273}" dt="2021-09-09T22:55:52.463" v="452" actId="20577"/>
        <pc:sldMkLst>
          <pc:docMk/>
          <pc:sldMk cId="2942198537" sldId="364"/>
        </pc:sldMkLst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2" creationId="{691EB527-A3BA-469E-9F2A-3B1B35FCAC58}"/>
          </ac:spMkLst>
        </pc:spChg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3" creationId="{614E5AB2-BACE-4354-9704-AC94F81E6016}"/>
          </ac:spMkLst>
        </pc:spChg>
        <pc:spChg chg="add mod ord">
          <ac:chgData name="Weifeng Xu" userId="e7aed605-a3dd-4d5a-a692-a87037af107b" providerId="ADAL" clId="{8442418D-DE68-4B3B-96F3-F4D7267D1273}" dt="2021-08-11T03:06:20.453" v="199"/>
          <ac:spMkLst>
            <pc:docMk/>
            <pc:sldMk cId="2942198537" sldId="364"/>
            <ac:spMk id="4" creationId="{2629D4B4-66EE-4BC9-A009-9742D9137DC8}"/>
          </ac:spMkLst>
        </pc:spChg>
        <pc:spChg chg="add mod ord">
          <ac:chgData name="Weifeng Xu" userId="e7aed605-a3dd-4d5a-a692-a87037af107b" providerId="ADAL" clId="{8442418D-DE68-4B3B-96F3-F4D7267D1273}" dt="2021-09-09T22:55:52.463" v="452" actId="20577"/>
          <ac:spMkLst>
            <pc:docMk/>
            <pc:sldMk cId="2942198537" sldId="364"/>
            <ac:spMk id="5" creationId="{A26DA409-38B7-4741-8E43-375EB5CB7AC7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820283110" sldId="364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367015061" sldId="365"/>
        </pc:sldMkLst>
      </pc:sldChg>
      <pc:sldChg chg="addSp modSp new mod setBg">
        <pc:chgData name="Weifeng Xu" userId="e7aed605-a3dd-4d5a-a692-a87037af107b" providerId="ADAL" clId="{8442418D-DE68-4B3B-96F3-F4D7267D1273}" dt="2021-08-11T03:07:52.452" v="223" actId="14100"/>
        <pc:sldMkLst>
          <pc:docMk/>
          <pc:sldMk cId="4229272223" sldId="365"/>
        </pc:sldMkLst>
        <pc:spChg chg="mo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2" creationId="{71E666B6-0BF2-4D95-B499-790915C745A4}"/>
          </ac:spMkLst>
        </pc:spChg>
        <pc:spChg chg="mod">
          <ac:chgData name="Weifeng Xu" userId="e7aed605-a3dd-4d5a-a692-a87037af107b" providerId="ADAL" clId="{8442418D-DE68-4B3B-96F3-F4D7267D1273}" dt="2021-08-11T03:07:34.530" v="218" actId="403"/>
          <ac:spMkLst>
            <pc:docMk/>
            <pc:sldMk cId="4229272223" sldId="365"/>
            <ac:spMk id="3" creationId="{CE694C51-F5B8-4ED6-BBD0-7FE91C77BD45}"/>
          </ac:spMkLst>
        </pc:spChg>
        <pc:spChg chg="ad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10" creationId="{2B566528-1B12-4246-9431-5C2D7D081168}"/>
          </ac:spMkLst>
        </pc:s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2" creationId="{5995D10D-E9C9-47DB-AE7E-801FEF38F5C9}"/>
          </ac:grpSpMkLst>
        </pc:gr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6" creationId="{828A5161-06F1-46CF-8AD7-844680A59E13}"/>
          </ac:grpSpMkLst>
        </pc:grpChg>
        <pc:picChg chg="add mod">
          <ac:chgData name="Weifeng Xu" userId="e7aed605-a3dd-4d5a-a692-a87037af107b" providerId="ADAL" clId="{8442418D-DE68-4B3B-96F3-F4D7267D1273}" dt="2021-08-11T03:07:49.699" v="221" actId="1076"/>
          <ac:picMkLst>
            <pc:docMk/>
            <pc:sldMk cId="4229272223" sldId="365"/>
            <ac:picMk id="4" creationId="{71B3B1F2-4458-4899-A5FE-142179B4B12A}"/>
          </ac:picMkLst>
        </pc:picChg>
        <pc:picChg chg="add mod">
          <ac:chgData name="Weifeng Xu" userId="e7aed605-a3dd-4d5a-a692-a87037af107b" providerId="ADAL" clId="{8442418D-DE68-4B3B-96F3-F4D7267D1273}" dt="2021-08-11T03:07:52.452" v="223" actId="14100"/>
          <ac:picMkLst>
            <pc:docMk/>
            <pc:sldMk cId="4229272223" sldId="365"/>
            <ac:picMk id="5" creationId="{F8D12C89-A1D6-4746-842E-43D8E55A15EC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764599822" sldId="366"/>
        </pc:sldMkLst>
      </pc:sldChg>
      <pc:sldChg chg="modSp new mod">
        <pc:chgData name="Weifeng Xu" userId="e7aed605-a3dd-4d5a-a692-a87037af107b" providerId="ADAL" clId="{8442418D-DE68-4B3B-96F3-F4D7267D1273}" dt="2021-08-11T03:08:49.977" v="231" actId="15"/>
        <pc:sldMkLst>
          <pc:docMk/>
          <pc:sldMk cId="2996568162" sldId="366"/>
        </pc:sldMkLst>
        <pc:spChg chg="mod">
          <ac:chgData name="Weifeng Xu" userId="e7aed605-a3dd-4d5a-a692-a87037af107b" providerId="ADAL" clId="{8442418D-DE68-4B3B-96F3-F4D7267D1273}" dt="2021-08-11T03:08:32.907" v="225"/>
          <ac:spMkLst>
            <pc:docMk/>
            <pc:sldMk cId="2996568162" sldId="366"/>
            <ac:spMk id="2" creationId="{8CF152C7-01BC-4818-B196-E6FE84B1FC44}"/>
          </ac:spMkLst>
        </pc:spChg>
        <pc:spChg chg="mod">
          <ac:chgData name="Weifeng Xu" userId="e7aed605-a3dd-4d5a-a692-a87037af107b" providerId="ADAL" clId="{8442418D-DE68-4B3B-96F3-F4D7267D1273}" dt="2021-08-11T03:08:49.977" v="231" actId="15"/>
          <ac:spMkLst>
            <pc:docMk/>
            <pc:sldMk cId="2996568162" sldId="366"/>
            <ac:spMk id="3" creationId="{AD97F87F-19AF-4F97-802C-4FE292347607}"/>
          </ac:spMkLst>
        </pc:spChg>
      </pc:sldChg>
      <pc:sldChg chg="modSp add del mod">
        <pc:chgData name="Weifeng Xu" userId="e7aed605-a3dd-4d5a-a692-a87037af107b" providerId="ADAL" clId="{8442418D-DE68-4B3B-96F3-F4D7267D1273}" dt="2021-08-11T02:18:07.067" v="101"/>
        <pc:sldMkLst>
          <pc:docMk/>
          <pc:sldMk cId="2359455590" sldId="367"/>
        </pc:sldMkLst>
        <pc:spChg chg="mod">
          <ac:chgData name="Weifeng Xu" userId="e7aed605-a3dd-4d5a-a692-a87037af107b" providerId="ADAL" clId="{8442418D-DE68-4B3B-96F3-F4D7267D1273}" dt="2021-08-11T02:18:07.067" v="101"/>
          <ac:spMkLst>
            <pc:docMk/>
            <pc:sldMk cId="2359455590" sldId="367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8442418D-DE68-4B3B-96F3-F4D7267D1273}" dt="2021-08-11T03:11:39.541" v="282" actId="20577"/>
        <pc:sldMkLst>
          <pc:docMk/>
          <pc:sldMk cId="2906318904" sldId="367"/>
        </pc:sldMkLst>
        <pc:spChg chg="mod">
          <ac:chgData name="Weifeng Xu" userId="e7aed605-a3dd-4d5a-a692-a87037af107b" providerId="ADAL" clId="{8442418D-DE68-4B3B-96F3-F4D7267D1273}" dt="2021-08-11T03:09:55.174" v="233"/>
          <ac:spMkLst>
            <pc:docMk/>
            <pc:sldMk cId="2906318904" sldId="367"/>
            <ac:spMk id="2" creationId="{45EA4EF0-CA0E-43A9-B180-453B9F073D3A}"/>
          </ac:spMkLst>
        </pc:spChg>
        <pc:spChg chg="mod">
          <ac:chgData name="Weifeng Xu" userId="e7aed605-a3dd-4d5a-a692-a87037af107b" providerId="ADAL" clId="{8442418D-DE68-4B3B-96F3-F4D7267D1273}" dt="2021-08-11T03:11:39.541" v="282" actId="20577"/>
          <ac:spMkLst>
            <pc:docMk/>
            <pc:sldMk cId="2906318904" sldId="367"/>
            <ac:spMk id="3" creationId="{D140AC8E-1AA4-4A37-956A-DD86BF0CEB74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820283110" sldId="367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02192690" sldId="368"/>
        </pc:sldMkLst>
      </pc:sldChg>
      <pc:sldChg chg="modSp new mod">
        <pc:chgData name="Weifeng Xu" userId="e7aed605-a3dd-4d5a-a692-a87037af107b" providerId="ADAL" clId="{8442418D-DE68-4B3B-96F3-F4D7267D1273}" dt="2021-08-11T03:14:40.094" v="321" actId="108"/>
        <pc:sldMkLst>
          <pc:docMk/>
          <pc:sldMk cId="1025684680" sldId="368"/>
        </pc:sldMkLst>
        <pc:spChg chg="mod">
          <ac:chgData name="Weifeng Xu" userId="e7aed605-a3dd-4d5a-a692-a87037af107b" providerId="ADAL" clId="{8442418D-DE68-4B3B-96F3-F4D7267D1273}" dt="2021-08-11T03:12:24.843" v="284"/>
          <ac:spMkLst>
            <pc:docMk/>
            <pc:sldMk cId="1025684680" sldId="368"/>
            <ac:spMk id="2" creationId="{B7642701-40E3-4036-9127-3D1258EAABBF}"/>
          </ac:spMkLst>
        </pc:spChg>
        <pc:spChg chg="mod">
          <ac:chgData name="Weifeng Xu" userId="e7aed605-a3dd-4d5a-a692-a87037af107b" providerId="ADAL" clId="{8442418D-DE68-4B3B-96F3-F4D7267D1273}" dt="2021-08-11T03:14:40.094" v="321" actId="108"/>
          <ac:spMkLst>
            <pc:docMk/>
            <pc:sldMk cId="1025684680" sldId="368"/>
            <ac:spMk id="3" creationId="{93C96E82-437E-4833-9087-89C484E7C5DC}"/>
          </ac:spMkLst>
        </pc:spChg>
      </pc:sldChg>
      <pc:sldChg chg="modSp add del mod">
        <pc:chgData name="Weifeng Xu" userId="e7aed605-a3dd-4d5a-a692-a87037af107b" providerId="ADAL" clId="{8442418D-DE68-4B3B-96F3-F4D7267D1273}" dt="2021-08-11T03:05:59.477" v="197"/>
        <pc:sldMkLst>
          <pc:docMk/>
          <pc:sldMk cId="2359455590" sldId="368"/>
        </pc:sldMkLst>
        <pc:spChg chg="mod">
          <ac:chgData name="Weifeng Xu" userId="e7aed605-a3dd-4d5a-a692-a87037af107b" providerId="ADAL" clId="{8442418D-DE68-4B3B-96F3-F4D7267D1273}" dt="2021-08-11T03:05:51.486" v="195"/>
          <ac:spMkLst>
            <pc:docMk/>
            <pc:sldMk cId="2359455590" sldId="368"/>
            <ac:spMk id="2" creationId="{00000000-0000-0000-0000-000000000000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102192690" sldId="369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614546123" sldId="369"/>
        </pc:sldMkLst>
      </pc:sldChg>
      <pc:sldChg chg="modSp new mod">
        <pc:chgData name="Weifeng Xu" userId="e7aed605-a3dd-4d5a-a692-a87037af107b" providerId="ADAL" clId="{8442418D-DE68-4B3B-96F3-F4D7267D1273}" dt="2021-08-11T03:15:20.416" v="326" actId="20577"/>
        <pc:sldMkLst>
          <pc:docMk/>
          <pc:sldMk cId="3125734328" sldId="369"/>
        </pc:sldMkLst>
        <pc:spChg chg="mod">
          <ac:chgData name="Weifeng Xu" userId="e7aed605-a3dd-4d5a-a692-a87037af107b" providerId="ADAL" clId="{8442418D-DE68-4B3B-96F3-F4D7267D1273}" dt="2021-08-11T03:15:05.946" v="323"/>
          <ac:spMkLst>
            <pc:docMk/>
            <pc:sldMk cId="3125734328" sldId="369"/>
            <ac:spMk id="2" creationId="{897E7B20-9887-4699-BE91-36536B3B9A69}"/>
          </ac:spMkLst>
        </pc:spChg>
        <pc:spChg chg="mod">
          <ac:chgData name="Weifeng Xu" userId="e7aed605-a3dd-4d5a-a692-a87037af107b" providerId="ADAL" clId="{8442418D-DE68-4B3B-96F3-F4D7267D1273}" dt="2021-08-11T03:15:20.416" v="326" actId="20577"/>
          <ac:spMkLst>
            <pc:docMk/>
            <pc:sldMk cId="3125734328" sldId="369"/>
            <ac:spMk id="3" creationId="{D4C2BB87-299E-48DA-985F-7800319693FA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614546123" sldId="370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32:45.013" v="386" actId="1076"/>
        <pc:sldMkLst>
          <pc:docMk/>
          <pc:sldMk cId="1903563190" sldId="370"/>
        </pc:sldMkLst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2" creationId="{2839D904-194C-43C6-9A16-AC4A64207CB0}"/>
          </ac:spMkLst>
        </pc:spChg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3" creationId="{0A1E9447-C032-4444-8856-1D58E8135A66}"/>
          </ac:spMkLst>
        </pc:spChg>
        <pc:spChg chg="add mod ord">
          <ac:chgData name="Weifeng Xu" userId="e7aed605-a3dd-4d5a-a692-a87037af107b" providerId="ADAL" clId="{8442418D-DE68-4B3B-96F3-F4D7267D1273}" dt="2021-08-11T03:20:48.079" v="329"/>
          <ac:spMkLst>
            <pc:docMk/>
            <pc:sldMk cId="1903563190" sldId="370"/>
            <ac:spMk id="4" creationId="{C4C36355-1881-4C0F-B035-EA373545AD9C}"/>
          </ac:spMkLst>
        </pc:spChg>
        <pc:spChg chg="add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5" creationId="{8DB38285-F64D-46CA-BF2D-681F70F909F6}"/>
          </ac:spMkLst>
        </pc:spChg>
        <pc:picChg chg="add mod">
          <ac:chgData name="Weifeng Xu" userId="e7aed605-a3dd-4d5a-a692-a87037af107b" providerId="ADAL" clId="{8442418D-DE68-4B3B-96F3-F4D7267D1273}" dt="2021-08-11T03:32:45.013" v="386" actId="1076"/>
          <ac:picMkLst>
            <pc:docMk/>
            <pc:sldMk cId="1903563190" sldId="370"/>
            <ac:picMk id="7" creationId="{89DA9E7F-3F7D-4496-B904-CB1222D572EA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900239763" sldId="370"/>
        </pc:sldMkLst>
      </pc:sldChg>
      <pc:sldChg chg="modSp add del mod">
        <pc:chgData name="Weifeng Xu" userId="e7aed605-a3dd-4d5a-a692-a87037af107b" providerId="ADAL" clId="{8442418D-DE68-4B3B-96F3-F4D7267D1273}" dt="2021-08-11T03:26:49.492" v="341" actId="27636"/>
        <pc:sldMkLst>
          <pc:docMk/>
          <pc:sldMk cId="591311306" sldId="372"/>
        </pc:sldMkLst>
        <pc:spChg chg="mod">
          <ac:chgData name="Weifeng Xu" userId="e7aed605-a3dd-4d5a-a692-a87037af107b" providerId="ADAL" clId="{8442418D-DE68-4B3B-96F3-F4D7267D1273}" dt="2021-08-11T03:26:49.492" v="341" actId="27636"/>
          <ac:spMkLst>
            <pc:docMk/>
            <pc:sldMk cId="591311306" sldId="372"/>
            <ac:spMk id="3" creationId="{00000000-0000-0000-0000-000000000000}"/>
          </ac:spMkLst>
        </pc:spChg>
      </pc:sldChg>
      <pc:sldChg chg="modSp add del mod">
        <pc:chgData name="Weifeng Xu" userId="e7aed605-a3dd-4d5a-a692-a87037af107b" providerId="ADAL" clId="{8442418D-DE68-4B3B-96F3-F4D7267D1273}" dt="2021-08-11T03:35:01.284" v="389" actId="14100"/>
        <pc:sldMkLst>
          <pc:docMk/>
          <pc:sldMk cId="506927129" sldId="373"/>
        </pc:sldMkLst>
        <pc:picChg chg="mod">
          <ac:chgData name="Weifeng Xu" userId="e7aed605-a3dd-4d5a-a692-a87037af107b" providerId="ADAL" clId="{8442418D-DE68-4B3B-96F3-F4D7267D1273}" dt="2021-08-11T03:35:01.284" v="389" actId="14100"/>
          <ac:picMkLst>
            <pc:docMk/>
            <pc:sldMk cId="506927129" sldId="37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8442418D-DE68-4B3B-96F3-F4D7267D1273}" dt="2021-08-11T02:13:22.493" v="0" actId="47"/>
        <pc:sldMkLst>
          <pc:docMk/>
          <pc:sldMk cId="2616338024" sldId="373"/>
        </pc:sldMkLst>
      </pc:sldChg>
      <pc:sldChg chg="modSp add del mod">
        <pc:chgData name="Weifeng Xu" userId="e7aed605-a3dd-4d5a-a692-a87037af107b" providerId="ADAL" clId="{8442418D-DE68-4B3B-96F3-F4D7267D1273}" dt="2021-08-11T03:35:08.021" v="391" actId="14100"/>
        <pc:sldMkLst>
          <pc:docMk/>
          <pc:sldMk cId="1039227898" sldId="374"/>
        </pc:sldMkLst>
        <pc:picChg chg="mod">
          <ac:chgData name="Weifeng Xu" userId="e7aed605-a3dd-4d5a-a692-a87037af107b" providerId="ADAL" clId="{8442418D-DE68-4B3B-96F3-F4D7267D1273}" dt="2021-08-11T03:35:08.021" v="391" actId="14100"/>
          <ac:picMkLst>
            <pc:docMk/>
            <pc:sldMk cId="1039227898" sldId="37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17.149" v="392" actId="1076"/>
        <pc:sldMkLst>
          <pc:docMk/>
          <pc:sldMk cId="3727476988" sldId="375"/>
        </pc:sldMkLst>
        <pc:picChg chg="mod">
          <ac:chgData name="Weifeng Xu" userId="e7aed605-a3dd-4d5a-a692-a87037af107b" providerId="ADAL" clId="{8442418D-DE68-4B3B-96F3-F4D7267D1273}" dt="2021-08-11T03:35:17.149" v="392" actId="1076"/>
          <ac:picMkLst>
            <pc:docMk/>
            <pc:sldMk cId="3727476988" sldId="375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5.049" v="394" actId="14100"/>
        <pc:sldMkLst>
          <pc:docMk/>
          <pc:sldMk cId="1807727992" sldId="376"/>
        </pc:sldMkLst>
        <pc:picChg chg="mod">
          <ac:chgData name="Weifeng Xu" userId="e7aed605-a3dd-4d5a-a692-a87037af107b" providerId="ADAL" clId="{8442418D-DE68-4B3B-96F3-F4D7267D1273}" dt="2021-08-11T03:35:25.049" v="394" actId="14100"/>
          <ac:picMkLst>
            <pc:docMk/>
            <pc:sldMk cId="1807727992" sldId="376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7.366" v="395" actId="1076"/>
        <pc:sldMkLst>
          <pc:docMk/>
          <pc:sldMk cId="3318750264" sldId="377"/>
        </pc:sldMkLst>
        <pc:picChg chg="mod">
          <ac:chgData name="Weifeng Xu" userId="e7aed605-a3dd-4d5a-a692-a87037af107b" providerId="ADAL" clId="{8442418D-DE68-4B3B-96F3-F4D7267D1273}" dt="2021-08-11T03:35:27.366" v="395" actId="1076"/>
          <ac:picMkLst>
            <pc:docMk/>
            <pc:sldMk cId="3318750264" sldId="377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9.569" v="396" actId="1076"/>
        <pc:sldMkLst>
          <pc:docMk/>
          <pc:sldMk cId="3521347601" sldId="378"/>
        </pc:sldMkLst>
        <pc:picChg chg="mod">
          <ac:chgData name="Weifeng Xu" userId="e7aed605-a3dd-4d5a-a692-a87037af107b" providerId="ADAL" clId="{8442418D-DE68-4B3B-96F3-F4D7267D1273}" dt="2021-08-11T03:35:29.569" v="396" actId="1076"/>
          <ac:picMkLst>
            <pc:docMk/>
            <pc:sldMk cId="3521347601" sldId="378"/>
            <ac:picMk id="2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36.980" v="398" actId="14100"/>
        <pc:sldMkLst>
          <pc:docMk/>
          <pc:sldMk cId="335882978" sldId="379"/>
        </pc:sldMkLst>
        <pc:picChg chg="mod">
          <ac:chgData name="Weifeng Xu" userId="e7aed605-a3dd-4d5a-a692-a87037af107b" providerId="ADAL" clId="{8442418D-DE68-4B3B-96F3-F4D7267D1273}" dt="2021-08-11T03:35:36.980" v="398" actId="14100"/>
          <ac:picMkLst>
            <pc:docMk/>
            <pc:sldMk cId="335882978" sldId="379"/>
            <ac:picMk id="9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7.485" v="418" actId="20577"/>
        <pc:sldMkLst>
          <pc:docMk/>
          <pc:sldMk cId="2640096133" sldId="380"/>
        </pc:sldMkLst>
        <pc:spChg chg="mod">
          <ac:chgData name="Weifeng Xu" userId="e7aed605-a3dd-4d5a-a692-a87037af107b" providerId="ADAL" clId="{8442418D-DE68-4B3B-96F3-F4D7267D1273}" dt="2021-08-11T03:36:07.485" v="418" actId="20577"/>
          <ac:spMkLst>
            <pc:docMk/>
            <pc:sldMk cId="2640096133" sldId="380"/>
            <ac:spMk id="2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5:44.799" v="400" actId="14100"/>
          <ac:picMkLst>
            <pc:docMk/>
            <pc:sldMk cId="2640096133" sldId="380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1.997" v="404" actId="1076"/>
        <pc:sldMkLst>
          <pc:docMk/>
          <pc:sldMk cId="3733668127" sldId="381"/>
        </pc:sldMkLst>
        <pc:picChg chg="mod">
          <ac:chgData name="Weifeng Xu" userId="e7aed605-a3dd-4d5a-a692-a87037af107b" providerId="ADAL" clId="{8442418D-DE68-4B3B-96F3-F4D7267D1273}" dt="2021-08-11T03:35:59.349" v="403" actId="14100"/>
          <ac:picMkLst>
            <pc:docMk/>
            <pc:sldMk cId="3733668127" sldId="381"/>
            <ac:picMk id="4" creationId="{00000000-0000-0000-0000-000000000000}"/>
          </ac:picMkLst>
        </pc:picChg>
        <pc:picChg chg="mod">
          <ac:chgData name="Weifeng Xu" userId="e7aed605-a3dd-4d5a-a692-a87037af107b" providerId="ADAL" clId="{8442418D-DE68-4B3B-96F3-F4D7267D1273}" dt="2021-08-11T03:36:01.997" v="404" actId="1076"/>
          <ac:picMkLst>
            <pc:docMk/>
            <pc:sldMk cId="3733668127" sldId="381"/>
            <ac:picMk id="5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49.206" v="425" actId="1076"/>
        <pc:sldMkLst>
          <pc:docMk/>
          <pc:sldMk cId="648127311" sldId="382"/>
        </pc:sldMkLst>
        <pc:spChg chg="mod">
          <ac:chgData name="Weifeng Xu" userId="e7aed605-a3dd-4d5a-a692-a87037af107b" providerId="ADAL" clId="{8442418D-DE68-4B3B-96F3-F4D7267D1273}" dt="2021-08-11T03:36:49.206" v="425" actId="1076"/>
          <ac:spMkLst>
            <pc:docMk/>
            <pc:sldMk cId="648127311" sldId="382"/>
            <ac:spMk id="4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6:41.865" v="424" actId="14100"/>
          <ac:picMkLst>
            <pc:docMk/>
            <pc:sldMk cId="648127311" sldId="382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6.234" v="427" actId="14100"/>
        <pc:sldMkLst>
          <pc:docMk/>
          <pc:sldMk cId="2605355845" sldId="383"/>
        </pc:sldMkLst>
        <pc:picChg chg="mod">
          <ac:chgData name="Weifeng Xu" userId="e7aed605-a3dd-4d5a-a692-a87037af107b" providerId="ADAL" clId="{8442418D-DE68-4B3B-96F3-F4D7267D1273}" dt="2021-08-11T03:36:56.234" v="427" actId="14100"/>
          <ac:picMkLst>
            <pc:docMk/>
            <pc:sldMk cId="2605355845" sldId="383"/>
            <ac:picMk id="4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9.952" v="428" actId="1076"/>
        <pc:sldMkLst>
          <pc:docMk/>
          <pc:sldMk cId="2355122003" sldId="384"/>
        </pc:sldMkLst>
        <pc:picChg chg="mod">
          <ac:chgData name="Weifeng Xu" userId="e7aed605-a3dd-4d5a-a692-a87037af107b" providerId="ADAL" clId="{8442418D-DE68-4B3B-96F3-F4D7267D1273}" dt="2021-08-11T03:36:59.952" v="428" actId="1076"/>
          <ac:picMkLst>
            <pc:docMk/>
            <pc:sldMk cId="2355122003" sldId="38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7:04.816" v="429" actId="1076"/>
        <pc:sldMkLst>
          <pc:docMk/>
          <pc:sldMk cId="4126387251" sldId="385"/>
        </pc:sldMkLst>
        <pc:picChg chg="mod">
          <ac:chgData name="Weifeng Xu" userId="e7aed605-a3dd-4d5a-a692-a87037af107b" providerId="ADAL" clId="{8442418D-DE68-4B3B-96F3-F4D7267D1273}" dt="2021-08-11T03:37:04.816" v="429" actId="1076"/>
          <ac:picMkLst>
            <pc:docMk/>
            <pc:sldMk cId="4126387251" sldId="385"/>
            <ac:picMk id="3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8442418D-DE68-4B3B-96F3-F4D7267D1273}" dt="2021-08-11T03:31:30.963" v="381" actId="14100"/>
        <pc:sldMkLst>
          <pc:docMk/>
          <pc:sldMk cId="3368594426" sldId="386"/>
        </pc:sldMkLst>
        <pc:spChg chg="mod ord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2" creationId="{EAD5505E-8E10-4ECD-8634-E9F5E9E856F9}"/>
          </ac:spMkLst>
        </pc:spChg>
        <pc:spChg chg="del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3" creationId="{09A7FF59-FD60-4DF5-B932-776ED8E3E417}"/>
          </ac:spMkLst>
        </pc:spChg>
        <pc:spChg chg="add mod">
          <ac:chgData name="Weifeng Xu" userId="e7aed605-a3dd-4d5a-a692-a87037af107b" providerId="ADAL" clId="{8442418D-DE68-4B3B-96F3-F4D7267D1273}" dt="2021-08-11T03:31:30.963" v="381" actId="14100"/>
          <ac:spMkLst>
            <pc:docMk/>
            <pc:sldMk cId="3368594426" sldId="386"/>
            <ac:spMk id="9" creationId="{F69075E7-3A1E-460E-8DB4-203C593377CD}"/>
          </ac:spMkLst>
        </pc:spChg>
        <pc:picChg chg="add del mod">
          <ac:chgData name="Weifeng Xu" userId="e7aed605-a3dd-4d5a-a692-a87037af107b" providerId="ADAL" clId="{8442418D-DE68-4B3B-96F3-F4D7267D1273}" dt="2021-08-11T03:29:17.669" v="370" actId="478"/>
          <ac:picMkLst>
            <pc:docMk/>
            <pc:sldMk cId="3368594426" sldId="386"/>
            <ac:picMk id="5" creationId="{EBD4CDB3-8743-449E-BE5A-0E0CAD13804F}"/>
          </ac:picMkLst>
        </pc:picChg>
        <pc:picChg chg="add mod">
          <ac:chgData name="Weifeng Xu" userId="e7aed605-a3dd-4d5a-a692-a87037af107b" providerId="ADAL" clId="{8442418D-DE68-4B3B-96F3-F4D7267D1273}" dt="2021-08-11T03:29:48.401" v="378" actId="1076"/>
          <ac:picMkLst>
            <pc:docMk/>
            <pc:sldMk cId="3368594426" sldId="386"/>
            <ac:picMk id="7" creationId="{FF93CEF9-F00C-4169-9A97-BD6D48704780}"/>
          </ac:picMkLst>
        </pc:picChg>
      </pc:sldChg>
      <pc:sldChg chg="addSp modSp new mod">
        <pc:chgData name="Weifeng Xu" userId="e7aed605-a3dd-4d5a-a692-a87037af107b" providerId="ADAL" clId="{8442418D-DE68-4B3B-96F3-F4D7267D1273}" dt="2021-09-09T23:15:55.663" v="474" actId="22"/>
        <pc:sldMkLst>
          <pc:docMk/>
          <pc:sldMk cId="890370378" sldId="387"/>
        </pc:sldMkLst>
        <pc:spChg chg="mod">
          <ac:chgData name="Weifeng Xu" userId="e7aed605-a3dd-4d5a-a692-a87037af107b" providerId="ADAL" clId="{8442418D-DE68-4B3B-96F3-F4D7267D1273}" dt="2021-09-09T23:14:41.354" v="473" actId="207"/>
          <ac:spMkLst>
            <pc:docMk/>
            <pc:sldMk cId="890370378" sldId="387"/>
            <ac:spMk id="2" creationId="{A99E8701-048F-4E27-8CCF-0DBDE11C8FFD}"/>
          </ac:spMkLst>
        </pc:spChg>
        <pc:picChg chg="add">
          <ac:chgData name="Weifeng Xu" userId="e7aed605-a3dd-4d5a-a692-a87037af107b" providerId="ADAL" clId="{8442418D-DE68-4B3B-96F3-F4D7267D1273}" dt="2021-09-09T23:15:55.663" v="474" actId="22"/>
          <ac:picMkLst>
            <pc:docMk/>
            <pc:sldMk cId="890370378" sldId="387"/>
            <ac:picMk id="4" creationId="{F4375ED0-2554-4517-9C07-7FA85795281F}"/>
          </ac:picMkLst>
        </pc:picChg>
      </pc:sldChg>
      <pc:sldChg chg="del">
        <pc:chgData name="Weifeng Xu" userId="e7aed605-a3dd-4d5a-a692-a87037af107b" providerId="ADAL" clId="{8442418D-DE68-4B3B-96F3-F4D7267D1273}" dt="2021-08-11T02:13:30.053" v="27" actId="47"/>
        <pc:sldMkLst>
          <pc:docMk/>
          <pc:sldMk cId="3782016356" sldId="428"/>
        </pc:sldMkLst>
      </pc:sldChg>
      <pc:sldChg chg="del">
        <pc:chgData name="Weifeng Xu" userId="e7aed605-a3dd-4d5a-a692-a87037af107b" providerId="ADAL" clId="{8442418D-DE68-4B3B-96F3-F4D7267D1273}" dt="2021-08-11T02:13:22.820" v="1" actId="47"/>
        <pc:sldMkLst>
          <pc:docMk/>
          <pc:sldMk cId="969276203" sldId="444"/>
        </pc:sldMkLst>
      </pc:sldChg>
      <pc:sldChg chg="del">
        <pc:chgData name="Weifeng Xu" userId="e7aed605-a3dd-4d5a-a692-a87037af107b" providerId="ADAL" clId="{8442418D-DE68-4B3B-96F3-F4D7267D1273}" dt="2021-08-11T02:13:23.769" v="6" actId="47"/>
        <pc:sldMkLst>
          <pc:docMk/>
          <pc:sldMk cId="2518429501" sldId="445"/>
        </pc:sldMkLst>
      </pc:sldChg>
      <pc:sldChg chg="del">
        <pc:chgData name="Weifeng Xu" userId="e7aed605-a3dd-4d5a-a692-a87037af107b" providerId="ADAL" clId="{8442418D-DE68-4B3B-96F3-F4D7267D1273}" dt="2021-08-11T02:13:23.033" v="2" actId="47"/>
        <pc:sldMkLst>
          <pc:docMk/>
          <pc:sldMk cId="2089025007" sldId="446"/>
        </pc:sldMkLst>
      </pc:sldChg>
      <pc:sldChg chg="del">
        <pc:chgData name="Weifeng Xu" userId="e7aed605-a3dd-4d5a-a692-a87037af107b" providerId="ADAL" clId="{8442418D-DE68-4B3B-96F3-F4D7267D1273}" dt="2021-08-11T02:13:25.474" v="12" actId="47"/>
        <pc:sldMkLst>
          <pc:docMk/>
          <pc:sldMk cId="2427580819" sldId="453"/>
        </pc:sldMkLst>
      </pc:sldChg>
      <pc:sldChg chg="del">
        <pc:chgData name="Weifeng Xu" userId="e7aed605-a3dd-4d5a-a692-a87037af107b" providerId="ADAL" clId="{8442418D-DE68-4B3B-96F3-F4D7267D1273}" dt="2021-08-11T02:13:25.717" v="13" actId="47"/>
        <pc:sldMkLst>
          <pc:docMk/>
          <pc:sldMk cId="156228340" sldId="454"/>
        </pc:sldMkLst>
      </pc:sldChg>
      <pc:sldChg chg="del">
        <pc:chgData name="Weifeng Xu" userId="e7aed605-a3dd-4d5a-a692-a87037af107b" providerId="ADAL" clId="{8442418D-DE68-4B3B-96F3-F4D7267D1273}" dt="2021-08-11T02:13:28.883" v="24" actId="47"/>
        <pc:sldMkLst>
          <pc:docMk/>
          <pc:sldMk cId="965843776" sldId="467"/>
        </pc:sldMkLst>
      </pc:sldChg>
      <pc:sldChg chg="del">
        <pc:chgData name="Weifeng Xu" userId="e7aed605-a3dd-4d5a-a692-a87037af107b" providerId="ADAL" clId="{8442418D-DE68-4B3B-96F3-F4D7267D1273}" dt="2021-08-11T02:13:23.204" v="3" actId="47"/>
        <pc:sldMkLst>
          <pc:docMk/>
          <pc:sldMk cId="1435293485" sldId="490"/>
        </pc:sldMkLst>
      </pc:sldChg>
      <pc:sldChg chg="del">
        <pc:chgData name="Weifeng Xu" userId="e7aed605-a3dd-4d5a-a692-a87037af107b" providerId="ADAL" clId="{8442418D-DE68-4B3B-96F3-F4D7267D1273}" dt="2021-08-11T02:13:23.421" v="4" actId="47"/>
        <pc:sldMkLst>
          <pc:docMk/>
          <pc:sldMk cId="3015196105" sldId="491"/>
        </pc:sldMkLst>
      </pc:sldChg>
      <pc:sldChg chg="del">
        <pc:chgData name="Weifeng Xu" userId="e7aed605-a3dd-4d5a-a692-a87037af107b" providerId="ADAL" clId="{8442418D-DE68-4B3B-96F3-F4D7267D1273}" dt="2021-08-11T02:13:23.599" v="5" actId="47"/>
        <pc:sldMkLst>
          <pc:docMk/>
          <pc:sldMk cId="1674251011" sldId="492"/>
        </pc:sldMkLst>
      </pc:sldChg>
      <pc:sldChg chg="del">
        <pc:chgData name="Weifeng Xu" userId="e7aed605-a3dd-4d5a-a692-a87037af107b" providerId="ADAL" clId="{8442418D-DE68-4B3B-96F3-F4D7267D1273}" dt="2021-08-11T02:13:24.074" v="7" actId="47"/>
        <pc:sldMkLst>
          <pc:docMk/>
          <pc:sldMk cId="2416641626" sldId="493"/>
        </pc:sldMkLst>
      </pc:sldChg>
      <pc:sldChg chg="del">
        <pc:chgData name="Weifeng Xu" userId="e7aed605-a3dd-4d5a-a692-a87037af107b" providerId="ADAL" clId="{8442418D-DE68-4B3B-96F3-F4D7267D1273}" dt="2021-08-11T02:13:24.525" v="8" actId="47"/>
        <pc:sldMkLst>
          <pc:docMk/>
          <pc:sldMk cId="311612657" sldId="494"/>
        </pc:sldMkLst>
      </pc:sldChg>
      <pc:sldChg chg="del">
        <pc:chgData name="Weifeng Xu" userId="e7aed605-a3dd-4d5a-a692-a87037af107b" providerId="ADAL" clId="{8442418D-DE68-4B3B-96F3-F4D7267D1273}" dt="2021-08-11T02:13:24.771" v="9" actId="47"/>
        <pc:sldMkLst>
          <pc:docMk/>
          <pc:sldMk cId="3933795559" sldId="495"/>
        </pc:sldMkLst>
      </pc:sldChg>
      <pc:sldChg chg="del">
        <pc:chgData name="Weifeng Xu" userId="e7aed605-a3dd-4d5a-a692-a87037af107b" providerId="ADAL" clId="{8442418D-DE68-4B3B-96F3-F4D7267D1273}" dt="2021-08-11T02:13:25.043" v="10" actId="47"/>
        <pc:sldMkLst>
          <pc:docMk/>
          <pc:sldMk cId="684404787" sldId="496"/>
        </pc:sldMkLst>
      </pc:sldChg>
      <pc:sldChg chg="del">
        <pc:chgData name="Weifeng Xu" userId="e7aed605-a3dd-4d5a-a692-a87037af107b" providerId="ADAL" clId="{8442418D-DE68-4B3B-96F3-F4D7267D1273}" dt="2021-08-11T02:13:25.241" v="11" actId="47"/>
        <pc:sldMkLst>
          <pc:docMk/>
          <pc:sldMk cId="3211001472" sldId="497"/>
        </pc:sldMkLst>
      </pc:sldChg>
      <pc:sldChg chg="del">
        <pc:chgData name="Weifeng Xu" userId="e7aed605-a3dd-4d5a-a692-a87037af107b" providerId="ADAL" clId="{8442418D-DE68-4B3B-96F3-F4D7267D1273}" dt="2021-08-11T02:13:25.911" v="14" actId="47"/>
        <pc:sldMkLst>
          <pc:docMk/>
          <pc:sldMk cId="1035595462" sldId="498"/>
        </pc:sldMkLst>
      </pc:sldChg>
      <pc:sldChg chg="del">
        <pc:chgData name="Weifeng Xu" userId="e7aed605-a3dd-4d5a-a692-a87037af107b" providerId="ADAL" clId="{8442418D-DE68-4B3B-96F3-F4D7267D1273}" dt="2021-08-11T02:13:26.142" v="15" actId="47"/>
        <pc:sldMkLst>
          <pc:docMk/>
          <pc:sldMk cId="1984385075" sldId="499"/>
        </pc:sldMkLst>
      </pc:sldChg>
      <pc:sldChg chg="del">
        <pc:chgData name="Weifeng Xu" userId="e7aed605-a3dd-4d5a-a692-a87037af107b" providerId="ADAL" clId="{8442418D-DE68-4B3B-96F3-F4D7267D1273}" dt="2021-08-11T02:13:26.384" v="16" actId="47"/>
        <pc:sldMkLst>
          <pc:docMk/>
          <pc:sldMk cId="3318379012" sldId="500"/>
        </pc:sldMkLst>
      </pc:sldChg>
      <pc:sldChg chg="del">
        <pc:chgData name="Weifeng Xu" userId="e7aed605-a3dd-4d5a-a692-a87037af107b" providerId="ADAL" clId="{8442418D-DE68-4B3B-96F3-F4D7267D1273}" dt="2021-08-11T02:13:26.603" v="17" actId="47"/>
        <pc:sldMkLst>
          <pc:docMk/>
          <pc:sldMk cId="2125122821" sldId="501"/>
        </pc:sldMkLst>
      </pc:sldChg>
      <pc:sldChg chg="del">
        <pc:chgData name="Weifeng Xu" userId="e7aed605-a3dd-4d5a-a692-a87037af107b" providerId="ADAL" clId="{8442418D-DE68-4B3B-96F3-F4D7267D1273}" dt="2021-08-11T02:13:26.804" v="18" actId="47"/>
        <pc:sldMkLst>
          <pc:docMk/>
          <pc:sldMk cId="198983510" sldId="502"/>
        </pc:sldMkLst>
      </pc:sldChg>
      <pc:sldChg chg="del">
        <pc:chgData name="Weifeng Xu" userId="e7aed605-a3dd-4d5a-a692-a87037af107b" providerId="ADAL" clId="{8442418D-DE68-4B3B-96F3-F4D7267D1273}" dt="2021-08-11T02:13:27.002" v="19" actId="47"/>
        <pc:sldMkLst>
          <pc:docMk/>
          <pc:sldMk cId="686110812" sldId="503"/>
        </pc:sldMkLst>
      </pc:sldChg>
      <pc:sldChg chg="del">
        <pc:chgData name="Weifeng Xu" userId="e7aed605-a3dd-4d5a-a692-a87037af107b" providerId="ADAL" clId="{8442418D-DE68-4B3B-96F3-F4D7267D1273}" dt="2021-08-11T02:13:27.211" v="20" actId="47"/>
        <pc:sldMkLst>
          <pc:docMk/>
          <pc:sldMk cId="3430879985" sldId="504"/>
        </pc:sldMkLst>
      </pc:sldChg>
      <pc:sldChg chg="del">
        <pc:chgData name="Weifeng Xu" userId="e7aed605-a3dd-4d5a-a692-a87037af107b" providerId="ADAL" clId="{8442418D-DE68-4B3B-96F3-F4D7267D1273}" dt="2021-08-11T02:13:27.430" v="21" actId="47"/>
        <pc:sldMkLst>
          <pc:docMk/>
          <pc:sldMk cId="1270554279" sldId="505"/>
        </pc:sldMkLst>
      </pc:sldChg>
      <pc:sldChg chg="del">
        <pc:chgData name="Weifeng Xu" userId="e7aed605-a3dd-4d5a-a692-a87037af107b" providerId="ADAL" clId="{8442418D-DE68-4B3B-96F3-F4D7267D1273}" dt="2021-08-11T02:13:27.833" v="22" actId="47"/>
        <pc:sldMkLst>
          <pc:docMk/>
          <pc:sldMk cId="951356934" sldId="506"/>
        </pc:sldMkLst>
      </pc:sldChg>
      <pc:sldChg chg="del">
        <pc:chgData name="Weifeng Xu" userId="e7aed605-a3dd-4d5a-a692-a87037af107b" providerId="ADAL" clId="{8442418D-DE68-4B3B-96F3-F4D7267D1273}" dt="2021-08-11T02:13:28.525" v="23" actId="47"/>
        <pc:sldMkLst>
          <pc:docMk/>
          <pc:sldMk cId="1385115538" sldId="507"/>
        </pc:sldMkLst>
      </pc:sldChg>
      <pc:sldChg chg="del">
        <pc:chgData name="Weifeng Xu" userId="e7aed605-a3dd-4d5a-a692-a87037af107b" providerId="ADAL" clId="{8442418D-DE68-4B3B-96F3-F4D7267D1273}" dt="2021-08-11T02:13:29.201" v="25" actId="47"/>
        <pc:sldMkLst>
          <pc:docMk/>
          <pc:sldMk cId="494372939" sldId="508"/>
        </pc:sldMkLst>
      </pc:sldChg>
      <pc:sldChg chg="del">
        <pc:chgData name="Weifeng Xu" userId="e7aed605-a3dd-4d5a-a692-a87037af107b" providerId="ADAL" clId="{8442418D-DE68-4B3B-96F3-F4D7267D1273}" dt="2021-08-11T02:13:29.532" v="26" actId="47"/>
        <pc:sldMkLst>
          <pc:docMk/>
          <pc:sldMk cId="2058254067" sldId="509"/>
        </pc:sldMkLst>
      </pc:sldChg>
      <pc:sldMasterChg chg="delSldLayout">
        <pc:chgData name="Weifeng Xu" userId="e7aed605-a3dd-4d5a-a692-a87037af107b" providerId="ADAL" clId="{8442418D-DE68-4B3B-96F3-F4D7267D1273}" dt="2021-08-11T02:13:30.053" v="27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8442418D-DE68-4B3B-96F3-F4D7267D1273}" dt="2021-08-11T02:13:26.603" v="17" actId="47"/>
          <pc:sldLayoutMkLst>
            <pc:docMk/>
            <pc:sldMasterMk cId="813574162" sldId="2147483648"/>
            <pc:sldLayoutMk cId="2252348551" sldId="2147483660"/>
          </pc:sldLayoutMkLst>
        </pc:sldLayoutChg>
        <pc:sldLayoutChg chg="del">
          <pc:chgData name="Weifeng Xu" userId="e7aed605-a3dd-4d5a-a692-a87037af107b" providerId="ADAL" clId="{8442418D-DE68-4B3B-96F3-F4D7267D1273}" dt="2021-08-11T02:13:30.053" v="27" actId="47"/>
          <pc:sldLayoutMkLst>
            <pc:docMk/>
            <pc:sldMasterMk cId="813574162" sldId="2147483648"/>
            <pc:sldLayoutMk cId="2623714046" sldId="2147483661"/>
          </pc:sldLayoutMkLst>
        </pc:sldLayoutChg>
      </pc:sldMaster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6-27T14:32:54.680" v="2383" actId="114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6-25T23:16:41.616" v="531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5B9B619E-E5DC-4376-BCE8-41ABC28F6C2F}"/>
    <pc:docChg chg="addSld delSld modSld">
      <pc:chgData name="Weifeng Xu" userId="e7aed605-a3dd-4d5a-a692-a87037af107b" providerId="ADAL" clId="{5B9B619E-E5DC-4376-BCE8-41ABC28F6C2F}" dt="2021-07-01T14:18:37.659" v="55" actId="6549"/>
      <pc:docMkLst>
        <pc:docMk/>
      </pc:docMkLst>
      <pc:sldChg chg="modSp mod">
        <pc:chgData name="Weifeng Xu" userId="e7aed605-a3dd-4d5a-a692-a87037af107b" providerId="ADAL" clId="{5B9B619E-E5DC-4376-BCE8-41ABC28F6C2F}" dt="2021-06-28T19:38:19.716" v="0"/>
        <pc:sldMkLst>
          <pc:docMk/>
          <pc:sldMk cId="1325061211" sldId="256"/>
        </pc:sldMkLst>
        <pc:spChg chg="mod">
          <ac:chgData name="Weifeng Xu" userId="e7aed605-a3dd-4d5a-a692-a87037af107b" providerId="ADAL" clId="{5B9B619E-E5DC-4376-BCE8-41ABC28F6C2F}" dt="2021-06-28T19:38:19.716" v="0"/>
          <ac:spMkLst>
            <pc:docMk/>
            <pc:sldMk cId="1325061211" sldId="256"/>
            <ac:spMk id="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616338024" sldId="373"/>
        </pc:sldMkLst>
      </pc:sldChg>
      <pc:sldChg chg="del">
        <pc:chgData name="Weifeng Xu" userId="e7aed605-a3dd-4d5a-a692-a87037af107b" providerId="ADAL" clId="{5B9B619E-E5DC-4376-BCE8-41ABC28F6C2F}" dt="2021-06-28T19:40:23.201" v="1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5B9B619E-E5DC-4376-BCE8-41ABC28F6C2F}" dt="2021-06-28T19:40:28.988" v="22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5B9B619E-E5DC-4376-BCE8-41ABC28F6C2F}" dt="2021-06-28T19:40:29.667" v="26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5B9B619E-E5DC-4376-BCE8-41ABC28F6C2F}" dt="2021-06-28T19:40:30.660" v="31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5B9B619E-E5DC-4376-BCE8-41ABC28F6C2F}" dt="2021-06-28T19:40:32.953" v="39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5B9B619E-E5DC-4376-BCE8-41ABC28F6C2F}" dt="2021-06-28T19:40:33.208" v="40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5B9B619E-E5DC-4376-BCE8-41ABC28F6C2F}" dt="2021-06-28T19:40:30.420" v="30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5B9B619E-E5DC-4376-BCE8-41ABC28F6C2F}" dt="2021-06-28T19:40:33.801" v="41" actId="47"/>
        <pc:sldMkLst>
          <pc:docMk/>
          <pc:sldMk cId="4247754591" sldId="41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782016356" sldId="428"/>
        </pc:sldMkLst>
      </pc:sldChg>
      <pc:sldChg chg="del">
        <pc:chgData name="Weifeng Xu" userId="e7aed605-a3dd-4d5a-a692-a87037af107b" providerId="ADAL" clId="{5B9B619E-E5DC-4376-BCE8-41ABC28F6C2F}" dt="2021-06-28T19:40:23.068" v="1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5B9B619E-E5DC-4376-BCE8-41ABC28F6C2F}" dt="2021-06-28T19:40:21.235" v="2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5B9B619E-E5DC-4376-BCE8-41ABC28F6C2F}" dt="2021-06-28T19:40:32.187" v="36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5B9B619E-E5DC-4376-BCE8-41ABC28F6C2F}" dt="2021-06-28T19:40:37.137" v="49" actId="47"/>
        <pc:sldMkLst>
          <pc:docMk/>
          <pc:sldMk cId="4105321355" sldId="439"/>
        </pc:sldMkLst>
      </pc:sldChg>
      <pc:sldChg chg="del">
        <pc:chgData name="Weifeng Xu" userId="e7aed605-a3dd-4d5a-a692-a87037af107b" providerId="ADAL" clId="{5B9B619E-E5DC-4376-BCE8-41ABC28F6C2F}" dt="2021-06-28T19:40:40.112" v="50" actId="47"/>
        <pc:sldMkLst>
          <pc:docMk/>
          <pc:sldMk cId="1827660371" sldId="440"/>
        </pc:sldMkLst>
      </pc:sldChg>
      <pc:sldChg chg="del">
        <pc:chgData name="Weifeng Xu" userId="e7aed605-a3dd-4d5a-a692-a87037af107b" providerId="ADAL" clId="{5B9B619E-E5DC-4376-BCE8-41ABC28F6C2F}" dt="2021-06-28T19:40:41.177" v="51" actId="47"/>
        <pc:sldMkLst>
          <pc:docMk/>
          <pc:sldMk cId="117761190" sldId="441"/>
        </pc:sldMkLst>
      </pc:sldChg>
      <pc:sldChg chg="del">
        <pc:chgData name="Weifeng Xu" userId="e7aed605-a3dd-4d5a-a692-a87037af107b" providerId="ADAL" clId="{5B9B619E-E5DC-4376-BCE8-41ABC28F6C2F}" dt="2021-06-28T19:40:34.634" v="43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5B9B619E-E5DC-4376-BCE8-41ABC28F6C2F}" dt="2021-06-28T19:40:42.517" v="52" actId="47"/>
        <pc:sldMkLst>
          <pc:docMk/>
          <pc:sldMk cId="177244511" sldId="443"/>
        </pc:sldMkLst>
      </pc:sldChg>
      <pc:sldChg chg="modSp add mod">
        <pc:chgData name="Weifeng Xu" userId="e7aed605-a3dd-4d5a-a692-a87037af107b" providerId="ADAL" clId="{5B9B619E-E5DC-4376-BCE8-41ABC28F6C2F}" dt="2021-07-01T14:03:43.721" v="53" actId="14100"/>
        <pc:sldMkLst>
          <pc:docMk/>
          <pc:sldMk cId="969276203" sldId="444"/>
        </pc:sldMkLst>
        <pc:spChg chg="mod">
          <ac:chgData name="Weifeng Xu" userId="e7aed605-a3dd-4d5a-a692-a87037af107b" providerId="ADAL" clId="{5B9B619E-E5DC-4376-BCE8-41ABC28F6C2F}" dt="2021-07-01T14:03:43.721" v="53" actId="14100"/>
          <ac:spMkLst>
            <pc:docMk/>
            <pc:sldMk cId="969276203" sldId="444"/>
            <ac:spMk id="8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518429501" sldId="44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89025007" sldId="446"/>
        </pc:sldMkLst>
      </pc:sldChg>
      <pc:sldChg chg="del">
        <pc:chgData name="Weifeng Xu" userId="e7aed605-a3dd-4d5a-a692-a87037af107b" providerId="ADAL" clId="{5B9B619E-E5DC-4376-BCE8-41ABC28F6C2F}" dt="2021-06-28T19:40:21.736" v="3" actId="47"/>
        <pc:sldMkLst>
          <pc:docMk/>
          <pc:sldMk cId="396884143" sldId="447"/>
        </pc:sldMkLst>
      </pc:sldChg>
      <pc:sldChg chg="del">
        <pc:chgData name="Weifeng Xu" userId="e7aed605-a3dd-4d5a-a692-a87037af107b" providerId="ADAL" clId="{5B9B619E-E5DC-4376-BCE8-41ABC28F6C2F}" dt="2021-06-28T19:40:21.938" v="4" actId="47"/>
        <pc:sldMkLst>
          <pc:docMk/>
          <pc:sldMk cId="2623075134" sldId="448"/>
        </pc:sldMkLst>
      </pc:sldChg>
      <pc:sldChg chg="del">
        <pc:chgData name="Weifeng Xu" userId="e7aed605-a3dd-4d5a-a692-a87037af107b" providerId="ADAL" clId="{5B9B619E-E5DC-4376-BCE8-41ABC28F6C2F}" dt="2021-06-28T19:40:22.262" v="5" actId="47"/>
        <pc:sldMkLst>
          <pc:docMk/>
          <pc:sldMk cId="3726437819" sldId="449"/>
        </pc:sldMkLst>
      </pc:sldChg>
      <pc:sldChg chg="del">
        <pc:chgData name="Weifeng Xu" userId="e7aed605-a3dd-4d5a-a692-a87037af107b" providerId="ADAL" clId="{5B9B619E-E5DC-4376-BCE8-41ABC28F6C2F}" dt="2021-06-28T19:40:22.449" v="7" actId="47"/>
        <pc:sldMkLst>
          <pc:docMk/>
          <pc:sldMk cId="2752542596" sldId="450"/>
        </pc:sldMkLst>
      </pc:sldChg>
      <pc:sldChg chg="del">
        <pc:chgData name="Weifeng Xu" userId="e7aed605-a3dd-4d5a-a692-a87037af107b" providerId="ADAL" clId="{5B9B619E-E5DC-4376-BCE8-41ABC28F6C2F}" dt="2021-06-28T19:40:23.913" v="13" actId="47"/>
        <pc:sldMkLst>
          <pc:docMk/>
          <pc:sldMk cId="1689162150" sldId="451"/>
        </pc:sldMkLst>
      </pc:sldChg>
      <pc:sldChg chg="del">
        <pc:chgData name="Weifeng Xu" userId="e7aed605-a3dd-4d5a-a692-a87037af107b" providerId="ADAL" clId="{5B9B619E-E5DC-4376-BCE8-41ABC28F6C2F}" dt="2021-06-28T19:40:24.202" v="15" actId="47"/>
        <pc:sldMkLst>
          <pc:docMk/>
          <pc:sldMk cId="3213363844" sldId="45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27580819" sldId="45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56228340" sldId="454"/>
        </pc:sldMkLst>
      </pc:sldChg>
      <pc:sldChg chg="del">
        <pc:chgData name="Weifeng Xu" userId="e7aed605-a3dd-4d5a-a692-a87037af107b" providerId="ADAL" clId="{5B9B619E-E5DC-4376-BCE8-41ABC28F6C2F}" dt="2021-06-28T19:40:22.776" v="9" actId="47"/>
        <pc:sldMkLst>
          <pc:docMk/>
          <pc:sldMk cId="855798641" sldId="455"/>
        </pc:sldMkLst>
      </pc:sldChg>
      <pc:sldChg chg="del">
        <pc:chgData name="Weifeng Xu" userId="e7aed605-a3dd-4d5a-a692-a87037af107b" providerId="ADAL" clId="{5B9B619E-E5DC-4376-BCE8-41ABC28F6C2F}" dt="2021-06-28T19:40:22.612" v="8" actId="47"/>
        <pc:sldMkLst>
          <pc:docMk/>
          <pc:sldMk cId="3068364558" sldId="456"/>
        </pc:sldMkLst>
      </pc:sldChg>
      <pc:sldChg chg="del">
        <pc:chgData name="Weifeng Xu" userId="e7aed605-a3dd-4d5a-a692-a87037af107b" providerId="ADAL" clId="{5B9B619E-E5DC-4376-BCE8-41ABC28F6C2F}" dt="2021-06-28T19:40:22.913" v="10" actId="47"/>
        <pc:sldMkLst>
          <pc:docMk/>
          <pc:sldMk cId="565360195" sldId="457"/>
        </pc:sldMkLst>
      </pc:sldChg>
      <pc:sldChg chg="del">
        <pc:chgData name="Weifeng Xu" userId="e7aed605-a3dd-4d5a-a692-a87037af107b" providerId="ADAL" clId="{5B9B619E-E5DC-4376-BCE8-41ABC28F6C2F}" dt="2021-06-28T19:40:24.050" v="14" actId="47"/>
        <pc:sldMkLst>
          <pc:docMk/>
          <pc:sldMk cId="2399777802" sldId="458"/>
        </pc:sldMkLst>
      </pc:sldChg>
      <pc:sldChg chg="del">
        <pc:chgData name="Weifeng Xu" userId="e7aed605-a3dd-4d5a-a692-a87037af107b" providerId="ADAL" clId="{5B9B619E-E5DC-4376-BCE8-41ABC28F6C2F}" dt="2021-06-28T19:40:28.818" v="21" actId="47"/>
        <pc:sldMkLst>
          <pc:docMk/>
          <pc:sldMk cId="783190951" sldId="459"/>
        </pc:sldMkLst>
      </pc:sldChg>
      <pc:sldChg chg="del">
        <pc:chgData name="Weifeng Xu" userId="e7aed605-a3dd-4d5a-a692-a87037af107b" providerId="ADAL" clId="{5B9B619E-E5DC-4376-BCE8-41ABC28F6C2F}" dt="2021-06-28T19:40:24.505" v="17" actId="47"/>
        <pc:sldMkLst>
          <pc:docMk/>
          <pc:sldMk cId="3533845808" sldId="460"/>
        </pc:sldMkLst>
      </pc:sldChg>
      <pc:sldChg chg="del">
        <pc:chgData name="Weifeng Xu" userId="e7aed605-a3dd-4d5a-a692-a87037af107b" providerId="ADAL" clId="{5B9B619E-E5DC-4376-BCE8-41ABC28F6C2F}" dt="2021-06-28T19:40:27.003" v="18" actId="47"/>
        <pc:sldMkLst>
          <pc:docMk/>
          <pc:sldMk cId="982174642" sldId="461"/>
        </pc:sldMkLst>
      </pc:sldChg>
      <pc:sldChg chg="del">
        <pc:chgData name="Weifeng Xu" userId="e7aed605-a3dd-4d5a-a692-a87037af107b" providerId="ADAL" clId="{5B9B619E-E5DC-4376-BCE8-41ABC28F6C2F}" dt="2021-06-28T19:40:22.278" v="6" actId="47"/>
        <pc:sldMkLst>
          <pc:docMk/>
          <pc:sldMk cId="926730047" sldId="462"/>
        </pc:sldMkLst>
      </pc:sldChg>
      <pc:sldChg chg="del">
        <pc:chgData name="Weifeng Xu" userId="e7aed605-a3dd-4d5a-a692-a87037af107b" providerId="ADAL" clId="{5B9B619E-E5DC-4376-BCE8-41ABC28F6C2F}" dt="2021-06-28T19:40:24.346" v="16" actId="47"/>
        <pc:sldMkLst>
          <pc:docMk/>
          <pc:sldMk cId="2128572627" sldId="463"/>
        </pc:sldMkLst>
      </pc:sldChg>
      <pc:sldChg chg="del">
        <pc:chgData name="Weifeng Xu" userId="e7aed605-a3dd-4d5a-a692-a87037af107b" providerId="ADAL" clId="{5B9B619E-E5DC-4376-BCE8-41ABC28F6C2F}" dt="2021-06-28T19:40:29.162" v="23" actId="47"/>
        <pc:sldMkLst>
          <pc:docMk/>
          <pc:sldMk cId="3901806330" sldId="464"/>
        </pc:sldMkLst>
      </pc:sldChg>
      <pc:sldChg chg="del">
        <pc:chgData name="Weifeng Xu" userId="e7aed605-a3dd-4d5a-a692-a87037af107b" providerId="ADAL" clId="{5B9B619E-E5DC-4376-BCE8-41ABC28F6C2F}" dt="2021-06-28T19:40:28.042" v="19" actId="47"/>
        <pc:sldMkLst>
          <pc:docMk/>
          <pc:sldMk cId="1673180284" sldId="465"/>
        </pc:sldMkLst>
      </pc:sldChg>
      <pc:sldChg chg="del">
        <pc:chgData name="Weifeng Xu" userId="e7aed605-a3dd-4d5a-a692-a87037af107b" providerId="ADAL" clId="{5B9B619E-E5DC-4376-BCE8-41ABC28F6C2F}" dt="2021-06-28T19:40:28.602" v="20" actId="47"/>
        <pc:sldMkLst>
          <pc:docMk/>
          <pc:sldMk cId="369337190" sldId="46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65843776" sldId="467"/>
        </pc:sldMkLst>
      </pc:sldChg>
      <pc:sldChg chg="del">
        <pc:chgData name="Weifeng Xu" userId="e7aed605-a3dd-4d5a-a692-a87037af107b" providerId="ADAL" clId="{5B9B619E-E5DC-4376-BCE8-41ABC28F6C2F}" dt="2021-06-28T19:40:29.322" v="24" actId="47"/>
        <pc:sldMkLst>
          <pc:docMk/>
          <pc:sldMk cId="1544977207" sldId="468"/>
        </pc:sldMkLst>
      </pc:sldChg>
      <pc:sldChg chg="del">
        <pc:chgData name="Weifeng Xu" userId="e7aed605-a3dd-4d5a-a692-a87037af107b" providerId="ADAL" clId="{5B9B619E-E5DC-4376-BCE8-41ABC28F6C2F}" dt="2021-06-28T19:40:29.501" v="25" actId="47"/>
        <pc:sldMkLst>
          <pc:docMk/>
          <pc:sldMk cId="3247576171" sldId="469"/>
        </pc:sldMkLst>
      </pc:sldChg>
      <pc:sldChg chg="del">
        <pc:chgData name="Weifeng Xu" userId="e7aed605-a3dd-4d5a-a692-a87037af107b" providerId="ADAL" clId="{5B9B619E-E5DC-4376-BCE8-41ABC28F6C2F}" dt="2021-06-28T19:40:29.865" v="27" actId="47"/>
        <pc:sldMkLst>
          <pc:docMk/>
          <pc:sldMk cId="3121458959" sldId="470"/>
        </pc:sldMkLst>
      </pc:sldChg>
      <pc:sldChg chg="del">
        <pc:chgData name="Weifeng Xu" userId="e7aed605-a3dd-4d5a-a692-a87037af107b" providerId="ADAL" clId="{5B9B619E-E5DC-4376-BCE8-41ABC28F6C2F}" dt="2021-06-28T19:40:30.254" v="28" actId="47"/>
        <pc:sldMkLst>
          <pc:docMk/>
          <pc:sldMk cId="2693326884" sldId="471"/>
        </pc:sldMkLst>
      </pc:sldChg>
      <pc:sldChg chg="del">
        <pc:chgData name="Weifeng Xu" userId="e7aed605-a3dd-4d5a-a692-a87037af107b" providerId="ADAL" clId="{5B9B619E-E5DC-4376-BCE8-41ABC28F6C2F}" dt="2021-06-28T19:40:30.263" v="29" actId="47"/>
        <pc:sldMkLst>
          <pc:docMk/>
          <pc:sldMk cId="127914859" sldId="472"/>
        </pc:sldMkLst>
      </pc:sldChg>
      <pc:sldChg chg="del">
        <pc:chgData name="Weifeng Xu" userId="e7aed605-a3dd-4d5a-a692-a87037af107b" providerId="ADAL" clId="{5B9B619E-E5DC-4376-BCE8-41ABC28F6C2F}" dt="2021-06-28T19:40:31.073" v="32" actId="47"/>
        <pc:sldMkLst>
          <pc:docMk/>
          <pc:sldMk cId="2516623109" sldId="475"/>
        </pc:sldMkLst>
      </pc:sldChg>
      <pc:sldChg chg="del">
        <pc:chgData name="Weifeng Xu" userId="e7aed605-a3dd-4d5a-a692-a87037af107b" providerId="ADAL" clId="{5B9B619E-E5DC-4376-BCE8-41ABC28F6C2F}" dt="2021-06-28T19:40:31.393" v="33" actId="47"/>
        <pc:sldMkLst>
          <pc:docMk/>
          <pc:sldMk cId="3141623341" sldId="476"/>
        </pc:sldMkLst>
      </pc:sldChg>
      <pc:sldChg chg="del">
        <pc:chgData name="Weifeng Xu" userId="e7aed605-a3dd-4d5a-a692-a87037af107b" providerId="ADAL" clId="{5B9B619E-E5DC-4376-BCE8-41ABC28F6C2F}" dt="2021-06-28T19:40:31.714" v="34" actId="47"/>
        <pc:sldMkLst>
          <pc:docMk/>
          <pc:sldMk cId="4107473677" sldId="477"/>
        </pc:sldMkLst>
      </pc:sldChg>
      <pc:sldChg chg="del">
        <pc:chgData name="Weifeng Xu" userId="e7aed605-a3dd-4d5a-a692-a87037af107b" providerId="ADAL" clId="{5B9B619E-E5DC-4376-BCE8-41ABC28F6C2F}" dt="2021-06-28T19:40:31.858" v="35" actId="47"/>
        <pc:sldMkLst>
          <pc:docMk/>
          <pc:sldMk cId="1773530336" sldId="478"/>
        </pc:sldMkLst>
      </pc:sldChg>
      <pc:sldChg chg="del">
        <pc:chgData name="Weifeng Xu" userId="e7aed605-a3dd-4d5a-a692-a87037af107b" providerId="ADAL" clId="{5B9B619E-E5DC-4376-BCE8-41ABC28F6C2F}" dt="2021-06-28T19:40:34.221" v="42" actId="47"/>
        <pc:sldMkLst>
          <pc:docMk/>
          <pc:sldMk cId="2418320045" sldId="481"/>
        </pc:sldMkLst>
      </pc:sldChg>
      <pc:sldChg chg="del">
        <pc:chgData name="Weifeng Xu" userId="e7aed605-a3dd-4d5a-a692-a87037af107b" providerId="ADAL" clId="{5B9B619E-E5DC-4376-BCE8-41ABC28F6C2F}" dt="2021-06-28T19:40:32.426" v="37" actId="47"/>
        <pc:sldMkLst>
          <pc:docMk/>
          <pc:sldMk cId="1683867025" sldId="482"/>
        </pc:sldMkLst>
      </pc:sldChg>
      <pc:sldChg chg="del">
        <pc:chgData name="Weifeng Xu" userId="e7aed605-a3dd-4d5a-a692-a87037af107b" providerId="ADAL" clId="{5B9B619E-E5DC-4376-BCE8-41ABC28F6C2F}" dt="2021-06-28T19:40:32.693" v="38" actId="47"/>
        <pc:sldMkLst>
          <pc:docMk/>
          <pc:sldMk cId="3022927922" sldId="484"/>
        </pc:sldMkLst>
      </pc:sldChg>
      <pc:sldChg chg="del">
        <pc:chgData name="Weifeng Xu" userId="e7aed605-a3dd-4d5a-a692-a87037af107b" providerId="ADAL" clId="{5B9B619E-E5DC-4376-BCE8-41ABC28F6C2F}" dt="2021-06-28T19:40:34.898" v="44" actId="47"/>
        <pc:sldMkLst>
          <pc:docMk/>
          <pc:sldMk cId="1979037057" sldId="485"/>
        </pc:sldMkLst>
      </pc:sldChg>
      <pc:sldChg chg="del">
        <pc:chgData name="Weifeng Xu" userId="e7aed605-a3dd-4d5a-a692-a87037af107b" providerId="ADAL" clId="{5B9B619E-E5DC-4376-BCE8-41ABC28F6C2F}" dt="2021-06-28T19:40:35.185" v="45" actId="47"/>
        <pc:sldMkLst>
          <pc:docMk/>
          <pc:sldMk cId="229412847" sldId="486"/>
        </pc:sldMkLst>
      </pc:sldChg>
      <pc:sldChg chg="del">
        <pc:chgData name="Weifeng Xu" userId="e7aed605-a3dd-4d5a-a692-a87037af107b" providerId="ADAL" clId="{5B9B619E-E5DC-4376-BCE8-41ABC28F6C2F}" dt="2021-06-28T19:40:35.713" v="46" actId="47"/>
        <pc:sldMkLst>
          <pc:docMk/>
          <pc:sldMk cId="127162036" sldId="487"/>
        </pc:sldMkLst>
      </pc:sldChg>
      <pc:sldChg chg="del">
        <pc:chgData name="Weifeng Xu" userId="e7aed605-a3dd-4d5a-a692-a87037af107b" providerId="ADAL" clId="{5B9B619E-E5DC-4376-BCE8-41ABC28F6C2F}" dt="2021-06-28T19:40:36.169" v="47" actId="47"/>
        <pc:sldMkLst>
          <pc:docMk/>
          <pc:sldMk cId="1436574554" sldId="488"/>
        </pc:sldMkLst>
      </pc:sldChg>
      <pc:sldChg chg="del">
        <pc:chgData name="Weifeng Xu" userId="e7aed605-a3dd-4d5a-a692-a87037af107b" providerId="ADAL" clId="{5B9B619E-E5DC-4376-BCE8-41ABC28F6C2F}" dt="2021-06-28T19:40:36.576" v="48" actId="47"/>
        <pc:sldMkLst>
          <pc:docMk/>
          <pc:sldMk cId="3579863255" sldId="48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435293485" sldId="49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015196105" sldId="491"/>
        </pc:sldMkLst>
      </pc:sldChg>
      <pc:sldChg chg="modSp add mod">
        <pc:chgData name="Weifeng Xu" userId="e7aed605-a3dd-4d5a-a692-a87037af107b" providerId="ADAL" clId="{5B9B619E-E5DC-4376-BCE8-41ABC28F6C2F}" dt="2021-07-01T14:18:37.659" v="55" actId="6549"/>
        <pc:sldMkLst>
          <pc:docMk/>
          <pc:sldMk cId="1674251011" sldId="492"/>
        </pc:sldMkLst>
        <pc:spChg chg="mod">
          <ac:chgData name="Weifeng Xu" userId="e7aed605-a3dd-4d5a-a692-a87037af107b" providerId="ADAL" clId="{5B9B619E-E5DC-4376-BCE8-41ABC28F6C2F}" dt="2021-07-01T14:18:37.659" v="55" actId="6549"/>
          <ac:spMkLst>
            <pc:docMk/>
            <pc:sldMk cId="1674251011" sldId="492"/>
            <ac:spMk id="1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16641626" sldId="49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11612657" sldId="49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933795559" sldId="49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4404787" sldId="49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211001472" sldId="49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035595462" sldId="49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4385075" sldId="49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318379012" sldId="50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125122821" sldId="501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983510" sldId="50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6110812" sldId="50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430879985" sldId="50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270554279" sldId="50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51356934" sldId="50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385115538" sldId="50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494372939" sldId="50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58254067" sldId="509"/>
        </pc:sldMkLst>
      </pc:sldChg>
    </pc:docChg>
  </pc:docChgLst>
  <pc:docChgLst>
    <pc:chgData name="Weifeng Xu" userId="e7aed605-a3dd-4d5a-a692-a87037af107b" providerId="ADAL" clId="{6B4374A3-947E-4054-9ED4-BE3C4EABE410}"/>
    <pc:docChg chg="undo custSel addSld delSld modSld sldOrd">
      <pc:chgData name="Weifeng Xu" userId="e7aed605-a3dd-4d5a-a692-a87037af107b" providerId="ADAL" clId="{6B4374A3-947E-4054-9ED4-BE3C4EABE410}" dt="2021-06-28T19:33:41.915" v="2642" actId="1076"/>
      <pc:docMkLst>
        <pc:docMk/>
      </pc:docMkLst>
      <pc:sldChg chg="modSp mod">
        <pc:chgData name="Weifeng Xu" userId="e7aed605-a3dd-4d5a-a692-a87037af107b" providerId="ADAL" clId="{6B4374A3-947E-4054-9ED4-BE3C4EABE410}" dt="2021-06-27T14:47:52.801" v="4" actId="20577"/>
        <pc:sldMkLst>
          <pc:docMk/>
          <pc:sldMk cId="1325061211" sldId="256"/>
        </pc:sldMkLst>
        <pc:spChg chg="mod">
          <ac:chgData name="Weifeng Xu" userId="e7aed605-a3dd-4d5a-a692-a87037af107b" providerId="ADAL" clId="{6B4374A3-947E-4054-9ED4-BE3C4EABE410}" dt="2021-06-27T14:47:52.801" v="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ord">
        <pc:chgData name="Weifeng Xu" userId="e7aed605-a3dd-4d5a-a692-a87037af107b" providerId="ADAL" clId="{6B4374A3-947E-4054-9ED4-BE3C4EABE410}" dt="2021-06-27T21:52:28.910" v="846"/>
        <pc:sldMkLst>
          <pc:docMk/>
          <pc:sldMk cId="2789471632" sldId="392"/>
        </pc:sldMkLst>
      </pc:sldChg>
      <pc:sldChg chg="del">
        <pc:chgData name="Weifeng Xu" userId="e7aed605-a3dd-4d5a-a692-a87037af107b" providerId="ADAL" clId="{6B4374A3-947E-4054-9ED4-BE3C4EABE410}" dt="2021-06-27T22:48:46.530" v="1299" actId="47"/>
        <pc:sldMkLst>
          <pc:docMk/>
          <pc:sldMk cId="3672303902" sldId="393"/>
        </pc:sldMkLst>
      </pc:sldChg>
      <pc:sldChg chg="addSp delSp modSp add del mod">
        <pc:chgData name="Weifeng Xu" userId="e7aed605-a3dd-4d5a-a692-a87037af107b" providerId="ADAL" clId="{6B4374A3-947E-4054-9ED4-BE3C4EABE410}" dt="2021-06-27T23:00:52.837" v="1447" actId="1076"/>
        <pc:sldMkLst>
          <pc:docMk/>
          <pc:sldMk cId="2467691949" sldId="394"/>
        </pc:sldMkLst>
        <pc:spChg chg="del">
          <ac:chgData name="Weifeng Xu" userId="e7aed605-a3dd-4d5a-a692-a87037af107b" providerId="ADAL" clId="{6B4374A3-947E-4054-9ED4-BE3C4EABE410}" dt="2021-06-27T22:58:00.750" v="1430" actId="478"/>
          <ac:spMkLst>
            <pc:docMk/>
            <pc:sldMk cId="2467691949" sldId="394"/>
            <ac:spMk id="3" creationId="{76E1B39B-59AC-4EE1-87FD-39C3199A948A}"/>
          </ac:spMkLst>
        </pc:spChg>
        <pc:spChg chg="mod">
          <ac:chgData name="Weifeng Xu" userId="e7aed605-a3dd-4d5a-a692-a87037af107b" providerId="ADAL" clId="{6B4374A3-947E-4054-9ED4-BE3C4EABE410}" dt="2021-06-27T22:58:48.988" v="1441" actId="20577"/>
          <ac:spMkLst>
            <pc:docMk/>
            <pc:sldMk cId="2467691949" sldId="394"/>
            <ac:spMk id="8" creationId="{A2208B58-0E66-44D6-BA81-6687A0D72552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2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7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2" creationId="{16115475-8B62-47B5-80A6-1F1F393306CC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9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5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6" creationId="{00000000-0000-0000-0000-000000000000}"/>
          </ac:spMkLst>
        </pc:spChg>
        <pc:picChg chg="add mod">
          <ac:chgData name="Weifeng Xu" userId="e7aed605-a3dd-4d5a-a692-a87037af107b" providerId="ADAL" clId="{6B4374A3-947E-4054-9ED4-BE3C4EABE410}" dt="2021-06-27T23:00:52.837" v="1447" actId="1076"/>
          <ac:picMkLst>
            <pc:docMk/>
            <pc:sldMk cId="2467691949" sldId="394"/>
            <ac:picMk id="6" creationId="{E56ACD9C-686E-43F4-A55E-E9A1ED1633C5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0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1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3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7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8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37" creationId="{00000000-0000-0000-0000-000000000000}"/>
          </ac:picMkLst>
        </pc:pic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5" creationId="{1F1BDC6F-E7B5-486D-95CC-DE84EDF5B973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6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23" creationId="{13BA38A7-EB2B-409D-9F20-58122B90E85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del">
        <pc:chgData name="Weifeng Xu" userId="e7aed605-a3dd-4d5a-a692-a87037af107b" providerId="ADAL" clId="{6B4374A3-947E-4054-9ED4-BE3C4EABE410}" dt="2021-06-28T01:14:59.793" v="1894" actId="47"/>
        <pc:sldMkLst>
          <pc:docMk/>
          <pc:sldMk cId="1030962794" sldId="395"/>
        </pc:sldMkLst>
      </pc:sldChg>
      <pc:sldChg chg="add del">
        <pc:chgData name="Weifeng Xu" userId="e7aed605-a3dd-4d5a-a692-a87037af107b" providerId="ADAL" clId="{6B4374A3-947E-4054-9ED4-BE3C4EABE410}" dt="2021-06-28T01:50:05.180" v="1985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6B4374A3-947E-4054-9ED4-BE3C4EABE410}" dt="2021-06-27T22:58:11.629" v="1431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6B4374A3-947E-4054-9ED4-BE3C4EABE410}" dt="2021-06-28T01:49:35.593" v="1978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6B4374A3-947E-4054-9ED4-BE3C4EABE410}" dt="2021-06-28T01:49:39.424" v="1979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6B4374A3-947E-4054-9ED4-BE3C4EABE410}" dt="2021-06-28T01:49:43.824" v="1980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6B4374A3-947E-4054-9ED4-BE3C4EABE410}" dt="2021-06-28T01:56:44.305" v="206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6B4374A3-947E-4054-9ED4-BE3C4EABE410}" dt="2021-06-28T02:11:44.390" v="2138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6B4374A3-947E-4054-9ED4-BE3C4EABE410}" dt="2021-06-28T01:56:41.092" v="2060" actId="47"/>
        <pc:sldMkLst>
          <pc:docMk/>
          <pc:sldMk cId="39788097" sldId="403"/>
        </pc:sldMkLst>
      </pc:sldChg>
      <pc:sldChg chg="ord">
        <pc:chgData name="Weifeng Xu" userId="e7aed605-a3dd-4d5a-a692-a87037af107b" providerId="ADAL" clId="{6B4374A3-947E-4054-9ED4-BE3C4EABE410}" dt="2021-06-28T02:11:36.173" v="2137"/>
        <pc:sldMkLst>
          <pc:docMk/>
          <pc:sldMk cId="3665038014" sldId="404"/>
        </pc:sldMkLst>
      </pc:sldChg>
      <pc:sldChg chg="modSp add del mod ord">
        <pc:chgData name="Weifeng Xu" userId="e7aed605-a3dd-4d5a-a692-a87037af107b" providerId="ADAL" clId="{6B4374A3-947E-4054-9ED4-BE3C4EABE410}" dt="2021-06-28T02:02:18.937" v="2126" actId="47"/>
        <pc:sldMkLst>
          <pc:docMk/>
          <pc:sldMk cId="464350271" sldId="405"/>
        </pc:sldMkLst>
        <pc:picChg chg="mod">
          <ac:chgData name="Weifeng Xu" userId="e7aed605-a3dd-4d5a-a692-a87037af107b" providerId="ADAL" clId="{6B4374A3-947E-4054-9ED4-BE3C4EABE410}" dt="2021-06-28T02:01:07.195" v="2110" actId="1076"/>
          <ac:picMkLst>
            <pc:docMk/>
            <pc:sldMk cId="464350271" sldId="405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5.380" v="2139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6B4374A3-947E-4054-9ED4-BE3C4EABE410}" dt="2021-06-28T02:11:57.502" v="2143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6B4374A3-947E-4054-9ED4-BE3C4EABE410}" dt="2021-06-28T02:11:59.125" v="2144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6B4374A3-947E-4054-9ED4-BE3C4EABE410}" dt="2021-06-28T02:12:01.142" v="2145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6B4374A3-947E-4054-9ED4-BE3C4EABE410}" dt="2021-06-28T02:13:03.364" v="2149" actId="47"/>
        <pc:sldMkLst>
          <pc:docMk/>
          <pc:sldMk cId="3881480386" sldId="413"/>
        </pc:sldMkLst>
      </pc:sldChg>
      <pc:sldChg chg="modSp add del mod">
        <pc:chgData name="Weifeng Xu" userId="e7aed605-a3dd-4d5a-a692-a87037af107b" providerId="ADAL" clId="{6B4374A3-947E-4054-9ED4-BE3C4EABE410}" dt="2021-06-28T02:55:00.563" v="2411" actId="1076"/>
        <pc:sldMkLst>
          <pc:docMk/>
          <pc:sldMk cId="3118374455" sldId="414"/>
        </pc:sldMkLst>
        <pc:picChg chg="mod">
          <ac:chgData name="Weifeng Xu" userId="e7aed605-a3dd-4d5a-a692-a87037af107b" providerId="ADAL" clId="{6B4374A3-947E-4054-9ED4-BE3C4EABE410}" dt="2021-06-28T02:55:00.563" v="2411" actId="1076"/>
          <ac:picMkLst>
            <pc:docMk/>
            <pc:sldMk cId="3118374455" sldId="414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2:04.673" v="2146" actId="47"/>
        <pc:sldMkLst>
          <pc:docMk/>
          <pc:sldMk cId="214186708" sldId="415"/>
        </pc:sldMkLst>
      </pc:sldChg>
      <pc:sldChg chg="modSp add del mod">
        <pc:chgData name="Weifeng Xu" userId="e7aed605-a3dd-4d5a-a692-a87037af107b" providerId="ADAL" clId="{6B4374A3-947E-4054-9ED4-BE3C4EABE410}" dt="2021-06-28T02:02:44.507" v="2128" actId="1076"/>
        <pc:sldMkLst>
          <pc:docMk/>
          <pc:sldMk cId="4266318337" sldId="416"/>
        </pc:sldMkLst>
        <pc:picChg chg="mod">
          <ac:chgData name="Weifeng Xu" userId="e7aed605-a3dd-4d5a-a692-a87037af107b" providerId="ADAL" clId="{6B4374A3-947E-4054-9ED4-BE3C4EABE410}" dt="2021-06-28T02:02:44.507" v="2128" actId="1076"/>
          <ac:picMkLst>
            <pc:docMk/>
            <pc:sldMk cId="4266318337" sldId="416"/>
            <ac:picMk id="4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1:56:53.240" v="2063" actId="47"/>
        <pc:sldMkLst>
          <pc:docMk/>
          <pc:sldMk cId="1453023660" sldId="417"/>
        </pc:sldMkLst>
      </pc:sldChg>
      <pc:sldChg chg="modSp add del mod">
        <pc:chgData name="Weifeng Xu" userId="e7aed605-a3dd-4d5a-a692-a87037af107b" providerId="ADAL" clId="{6B4374A3-947E-4054-9ED4-BE3C4EABE410}" dt="2021-06-28T02:13:52.471" v="2156" actId="1076"/>
        <pc:sldMkLst>
          <pc:docMk/>
          <pc:sldMk cId="4247754591" sldId="418"/>
        </pc:sldMkLst>
        <pc:picChg chg="mod">
          <ac:chgData name="Weifeng Xu" userId="e7aed605-a3dd-4d5a-a692-a87037af107b" providerId="ADAL" clId="{6B4374A3-947E-4054-9ED4-BE3C4EABE410}" dt="2021-06-28T02:13:52.471" v="2156" actId="1076"/>
          <ac:picMkLst>
            <pc:docMk/>
            <pc:sldMk cId="4247754591" sldId="418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9.338" v="2140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6B4374A3-947E-4054-9ED4-BE3C4EABE410}" dt="2021-06-27T21:52:48.206" v="847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6B4374A3-947E-4054-9ED4-BE3C4EABE410}" dt="2021-06-27T21:52:50.831" v="848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6B4374A3-947E-4054-9ED4-BE3C4EABE410}" dt="2021-06-27T22:56:37.985" v="142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6B4374A3-947E-4054-9ED4-BE3C4EABE410}" dt="2021-06-27T22:56:46.417" v="1426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6B4374A3-947E-4054-9ED4-BE3C4EABE410}" dt="2021-06-28T01:49:46.281" v="1981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6B4374A3-947E-4054-9ED4-BE3C4EABE410}" dt="2021-06-28T01:49:48.168" v="1982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6B4374A3-947E-4054-9ED4-BE3C4EABE410}" dt="2021-06-28T01:49:51.829" v="1983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6B4374A3-947E-4054-9ED4-BE3C4EABE410}" dt="2021-06-28T02:16:02.081" v="219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6B4374A3-947E-4054-9ED4-BE3C4EABE410}" dt="2021-06-28T01:15:13.052" v="1895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6B4374A3-947E-4054-9ED4-BE3C4EABE410}" dt="2021-06-28T01:14:55.307" v="1893" actId="47"/>
        <pc:sldMkLst>
          <pc:docMk/>
          <pc:sldMk cId="878272104" sldId="429"/>
        </pc:sldMkLst>
      </pc:sldChg>
      <pc:sldChg chg="modSp mod">
        <pc:chgData name="Weifeng Xu" userId="e7aed605-a3dd-4d5a-a692-a87037af107b" providerId="ADAL" clId="{6B4374A3-947E-4054-9ED4-BE3C4EABE410}" dt="2021-06-28T19:32:08.997" v="2634" actId="20577"/>
        <pc:sldMkLst>
          <pc:docMk/>
          <pc:sldMk cId="593614233" sldId="431"/>
        </pc:sldMkLst>
        <pc:spChg chg="mod">
          <ac:chgData name="Weifeng Xu" userId="e7aed605-a3dd-4d5a-a692-a87037af107b" providerId="ADAL" clId="{6B4374A3-947E-4054-9ED4-BE3C4EABE410}" dt="2021-06-28T19:32:08.997" v="2634" actId="20577"/>
          <ac:spMkLst>
            <pc:docMk/>
            <pc:sldMk cId="593614233" sldId="431"/>
            <ac:spMk id="5" creationId="{AA7D2DDE-BF6D-459D-9188-84B17B477993}"/>
          </ac:spMkLst>
        </pc:spChg>
      </pc:sldChg>
      <pc:sldChg chg="del">
        <pc:chgData name="Weifeng Xu" userId="e7aed605-a3dd-4d5a-a692-a87037af107b" providerId="ADAL" clId="{6B4374A3-947E-4054-9ED4-BE3C4EABE410}" dt="2021-06-28T02:11:50.006" v="2141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6B4374A3-947E-4054-9ED4-BE3C4EABE410}" dt="2021-06-28T02:11:54.047" v="2142" actId="47"/>
        <pc:sldMkLst>
          <pc:docMk/>
          <pc:sldMk cId="848404907" sldId="433"/>
        </pc:sldMkLst>
      </pc:sldChg>
      <pc:sldChg chg="ord">
        <pc:chgData name="Weifeng Xu" userId="e7aed605-a3dd-4d5a-a692-a87037af107b" providerId="ADAL" clId="{6B4374A3-947E-4054-9ED4-BE3C4EABE410}" dt="2021-06-28T02:47:11.504" v="2395"/>
        <pc:sldMkLst>
          <pc:docMk/>
          <pc:sldMk cId="2829655940" sldId="434"/>
        </pc:sldMkLst>
      </pc:sldChg>
      <pc:sldChg chg="del">
        <pc:chgData name="Weifeng Xu" userId="e7aed605-a3dd-4d5a-a692-a87037af107b" providerId="ADAL" clId="{6B4374A3-947E-4054-9ED4-BE3C4EABE410}" dt="2021-06-28T02:16:02.305" v="219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6B4374A3-947E-4054-9ED4-BE3C4EABE410}" dt="2021-06-28T02:16:02.553" v="219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6B4374A3-947E-4054-9ED4-BE3C4EABE410}" dt="2021-06-28T02:16:11.058" v="219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6B4374A3-947E-4054-9ED4-BE3C4EABE410}" dt="2021-06-28T02:16:15.817" v="2195" actId="47"/>
        <pc:sldMkLst>
          <pc:docMk/>
          <pc:sldMk cId="4198334412" sldId="438"/>
        </pc:sldMkLst>
      </pc:sldChg>
      <pc:sldChg chg="modSp add mod">
        <pc:chgData name="Weifeng Xu" userId="e7aed605-a3dd-4d5a-a692-a87037af107b" providerId="ADAL" clId="{6B4374A3-947E-4054-9ED4-BE3C4EABE410}" dt="2021-06-28T19:33:25.142" v="2640" actId="1076"/>
        <pc:sldMkLst>
          <pc:docMk/>
          <pc:sldMk cId="4105321355" sldId="439"/>
        </pc:sldMkLst>
        <pc:picChg chg="mod">
          <ac:chgData name="Weifeng Xu" userId="e7aed605-a3dd-4d5a-a692-a87037af107b" providerId="ADAL" clId="{6B4374A3-947E-4054-9ED4-BE3C4EABE410}" dt="2021-06-28T19:33:25.142" v="2640" actId="1076"/>
          <ac:picMkLst>
            <pc:docMk/>
            <pc:sldMk cId="4105321355" sldId="439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6:17.424" v="2196" actId="47"/>
        <pc:sldMkLst>
          <pc:docMk/>
          <pc:sldMk cId="4192281943" sldId="439"/>
        </pc:sldMkLst>
      </pc:sldChg>
      <pc:sldChg chg="delSp add mod">
        <pc:chgData name="Weifeng Xu" userId="e7aed605-a3dd-4d5a-a692-a87037af107b" providerId="ADAL" clId="{6B4374A3-947E-4054-9ED4-BE3C4EABE410}" dt="2021-06-28T19:33:34.827" v="2641" actId="478"/>
        <pc:sldMkLst>
          <pc:docMk/>
          <pc:sldMk cId="1827660371" sldId="440"/>
        </pc:sldMkLst>
        <pc:spChg chg="del">
          <ac:chgData name="Weifeng Xu" userId="e7aed605-a3dd-4d5a-a692-a87037af107b" providerId="ADAL" clId="{6B4374A3-947E-4054-9ED4-BE3C4EABE410}" dt="2021-06-28T19:33:34.827" v="2641" actId="478"/>
          <ac:spMkLst>
            <pc:docMk/>
            <pc:sldMk cId="1827660371" sldId="440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B4374A3-947E-4054-9ED4-BE3C4EABE410}" dt="2021-06-28T02:16:18.952" v="2197" actId="47"/>
        <pc:sldMkLst>
          <pc:docMk/>
          <pc:sldMk cId="3098642995" sldId="440"/>
        </pc:sldMkLst>
      </pc:sldChg>
      <pc:sldChg chg="add">
        <pc:chgData name="Weifeng Xu" userId="e7aed605-a3dd-4d5a-a692-a87037af107b" providerId="ADAL" clId="{6B4374A3-947E-4054-9ED4-BE3C4EABE410}" dt="2021-06-28T19:33:01.762" v="2638"/>
        <pc:sldMkLst>
          <pc:docMk/>
          <pc:sldMk cId="117761190" sldId="441"/>
        </pc:sldMkLst>
      </pc:sldChg>
      <pc:sldChg chg="del">
        <pc:chgData name="Weifeng Xu" userId="e7aed605-a3dd-4d5a-a692-a87037af107b" providerId="ADAL" clId="{6B4374A3-947E-4054-9ED4-BE3C4EABE410}" dt="2021-06-28T02:16:14.297" v="2194" actId="47"/>
        <pc:sldMkLst>
          <pc:docMk/>
          <pc:sldMk cId="3265397422" sldId="441"/>
        </pc:sldMkLst>
      </pc:sldChg>
      <pc:sldChg chg="modSp mod">
        <pc:chgData name="Weifeng Xu" userId="e7aed605-a3dd-4d5a-a692-a87037af107b" providerId="ADAL" clId="{6B4374A3-947E-4054-9ED4-BE3C4EABE410}" dt="2021-06-28T02:58:57.185" v="2424"/>
        <pc:sldMkLst>
          <pc:docMk/>
          <pc:sldMk cId="4060643725" sldId="442"/>
        </pc:sldMkLst>
        <pc:spChg chg="mod">
          <ac:chgData name="Weifeng Xu" userId="e7aed605-a3dd-4d5a-a692-a87037af107b" providerId="ADAL" clId="{6B4374A3-947E-4054-9ED4-BE3C4EABE410}" dt="2021-06-28T02:58:57.185" v="2424"/>
          <ac:spMkLst>
            <pc:docMk/>
            <pc:sldMk cId="4060643725" sldId="442"/>
            <ac:spMk id="3" creationId="{F895820A-133A-4CBD-BD17-4AFBF584A4F7}"/>
          </ac:spMkLst>
        </pc:spChg>
      </pc:sldChg>
      <pc:sldChg chg="modSp add mod">
        <pc:chgData name="Weifeng Xu" userId="e7aed605-a3dd-4d5a-a692-a87037af107b" providerId="ADAL" clId="{6B4374A3-947E-4054-9ED4-BE3C4EABE410}" dt="2021-06-28T19:33:41.915" v="2642" actId="1076"/>
        <pc:sldMkLst>
          <pc:docMk/>
          <pc:sldMk cId="177244511" sldId="443"/>
        </pc:sldMkLst>
        <pc:picChg chg="mod">
          <ac:chgData name="Weifeng Xu" userId="e7aed605-a3dd-4d5a-a692-a87037af107b" providerId="ADAL" clId="{6B4374A3-947E-4054-9ED4-BE3C4EABE410}" dt="2021-06-28T19:33:41.915" v="2642" actId="1076"/>
          <ac:picMkLst>
            <pc:docMk/>
            <pc:sldMk cId="177244511" sldId="44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56:58.512" v="2413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6B4374A3-947E-4054-9ED4-BE3C4EABE410}" dt="2021-06-28T02:57:03.165" v="2414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6B4374A3-947E-4054-9ED4-BE3C4EABE410}" dt="2021-06-28T02:57:05.666" v="2415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6B4374A3-947E-4054-9ED4-BE3C4EABE410}" dt="2021-06-28T02:57:06.743" v="2416" actId="47"/>
        <pc:sldMkLst>
          <pc:docMk/>
          <pc:sldMk cId="2625291343" sldId="446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15:02:17.031" v="19" actId="20577"/>
        <pc:sldMkLst>
          <pc:docMk/>
          <pc:sldMk cId="396884143" sldId="447"/>
        </pc:sldMkLst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2" creationId="{0FEC8DB6-56F4-4819-A454-AA436FD6BA86}"/>
          </ac:spMkLst>
        </pc:spChg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3" creationId="{A0CC4428-8A5B-4405-AD5B-EF155B145B36}"/>
          </ac:spMkLst>
        </pc:spChg>
        <pc:spChg chg="add mod ord">
          <ac:chgData name="Weifeng Xu" userId="e7aed605-a3dd-4d5a-a692-a87037af107b" providerId="ADAL" clId="{6B4374A3-947E-4054-9ED4-BE3C4EABE410}" dt="2021-06-27T15:02:17.031" v="19" actId="20577"/>
          <ac:spMkLst>
            <pc:docMk/>
            <pc:sldMk cId="396884143" sldId="447"/>
            <ac:spMk id="4" creationId="{E2B748DE-B87F-46E1-85CE-18BC28FB544A}"/>
          </ac:spMkLst>
        </pc:spChg>
        <pc:spChg chg="add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5" creationId="{B1C45998-F27E-4AEE-9CD2-E97520A3CBF7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7T19:10:49.364" v="531" actId="207"/>
        <pc:sldMkLst>
          <pc:docMk/>
          <pc:sldMk cId="2623075134" sldId="448"/>
        </pc:sldMkLst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2" creationId="{541C7CAD-3548-414A-B83D-A8DF4DAE6047}"/>
          </ac:spMkLst>
        </pc:spChg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3" creationId="{F08495CF-E437-43D5-B858-A4A4B40A9A53}"/>
          </ac:spMkLst>
        </pc:spChg>
        <pc:spChg chg="add mod ord">
          <ac:chgData name="Weifeng Xu" userId="e7aed605-a3dd-4d5a-a692-a87037af107b" providerId="ADAL" clId="{6B4374A3-947E-4054-9ED4-BE3C4EABE410}" dt="2021-06-27T15:02:47.511" v="34" actId="20577"/>
          <ac:spMkLst>
            <pc:docMk/>
            <pc:sldMk cId="2623075134" sldId="448"/>
            <ac:spMk id="4" creationId="{9BD7295B-378C-4630-9C5F-6D42BC54DBE9}"/>
          </ac:spMkLst>
        </pc:spChg>
        <pc:spChg chg="add mod ord">
          <ac:chgData name="Weifeng Xu" userId="e7aed605-a3dd-4d5a-a692-a87037af107b" providerId="ADAL" clId="{6B4374A3-947E-4054-9ED4-BE3C4EABE410}" dt="2021-06-27T19:10:49.364" v="531" actId="207"/>
          <ac:spMkLst>
            <pc:docMk/>
            <pc:sldMk cId="2623075134" sldId="448"/>
            <ac:spMk id="5" creationId="{8DE5951C-3427-4B1F-BFA6-46E91D76D827}"/>
          </ac:spMkLst>
        </pc:spChg>
        <pc:spChg chg="add mod">
          <ac:chgData name="Weifeng Xu" userId="e7aed605-a3dd-4d5a-a692-a87037af107b" providerId="ADAL" clId="{6B4374A3-947E-4054-9ED4-BE3C4EABE410}" dt="2021-06-27T18:59:07.359" v="386" actId="1076"/>
          <ac:spMkLst>
            <pc:docMk/>
            <pc:sldMk cId="2623075134" sldId="448"/>
            <ac:spMk id="21" creationId="{55CF596E-CE64-469F-958F-BDA47ACE1ACF}"/>
          </ac:spMkLst>
        </pc:spChg>
        <pc:picChg chg="add mod">
          <ac:chgData name="Weifeng Xu" userId="e7aed605-a3dd-4d5a-a692-a87037af107b" providerId="ADAL" clId="{6B4374A3-947E-4054-9ED4-BE3C4EABE410}" dt="2021-06-27T15:04:36.814" v="73" actId="1076"/>
          <ac:picMkLst>
            <pc:docMk/>
            <pc:sldMk cId="2623075134" sldId="448"/>
            <ac:picMk id="1026" creationId="{97BABED6-88A6-4322-B0AD-D162CA6EE9DE}"/>
          </ac:picMkLst>
        </pc:picChg>
        <pc:cxnChg chg="add mod">
          <ac:chgData name="Weifeng Xu" userId="e7aed605-a3dd-4d5a-a692-a87037af107b" providerId="ADAL" clId="{6B4374A3-947E-4054-9ED4-BE3C4EABE410}" dt="2021-06-27T18:57:35.459" v="377" actId="14100"/>
          <ac:cxnSpMkLst>
            <pc:docMk/>
            <pc:sldMk cId="2623075134" sldId="448"/>
            <ac:cxnSpMk id="7" creationId="{5DCFBE11-29B6-417D-8DCD-1C0E1D5326AC}"/>
          </ac:cxnSpMkLst>
        </pc:cxnChg>
        <pc:cxnChg chg="add">
          <ac:chgData name="Weifeng Xu" userId="e7aed605-a3dd-4d5a-a692-a87037af107b" providerId="ADAL" clId="{6B4374A3-947E-4054-9ED4-BE3C4EABE410}" dt="2021-06-27T18:52:09.161" v="208" actId="11529"/>
          <ac:cxnSpMkLst>
            <pc:docMk/>
            <pc:sldMk cId="2623075134" sldId="448"/>
            <ac:cxnSpMk id="11" creationId="{DA3949EA-E1B0-453F-943D-83D259055F3E}"/>
          </ac:cxnSpMkLst>
        </pc:cxnChg>
        <pc:cxnChg chg="add mod">
          <ac:chgData name="Weifeng Xu" userId="e7aed605-a3dd-4d5a-a692-a87037af107b" providerId="ADAL" clId="{6B4374A3-947E-4054-9ED4-BE3C4EABE410}" dt="2021-06-27T18:52:15.009" v="209" actId="11529"/>
          <ac:cxnSpMkLst>
            <pc:docMk/>
            <pc:sldMk cId="2623075134" sldId="448"/>
            <ac:cxnSpMk id="13" creationId="{54C7FBBD-DC29-48D0-9F98-6723CE278B4B}"/>
          </ac:cxnSpMkLst>
        </pc:cxnChg>
        <pc:cxnChg chg="add">
          <ac:chgData name="Weifeng Xu" userId="e7aed605-a3dd-4d5a-a692-a87037af107b" providerId="ADAL" clId="{6B4374A3-947E-4054-9ED4-BE3C4EABE410}" dt="2021-06-27T18:52:19.290" v="210" actId="11529"/>
          <ac:cxnSpMkLst>
            <pc:docMk/>
            <pc:sldMk cId="2623075134" sldId="448"/>
            <ac:cxnSpMk id="15" creationId="{D777603F-DDC5-45E7-9675-1CBA97289273}"/>
          </ac:cxnSpMkLst>
        </pc:cxnChg>
        <pc:cxnChg chg="add">
          <ac:chgData name="Weifeng Xu" userId="e7aed605-a3dd-4d5a-a692-a87037af107b" providerId="ADAL" clId="{6B4374A3-947E-4054-9ED4-BE3C4EABE410}" dt="2021-06-27T18:52:32.400" v="211" actId="11529"/>
          <ac:cxnSpMkLst>
            <pc:docMk/>
            <pc:sldMk cId="2623075134" sldId="448"/>
            <ac:cxnSpMk id="17" creationId="{D05B6908-A50C-41C9-A229-FCF42C20BD40}"/>
          </ac:cxnSpMkLst>
        </pc:cxnChg>
      </pc:sldChg>
      <pc:sldChg chg="addSp modSp new mod modNotesTx">
        <pc:chgData name="Weifeng Xu" userId="e7aed605-a3dd-4d5a-a692-a87037af107b" providerId="ADAL" clId="{6B4374A3-947E-4054-9ED4-BE3C4EABE410}" dt="2021-06-27T20:00:52.504" v="581" actId="1076"/>
        <pc:sldMkLst>
          <pc:docMk/>
          <pc:sldMk cId="3726437819" sldId="449"/>
        </pc:sldMkLst>
        <pc:spChg chg="mod">
          <ac:chgData name="Weifeng Xu" userId="e7aed605-a3dd-4d5a-a692-a87037af107b" providerId="ADAL" clId="{6B4374A3-947E-4054-9ED4-BE3C4EABE410}" dt="2021-06-27T18:53:31.784" v="227" actId="20577"/>
          <ac:spMkLst>
            <pc:docMk/>
            <pc:sldMk cId="3726437819" sldId="449"/>
            <ac:spMk id="2" creationId="{E1C166BD-A20C-4FE3-B3D0-DE3471CC96DA}"/>
          </ac:spMkLst>
        </pc:spChg>
        <pc:spChg chg="mod">
          <ac:chgData name="Weifeng Xu" userId="e7aed605-a3dd-4d5a-a692-a87037af107b" providerId="ADAL" clId="{6B4374A3-947E-4054-9ED4-BE3C4EABE410}" dt="2021-06-27T19:04:47.940" v="518" actId="20577"/>
          <ac:spMkLst>
            <pc:docMk/>
            <pc:sldMk cId="3726437819" sldId="449"/>
            <ac:spMk id="3" creationId="{52F78973-1ADD-4770-A5C6-3ED22137CD7C}"/>
          </ac:spMkLst>
        </pc:spChg>
        <pc:spChg chg="add mod">
          <ac:chgData name="Weifeng Xu" userId="e7aed605-a3dd-4d5a-a692-a87037af107b" providerId="ADAL" clId="{6B4374A3-947E-4054-9ED4-BE3C4EABE410}" dt="2021-06-27T19:36:04.697" v="557" actId="14100"/>
          <ac:spMkLst>
            <pc:docMk/>
            <pc:sldMk cId="3726437819" sldId="449"/>
            <ac:spMk id="6" creationId="{085720A7-2A9A-4F8F-8634-DCA2F2DE3064}"/>
          </ac:spMkLst>
        </pc:spChg>
        <pc:spChg chg="add mod">
          <ac:chgData name="Weifeng Xu" userId="e7aed605-a3dd-4d5a-a692-a87037af107b" providerId="ADAL" clId="{6B4374A3-947E-4054-9ED4-BE3C4EABE410}" dt="2021-06-27T20:00:45.383" v="579" actId="1076"/>
          <ac:spMkLst>
            <pc:docMk/>
            <pc:sldMk cId="3726437819" sldId="449"/>
            <ac:spMk id="17" creationId="{C60479DE-353E-43E3-85FD-C447AFEDAE00}"/>
          </ac:spMkLst>
        </pc:spChg>
        <pc:spChg chg="add">
          <ac:chgData name="Weifeng Xu" userId="e7aed605-a3dd-4d5a-a692-a87037af107b" providerId="ADAL" clId="{6B4374A3-947E-4054-9ED4-BE3C4EABE410}" dt="2021-06-27T20:00:29.877" v="576" actId="11529"/>
          <ac:spMkLst>
            <pc:docMk/>
            <pc:sldMk cId="3726437819" sldId="449"/>
            <ac:spMk id="18" creationId="{EA74387A-0410-44B2-B340-2B2D226ED72D}"/>
          </ac:spMkLst>
        </pc:spChg>
        <pc:spChg chg="add mod">
          <ac:chgData name="Weifeng Xu" userId="e7aed605-a3dd-4d5a-a692-a87037af107b" providerId="ADAL" clId="{6B4374A3-947E-4054-9ED4-BE3C4EABE410}" dt="2021-06-27T20:00:52.504" v="581" actId="1076"/>
          <ac:spMkLst>
            <pc:docMk/>
            <pc:sldMk cId="3726437819" sldId="449"/>
            <ac:spMk id="19" creationId="{8B17EBD2-ED41-4B1F-A6A2-41C777213C37}"/>
          </ac:spMkLst>
        </pc:spChg>
        <pc:picChg chg="add mod">
          <ac:chgData name="Weifeng Xu" userId="e7aed605-a3dd-4d5a-a692-a87037af107b" providerId="ADAL" clId="{6B4374A3-947E-4054-9ED4-BE3C4EABE410}" dt="2021-06-27T19:38:55.773" v="561" actId="1076"/>
          <ac:picMkLst>
            <pc:docMk/>
            <pc:sldMk cId="3726437819" sldId="449"/>
            <ac:picMk id="9" creationId="{4247ABBB-72B0-41C5-8F01-D118479E0DB4}"/>
          </ac:picMkLst>
        </pc:picChg>
        <pc:picChg chg="add mod">
          <ac:chgData name="Weifeng Xu" userId="e7aed605-a3dd-4d5a-a692-a87037af107b" providerId="ADAL" clId="{6B4374A3-947E-4054-9ED4-BE3C4EABE410}" dt="2021-06-27T19:35:08.220" v="551" actId="1076"/>
          <ac:picMkLst>
            <pc:docMk/>
            <pc:sldMk cId="3726437819" sldId="449"/>
            <ac:picMk id="2050" creationId="{B65BF09A-60A9-45E0-A526-3C859DF2D7D4}"/>
          </ac:picMkLst>
        </pc:picChg>
        <pc:cxnChg chg="add mod">
          <ac:chgData name="Weifeng Xu" userId="e7aed605-a3dd-4d5a-a692-a87037af107b" providerId="ADAL" clId="{6B4374A3-947E-4054-9ED4-BE3C4EABE410}" dt="2021-06-27T19:35:05.082" v="550" actId="14100"/>
          <ac:cxnSpMkLst>
            <pc:docMk/>
            <pc:sldMk cId="3726437819" sldId="449"/>
            <ac:cxnSpMk id="7" creationId="{EC307391-1545-4E1F-8009-63028612972F}"/>
          </ac:cxnSpMkLst>
        </pc:cxnChg>
        <pc:cxnChg chg="add mod">
          <ac:chgData name="Weifeng Xu" userId="e7aed605-a3dd-4d5a-a692-a87037af107b" providerId="ADAL" clId="{6B4374A3-947E-4054-9ED4-BE3C4EABE410}" dt="2021-06-27T19:38:12.994" v="559" actId="14100"/>
          <ac:cxnSpMkLst>
            <pc:docMk/>
            <pc:sldMk cId="3726437819" sldId="449"/>
            <ac:cxnSpMk id="11" creationId="{562E99B7-4DD8-4194-9313-6D742A2FC80C}"/>
          </ac:cxnSpMkLst>
        </pc:cxnChg>
        <pc:cxnChg chg="add mod">
          <ac:chgData name="Weifeng Xu" userId="e7aed605-a3dd-4d5a-a692-a87037af107b" providerId="ADAL" clId="{6B4374A3-947E-4054-9ED4-BE3C4EABE410}" dt="2021-06-27T20:00:48.589" v="580" actId="14100"/>
          <ac:cxnSpMkLst>
            <pc:docMk/>
            <pc:sldMk cId="3726437819" sldId="449"/>
            <ac:cxnSpMk id="21" creationId="{5EB9B4FA-121E-45FD-915B-8AC50E35ED76}"/>
          </ac:cxnSpMkLst>
        </pc:cxnChg>
      </pc:sldChg>
      <pc:sldChg chg="addSp delSp modSp new mod setBg modClrScheme chgLayout">
        <pc:chgData name="Weifeng Xu" userId="e7aed605-a3dd-4d5a-a692-a87037af107b" providerId="ADAL" clId="{6B4374A3-947E-4054-9ED4-BE3C4EABE410}" dt="2021-06-28T01:45:19.926" v="1944" actId="20577"/>
        <pc:sldMkLst>
          <pc:docMk/>
          <pc:sldMk cId="2752542596" sldId="450"/>
        </pc:sldMkLst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2" creationId="{D67ECAD3-F0A1-4B7A-8DD9-4F62F8E534B4}"/>
          </ac:spMkLst>
        </pc:spChg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3" creationId="{98D2587B-547F-4074-9623-8026D07D4261}"/>
          </ac:spMkLst>
        </pc:spChg>
        <pc:spChg chg="add mod or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6" creationId="{248ACCFB-5720-477D-959E-B699A772B5CF}"/>
          </ac:spMkLst>
        </pc:spChg>
        <pc:spChg chg="add mod">
          <ac:chgData name="Weifeng Xu" userId="e7aed605-a3dd-4d5a-a692-a87037af107b" providerId="ADAL" clId="{6B4374A3-947E-4054-9ED4-BE3C4EABE410}" dt="2021-06-28T01:45:19.926" v="1944" actId="20577"/>
          <ac:spMkLst>
            <pc:docMk/>
            <pc:sldMk cId="2752542596" sldId="450"/>
            <ac:spMk id="11" creationId="{87E9E270-98BD-42FE-9F09-FD1F6045A2EC}"/>
          </ac:spMkLst>
        </pc:spChg>
        <pc:spChg chg="ad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13" creationId="{D4771268-CB57-404A-9271-370EB28F6090}"/>
          </ac:spMkLst>
        </pc:spChg>
        <pc:picChg chg="add del mod">
          <ac:chgData name="Weifeng Xu" userId="e7aed605-a3dd-4d5a-a692-a87037af107b" providerId="ADAL" clId="{6B4374A3-947E-4054-9ED4-BE3C4EABE410}" dt="2021-06-27T20:13:56.497" v="627" actId="478"/>
          <ac:picMkLst>
            <pc:docMk/>
            <pc:sldMk cId="2752542596" sldId="450"/>
            <ac:picMk id="5" creationId="{D83CAEA8-8917-48B1-A22E-7904310392F7}"/>
          </ac:picMkLst>
        </pc:picChg>
        <pc:picChg chg="add mod">
          <ac:chgData name="Weifeng Xu" userId="e7aed605-a3dd-4d5a-a692-a87037af107b" providerId="ADAL" clId="{6B4374A3-947E-4054-9ED4-BE3C4EABE410}" dt="2021-06-27T20:26:26.911" v="674" actId="14100"/>
          <ac:picMkLst>
            <pc:docMk/>
            <pc:sldMk cId="2752542596" sldId="450"/>
            <ac:picMk id="8" creationId="{D426D9F4-577D-4B6F-BA44-9FC955D33A5E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35:27.844" v="722" actId="1076"/>
        <pc:sldMkLst>
          <pc:docMk/>
          <pc:sldMk cId="1689162150" sldId="451"/>
        </pc:sldMkLst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2" creationId="{939B54A5-5216-4AEF-B77F-B8B2516299A7}"/>
          </ac:spMkLst>
        </pc:spChg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3" creationId="{486CFAC7-AE04-4AC5-A966-E25053F735B9}"/>
          </ac:spMkLst>
        </pc:spChg>
        <pc:spChg chg="add mod">
          <ac:chgData name="Weifeng Xu" userId="e7aed605-a3dd-4d5a-a692-a87037af107b" providerId="ADAL" clId="{6B4374A3-947E-4054-9ED4-BE3C4EABE410}" dt="2021-06-27T20:35:27.844" v="722" actId="1076"/>
          <ac:spMkLst>
            <pc:docMk/>
            <pc:sldMk cId="1689162150" sldId="451"/>
            <ac:spMk id="5" creationId="{E3DD1908-2313-4F74-9581-9C6073554178}"/>
          </ac:spMkLst>
        </pc:spChg>
        <pc:picChg chg="add mod">
          <ac:chgData name="Weifeng Xu" userId="e7aed605-a3dd-4d5a-a692-a87037af107b" providerId="ADAL" clId="{6B4374A3-947E-4054-9ED4-BE3C4EABE410}" dt="2021-06-27T20:35:01.814" v="720" actId="1076"/>
          <ac:picMkLst>
            <pc:docMk/>
            <pc:sldMk cId="1689162150" sldId="451"/>
            <ac:picMk id="4" creationId="{3E0AD755-377C-4748-9A20-1D28D99684C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35:31.050" v="1251" actId="114"/>
        <pc:sldMkLst>
          <pc:docMk/>
          <pc:sldMk cId="3213363844" sldId="452"/>
        </pc:sldMkLst>
        <pc:spChg chg="del mod ord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2" creationId="{1D540D6F-E87C-4D7C-B625-7457F0AFA977}"/>
          </ac:spMkLst>
        </pc:spChg>
        <pc:spChg chg="del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3" creationId="{B5012D0E-1A60-4A9B-9857-C13AF177930C}"/>
          </ac:spMkLst>
        </pc:spChg>
        <pc:spChg chg="add mod ord">
          <ac:chgData name="Weifeng Xu" userId="e7aed605-a3dd-4d5a-a692-a87037af107b" providerId="ADAL" clId="{6B4374A3-947E-4054-9ED4-BE3C4EABE410}" dt="2021-06-27T22:35:31.050" v="1251" actId="114"/>
          <ac:spMkLst>
            <pc:docMk/>
            <pc:sldMk cId="3213363844" sldId="452"/>
            <ac:spMk id="4" creationId="{584F3735-5D07-4AA6-9E59-C9E7401A531E}"/>
          </ac:spMkLst>
        </pc:spChg>
        <pc:spChg chg="add del mod">
          <ac:chgData name="Weifeng Xu" userId="e7aed605-a3dd-4d5a-a692-a87037af107b" providerId="ADAL" clId="{6B4374A3-947E-4054-9ED4-BE3C4EABE410}" dt="2021-06-27T21:23:13.322" v="836" actId="767"/>
          <ac:spMkLst>
            <pc:docMk/>
            <pc:sldMk cId="3213363844" sldId="452"/>
            <ac:spMk id="7" creationId="{69D50FA7-43EF-469B-BF24-4C63E361E262}"/>
          </ac:spMkLst>
        </pc:spChg>
        <pc:spChg chg="add mod">
          <ac:chgData name="Weifeng Xu" userId="e7aed605-a3dd-4d5a-a692-a87037af107b" providerId="ADAL" clId="{6B4374A3-947E-4054-9ED4-BE3C4EABE410}" dt="2021-06-27T22:33:19.295" v="1149" actId="1076"/>
          <ac:spMkLst>
            <pc:docMk/>
            <pc:sldMk cId="3213363844" sldId="452"/>
            <ac:spMk id="12" creationId="{45AA655E-145B-4FA8-83D9-59229527F4AA}"/>
          </ac:spMkLst>
        </pc:spChg>
        <pc:spChg chg="add mod">
          <ac:chgData name="Weifeng Xu" userId="e7aed605-a3dd-4d5a-a692-a87037af107b" providerId="ADAL" clId="{6B4374A3-947E-4054-9ED4-BE3C4EABE410}" dt="2021-06-27T22:35:13.592" v="1247" actId="20577"/>
          <ac:spMkLst>
            <pc:docMk/>
            <pc:sldMk cId="3213363844" sldId="452"/>
            <ac:spMk id="13" creationId="{58044E78-D134-4A4A-BC87-2980D631A5FC}"/>
          </ac:spMkLst>
        </pc:spChg>
        <pc:picChg chg="add del mod">
          <ac:chgData name="Weifeng Xu" userId="e7aed605-a3dd-4d5a-a692-a87037af107b" providerId="ADAL" clId="{6B4374A3-947E-4054-9ED4-BE3C4EABE410}" dt="2021-06-27T21:23:19.867" v="839" actId="22"/>
          <ac:picMkLst>
            <pc:docMk/>
            <pc:sldMk cId="3213363844" sldId="452"/>
            <ac:picMk id="6" creationId="{5900B614-FDB5-43E7-B778-CC974E254BCC}"/>
          </ac:picMkLst>
        </pc:picChg>
        <pc:picChg chg="add mod">
          <ac:chgData name="Weifeng Xu" userId="e7aed605-a3dd-4d5a-a692-a87037af107b" providerId="ADAL" clId="{6B4374A3-947E-4054-9ED4-BE3C4EABE410}" dt="2021-06-27T22:33:53.115" v="1152" actId="1076"/>
          <ac:picMkLst>
            <pc:docMk/>
            <pc:sldMk cId="3213363844" sldId="452"/>
            <ac:picMk id="9" creationId="{87F047EB-062B-4EC2-B491-F60F45689EC4}"/>
          </ac:picMkLst>
        </pc:picChg>
        <pc:picChg chg="add mod">
          <ac:chgData name="Weifeng Xu" userId="e7aed605-a3dd-4d5a-a692-a87037af107b" providerId="ADAL" clId="{6B4374A3-947E-4054-9ED4-BE3C4EABE410}" dt="2021-06-27T22:33:22.690" v="1150" actId="14100"/>
          <ac:picMkLst>
            <pc:docMk/>
            <pc:sldMk cId="3213363844" sldId="452"/>
            <ac:picMk id="11" creationId="{2112431A-9E08-41F2-9066-2C399D1C2FE9}"/>
          </ac:picMkLst>
        </pc:picChg>
      </pc:sldChg>
      <pc:sldChg chg="new del">
        <pc:chgData name="Weifeng Xu" userId="e7aed605-a3dd-4d5a-a692-a87037af107b" providerId="ADAL" clId="{6B4374A3-947E-4054-9ED4-BE3C4EABE410}" dt="2021-06-27T21:52:10.084" v="843" actId="47"/>
        <pc:sldMkLst>
          <pc:docMk/>
          <pc:sldMk cId="2133232827" sldId="453"/>
        </pc:sldMkLst>
      </pc:sldChg>
      <pc:sldChg chg="new del">
        <pc:chgData name="Weifeng Xu" userId="e7aed605-a3dd-4d5a-a692-a87037af107b" providerId="ADAL" clId="{6B4374A3-947E-4054-9ED4-BE3C4EABE410}" dt="2021-06-27T21:52:11.091" v="844" actId="47"/>
        <pc:sldMkLst>
          <pc:docMk/>
          <pc:sldMk cId="4056873346" sldId="454"/>
        </pc:sldMkLst>
      </pc:sldChg>
      <pc:sldChg chg="addSp modSp new mod">
        <pc:chgData name="Weifeng Xu" userId="e7aed605-a3dd-4d5a-a692-a87037af107b" providerId="ADAL" clId="{6B4374A3-947E-4054-9ED4-BE3C4EABE410}" dt="2021-06-27T20:34:20.457" v="716" actId="1076"/>
        <pc:sldMkLst>
          <pc:docMk/>
          <pc:sldMk cId="855798641" sldId="455"/>
        </pc:sldMkLst>
        <pc:spChg chg="mod">
          <ac:chgData name="Weifeng Xu" userId="e7aed605-a3dd-4d5a-a692-a87037af107b" providerId="ADAL" clId="{6B4374A3-947E-4054-9ED4-BE3C4EABE410}" dt="2021-06-27T20:32:15.507" v="709" actId="20577"/>
          <ac:spMkLst>
            <pc:docMk/>
            <pc:sldMk cId="855798641" sldId="455"/>
            <ac:spMk id="2" creationId="{9E82A890-57B6-4DFA-929A-AE449FC9BABA}"/>
          </ac:spMkLst>
        </pc:spChg>
        <pc:spChg chg="add mod">
          <ac:chgData name="Weifeng Xu" userId="e7aed605-a3dd-4d5a-a692-a87037af107b" providerId="ADAL" clId="{6B4374A3-947E-4054-9ED4-BE3C4EABE410}" dt="2021-06-27T20:34:20.457" v="716" actId="1076"/>
          <ac:spMkLst>
            <pc:docMk/>
            <pc:sldMk cId="855798641" sldId="455"/>
            <ac:spMk id="6" creationId="{E697AA09-D0C7-4AD3-AF69-A073945B6CFC}"/>
          </ac:spMkLst>
        </pc:spChg>
        <pc:picChg chg="add mod">
          <ac:chgData name="Weifeng Xu" userId="e7aed605-a3dd-4d5a-a692-a87037af107b" providerId="ADAL" clId="{6B4374A3-947E-4054-9ED4-BE3C4EABE410}" dt="2021-06-27T20:08:04.237" v="614" actId="1076"/>
          <ac:picMkLst>
            <pc:docMk/>
            <pc:sldMk cId="855798641" sldId="455"/>
            <ac:picMk id="4" creationId="{00552C3E-CC0A-47E4-B981-B93BE117E855}"/>
          </ac:picMkLst>
        </pc:picChg>
      </pc:sldChg>
      <pc:sldChg chg="addSp delSp new mod modClrScheme chgLayout">
        <pc:chgData name="Weifeng Xu" userId="e7aed605-a3dd-4d5a-a692-a87037af107b" providerId="ADAL" clId="{6B4374A3-947E-4054-9ED4-BE3C4EABE410}" dt="2021-06-27T20:28:42.844" v="677" actId="22"/>
        <pc:sldMkLst>
          <pc:docMk/>
          <pc:sldMk cId="3068364558" sldId="456"/>
        </pc:sldMkLst>
        <pc:spChg chg="del">
          <ac:chgData name="Weifeng Xu" userId="e7aed605-a3dd-4d5a-a692-a87037af107b" providerId="ADAL" clId="{6B4374A3-947E-4054-9ED4-BE3C4EABE410}" dt="2021-06-27T20:27:37.485" v="676" actId="700"/>
          <ac:spMkLst>
            <pc:docMk/>
            <pc:sldMk cId="3068364558" sldId="456"/>
            <ac:spMk id="2" creationId="{14F70D15-2304-4180-AB57-7ED2ED4CE24E}"/>
          </ac:spMkLst>
        </pc:spChg>
        <pc:picChg chg="add">
          <ac:chgData name="Weifeng Xu" userId="e7aed605-a3dd-4d5a-a692-a87037af107b" providerId="ADAL" clId="{6B4374A3-947E-4054-9ED4-BE3C4EABE410}" dt="2021-06-27T20:28:42.844" v="677" actId="22"/>
          <ac:picMkLst>
            <pc:docMk/>
            <pc:sldMk cId="3068364558" sldId="456"/>
            <ac:picMk id="4" creationId="{AA6CBCC3-0B20-4F74-9E49-25F3BAAF2D33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48:37.777" v="760" actId="207"/>
        <pc:sldMkLst>
          <pc:docMk/>
          <pc:sldMk cId="565360195" sldId="457"/>
        </pc:sldMkLst>
        <pc:spChg chg="del">
          <ac:chgData name="Weifeng Xu" userId="e7aed605-a3dd-4d5a-a692-a87037af107b" providerId="ADAL" clId="{6B4374A3-947E-4054-9ED4-BE3C4EABE410}" dt="2021-06-27T20:47:51.472" v="724" actId="700"/>
          <ac:spMkLst>
            <pc:docMk/>
            <pc:sldMk cId="565360195" sldId="457"/>
            <ac:spMk id="2" creationId="{BF28ECA6-3840-4009-A703-98C1FDA9D388}"/>
          </ac:spMkLst>
        </pc:spChg>
        <pc:spChg chg="add mod">
          <ac:chgData name="Weifeng Xu" userId="e7aed605-a3dd-4d5a-a692-a87037af107b" providerId="ADAL" clId="{6B4374A3-947E-4054-9ED4-BE3C4EABE410}" dt="2021-06-27T20:48:37.777" v="760" actId="207"/>
          <ac:spMkLst>
            <pc:docMk/>
            <pc:sldMk cId="565360195" sldId="457"/>
            <ac:spMk id="5" creationId="{CFE08556-FFBB-4950-9906-6CE885483EC7}"/>
          </ac:spMkLst>
        </pc:spChg>
        <pc:picChg chg="add mod">
          <ac:chgData name="Weifeng Xu" userId="e7aed605-a3dd-4d5a-a692-a87037af107b" providerId="ADAL" clId="{6B4374A3-947E-4054-9ED4-BE3C4EABE410}" dt="2021-06-27T20:48:13.244" v="728" actId="1076"/>
          <ac:picMkLst>
            <pc:docMk/>
            <pc:sldMk cId="565360195" sldId="457"/>
            <ac:picMk id="4" creationId="{53142943-7D23-400D-9B1A-4677A16CB443}"/>
          </ac:picMkLst>
        </pc:picChg>
      </pc:sldChg>
      <pc:sldChg chg="new add del">
        <pc:chgData name="Weifeng Xu" userId="e7aed605-a3dd-4d5a-a692-a87037af107b" providerId="ADAL" clId="{6B4374A3-947E-4054-9ED4-BE3C4EABE410}" dt="2021-06-27T21:16:11.638" v="789" actId="47"/>
        <pc:sldMkLst>
          <pc:docMk/>
          <pc:sldMk cId="813736797" sldId="458"/>
        </pc:sldMkLst>
      </pc:sldChg>
      <pc:sldChg chg="addSp modSp new mod setBg">
        <pc:chgData name="Weifeng Xu" userId="e7aed605-a3dd-4d5a-a692-a87037af107b" providerId="ADAL" clId="{6B4374A3-947E-4054-9ED4-BE3C4EABE410}" dt="2021-06-27T21:19:19.809" v="792" actId="26606"/>
        <pc:sldMkLst>
          <pc:docMk/>
          <pc:sldMk cId="2399777802" sldId="458"/>
        </pc:sldMkLst>
        <pc:spChg chg="add">
          <ac:chgData name="Weifeng Xu" userId="e7aed605-a3dd-4d5a-a692-a87037af107b" providerId="ADAL" clId="{6B4374A3-947E-4054-9ED4-BE3C4EABE410}" dt="2021-06-27T21:19:19.809" v="792" actId="26606"/>
          <ac:spMkLst>
            <pc:docMk/>
            <pc:sldMk cId="2399777802" sldId="458"/>
            <ac:spMk id="8" creationId="{42A4FC2C-047E-45A5-965D-8E1E3BF09BC6}"/>
          </ac:spMkLst>
        </pc:spChg>
        <pc:picChg chg="add mod">
          <ac:chgData name="Weifeng Xu" userId="e7aed605-a3dd-4d5a-a692-a87037af107b" providerId="ADAL" clId="{6B4374A3-947E-4054-9ED4-BE3C4EABE410}" dt="2021-06-27T21:19:19.809" v="792" actId="26606"/>
          <ac:picMkLst>
            <pc:docMk/>
            <pc:sldMk cId="2399777802" sldId="458"/>
            <ac:picMk id="3" creationId="{857440CF-B990-4288-9B6B-5E7C6758964E}"/>
          </ac:picMkLst>
        </pc:picChg>
      </pc:sldChg>
      <pc:sldChg chg="addSp modSp new mod modClrScheme chgLayout">
        <pc:chgData name="Weifeng Xu" userId="e7aed605-a3dd-4d5a-a692-a87037af107b" providerId="ADAL" clId="{6B4374A3-947E-4054-9ED4-BE3C4EABE410}" dt="2021-06-27T22:56:09.035" v="1424" actId="207"/>
        <pc:sldMkLst>
          <pc:docMk/>
          <pc:sldMk cId="783190951" sldId="459"/>
        </pc:sldMkLst>
        <pc:spChg chg="mod ord">
          <ac:chgData name="Weifeng Xu" userId="e7aed605-a3dd-4d5a-a692-a87037af107b" providerId="ADAL" clId="{6B4374A3-947E-4054-9ED4-BE3C4EABE410}" dt="2021-06-27T22:51:09.746" v="1305" actId="700"/>
          <ac:spMkLst>
            <pc:docMk/>
            <pc:sldMk cId="783190951" sldId="459"/>
            <ac:spMk id="2" creationId="{EAF92C95-538B-4A08-B4E6-4CB98BB80680}"/>
          </ac:spMkLst>
        </pc:spChg>
        <pc:spChg chg="add mod ord">
          <ac:chgData name="Weifeng Xu" userId="e7aed605-a3dd-4d5a-a692-a87037af107b" providerId="ADAL" clId="{6B4374A3-947E-4054-9ED4-BE3C4EABE410}" dt="2021-06-27T22:56:09.035" v="1424" actId="207"/>
          <ac:spMkLst>
            <pc:docMk/>
            <pc:sldMk cId="783190951" sldId="459"/>
            <ac:spMk id="4" creationId="{035D489E-10E1-4BC8-9FA1-376264A39956}"/>
          </ac:spMkLst>
        </pc:spChg>
        <pc:picChg chg="add mod modCrop">
          <ac:chgData name="Weifeng Xu" userId="e7aed605-a3dd-4d5a-a692-a87037af107b" providerId="ADAL" clId="{6B4374A3-947E-4054-9ED4-BE3C4EABE410}" dt="2021-06-27T22:51:28.602" v="1311" actId="732"/>
          <ac:picMkLst>
            <pc:docMk/>
            <pc:sldMk cId="783190951" sldId="459"/>
            <ac:picMk id="3" creationId="{9663A687-8D1B-4875-BFDA-8ADD27650C20}"/>
          </ac:picMkLst>
        </pc:picChg>
      </pc:sldChg>
      <pc:sldChg chg="modSp new del mod">
        <pc:chgData name="Weifeng Xu" userId="e7aed605-a3dd-4d5a-a692-a87037af107b" providerId="ADAL" clId="{6B4374A3-947E-4054-9ED4-BE3C4EABE410}" dt="2021-06-27T21:16:10.606" v="788" actId="47"/>
        <pc:sldMkLst>
          <pc:docMk/>
          <pc:sldMk cId="810373971" sldId="459"/>
        </pc:sldMkLst>
        <pc:spChg chg="mod">
          <ac:chgData name="Weifeng Xu" userId="e7aed605-a3dd-4d5a-a692-a87037af107b" providerId="ADAL" clId="{6B4374A3-947E-4054-9ED4-BE3C4EABE410}" dt="2021-06-27T21:11:04.980" v="785" actId="114"/>
          <ac:spMkLst>
            <pc:docMk/>
            <pc:sldMk cId="810373971" sldId="459"/>
            <ac:spMk id="2" creationId="{B6B2932E-5693-43C9-BCCF-C1A42A1525F1}"/>
          </ac:spMkLst>
        </pc:spChg>
      </pc:sldChg>
      <pc:sldChg chg="addSp modSp new mod">
        <pc:chgData name="Weifeng Xu" userId="e7aed605-a3dd-4d5a-a692-a87037af107b" providerId="ADAL" clId="{6B4374A3-947E-4054-9ED4-BE3C4EABE410}" dt="2021-06-27T22:05:40.720" v="981" actId="1076"/>
        <pc:sldMkLst>
          <pc:docMk/>
          <pc:sldMk cId="3533845808" sldId="460"/>
        </pc:sldMkLst>
        <pc:spChg chg="mod">
          <ac:chgData name="Weifeng Xu" userId="e7aed605-a3dd-4d5a-a692-a87037af107b" providerId="ADAL" clId="{6B4374A3-947E-4054-9ED4-BE3C4EABE410}" dt="2021-06-27T21:59:31.929" v="865" actId="114"/>
          <ac:spMkLst>
            <pc:docMk/>
            <pc:sldMk cId="3533845808" sldId="460"/>
            <ac:spMk id="2" creationId="{20822149-A8A6-405F-A4D2-20AD826B0EC7}"/>
          </ac:spMkLst>
        </pc:spChg>
        <pc:spChg chg="add mod">
          <ac:chgData name="Weifeng Xu" userId="e7aed605-a3dd-4d5a-a692-a87037af107b" providerId="ADAL" clId="{6B4374A3-947E-4054-9ED4-BE3C4EABE410}" dt="2021-06-27T22:05:40.720" v="981" actId="1076"/>
          <ac:spMkLst>
            <pc:docMk/>
            <pc:sldMk cId="3533845808" sldId="460"/>
            <ac:spMk id="5" creationId="{16551341-F4CD-434D-B699-D48DA8E762F7}"/>
          </ac:spMkLst>
        </pc:spChg>
        <pc:picChg chg="add mod">
          <ac:chgData name="Weifeng Xu" userId="e7aed605-a3dd-4d5a-a692-a87037af107b" providerId="ADAL" clId="{6B4374A3-947E-4054-9ED4-BE3C4EABE410}" dt="2021-06-27T22:00:53.829" v="867" actId="1076"/>
          <ac:picMkLst>
            <pc:docMk/>
            <pc:sldMk cId="3533845808" sldId="460"/>
            <ac:picMk id="4" creationId="{B8DE6145-3CB8-4774-959D-5459D1B981AE}"/>
          </ac:picMkLst>
        </pc:picChg>
      </pc:sldChg>
      <pc:sldChg chg="addSp modSp new mod ord">
        <pc:chgData name="Weifeng Xu" userId="e7aed605-a3dd-4d5a-a692-a87037af107b" providerId="ADAL" clId="{6B4374A3-947E-4054-9ED4-BE3C4EABE410}" dt="2021-06-28T00:54:35.641" v="1502"/>
        <pc:sldMkLst>
          <pc:docMk/>
          <pc:sldMk cId="982174642" sldId="461"/>
        </pc:sldMkLst>
        <pc:spChg chg="mod">
          <ac:chgData name="Weifeng Xu" userId="e7aed605-a3dd-4d5a-a692-a87037af107b" providerId="ADAL" clId="{6B4374A3-947E-4054-9ED4-BE3C4EABE410}" dt="2021-06-27T22:14:27.453" v="1082" actId="6549"/>
          <ac:spMkLst>
            <pc:docMk/>
            <pc:sldMk cId="982174642" sldId="461"/>
            <ac:spMk id="2" creationId="{DC466536-78F7-43B6-9E92-08FC8B66881D}"/>
          </ac:spMkLst>
        </pc:spChg>
        <pc:picChg chg="add mod">
          <ac:chgData name="Weifeng Xu" userId="e7aed605-a3dd-4d5a-a692-a87037af107b" providerId="ADAL" clId="{6B4374A3-947E-4054-9ED4-BE3C4EABE410}" dt="2021-06-27T22:13:01.456" v="1079" actId="1076"/>
          <ac:picMkLst>
            <pc:docMk/>
            <pc:sldMk cId="982174642" sldId="461"/>
            <ac:picMk id="4" creationId="{7DE13BE4-50DC-42BD-89BA-B3BDF22E2D16}"/>
          </ac:picMkLst>
        </pc:picChg>
        <pc:picChg chg="add mod">
          <ac:chgData name="Weifeng Xu" userId="e7aed605-a3dd-4d5a-a692-a87037af107b" providerId="ADAL" clId="{6B4374A3-947E-4054-9ED4-BE3C4EABE410}" dt="2021-06-27T22:31:55.936" v="1123" actId="14100"/>
          <ac:picMkLst>
            <pc:docMk/>
            <pc:sldMk cId="982174642" sldId="461"/>
            <ac:picMk id="6" creationId="{4D6B606E-A002-43A4-BA6E-C0D01FC88E0B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19:05.254" v="1122" actId="1076"/>
        <pc:sldMkLst>
          <pc:docMk/>
          <pc:sldMk cId="926730047" sldId="462"/>
        </pc:sldMkLst>
        <pc:spChg chg="del mod ord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2" creationId="{918AB4F5-8300-4D7C-92D3-C9E1975DF222}"/>
          </ac:spMkLst>
        </pc:spChg>
        <pc:spChg chg="del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3" creationId="{A4423BE6-D1D4-4122-ADCD-E42E4E2E9941}"/>
          </ac:spMkLst>
        </pc:spChg>
        <pc:spChg chg="add mod ord">
          <ac:chgData name="Weifeng Xu" userId="e7aed605-a3dd-4d5a-a692-a87037af107b" providerId="ADAL" clId="{6B4374A3-947E-4054-9ED4-BE3C4EABE410}" dt="2021-06-27T22:18:09.964" v="1118" actId="20577"/>
          <ac:spMkLst>
            <pc:docMk/>
            <pc:sldMk cId="926730047" sldId="462"/>
            <ac:spMk id="4" creationId="{5E2D5774-5837-4C41-A0B8-979FDAEC4639}"/>
          </ac:spMkLst>
        </pc:spChg>
        <pc:picChg chg="add mod">
          <ac:chgData name="Weifeng Xu" userId="e7aed605-a3dd-4d5a-a692-a87037af107b" providerId="ADAL" clId="{6B4374A3-947E-4054-9ED4-BE3C4EABE410}" dt="2021-06-27T22:19:05.254" v="1122" actId="1076"/>
          <ac:picMkLst>
            <pc:docMk/>
            <pc:sldMk cId="926730047" sldId="462"/>
            <ac:picMk id="6" creationId="{2BC507A4-8C0E-48D0-8A5A-8BFCA8B3D3C9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47:16.314" v="1298" actId="20577"/>
        <pc:sldMkLst>
          <pc:docMk/>
          <pc:sldMk cId="2128572627" sldId="463"/>
        </pc:sldMkLst>
        <pc:spChg chg="del">
          <ac:chgData name="Weifeng Xu" userId="e7aed605-a3dd-4d5a-a692-a87037af107b" providerId="ADAL" clId="{6B4374A3-947E-4054-9ED4-BE3C4EABE410}" dt="2021-06-27T22:45:18.446" v="1253" actId="700"/>
          <ac:spMkLst>
            <pc:docMk/>
            <pc:sldMk cId="2128572627" sldId="463"/>
            <ac:spMk id="2" creationId="{F5393399-7A58-4CF2-9972-504DBD191D87}"/>
          </ac:spMkLst>
        </pc:spChg>
        <pc:spChg chg="add mod">
          <ac:chgData name="Weifeng Xu" userId="e7aed605-a3dd-4d5a-a692-a87037af107b" providerId="ADAL" clId="{6B4374A3-947E-4054-9ED4-BE3C4EABE410}" dt="2021-06-27T22:47:16.314" v="1298" actId="20577"/>
          <ac:spMkLst>
            <pc:docMk/>
            <pc:sldMk cId="2128572627" sldId="463"/>
            <ac:spMk id="5" creationId="{A4873511-F5D4-40D9-9ACD-D7A57A80B023}"/>
          </ac:spMkLst>
        </pc:spChg>
        <pc:picChg chg="add mod">
          <ac:chgData name="Weifeng Xu" userId="e7aed605-a3dd-4d5a-a692-a87037af107b" providerId="ADAL" clId="{6B4374A3-947E-4054-9ED4-BE3C4EABE410}" dt="2021-06-27T22:46:31.022" v="1258" actId="1076"/>
          <ac:picMkLst>
            <pc:docMk/>
            <pc:sldMk cId="2128572627" sldId="463"/>
            <ac:picMk id="4" creationId="{FDF8AEB8-4624-416A-9BA5-4FE710C26B16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07:26.884" v="1892" actId="1076"/>
        <pc:sldMkLst>
          <pc:docMk/>
          <pc:sldMk cId="3901806330" sldId="464"/>
        </pc:sldMkLst>
        <pc:spChg chg="mod ord">
          <ac:chgData name="Weifeng Xu" userId="e7aed605-a3dd-4d5a-a692-a87037af107b" providerId="ADAL" clId="{6B4374A3-947E-4054-9ED4-BE3C4EABE410}" dt="2021-06-28T01:04:17.610" v="1716" actId="700"/>
          <ac:spMkLst>
            <pc:docMk/>
            <pc:sldMk cId="3901806330" sldId="464"/>
            <ac:spMk id="2" creationId="{9A83D4E1-9F76-4A05-9759-D484EE0B4F54}"/>
          </ac:spMkLst>
        </pc:spChg>
        <pc:spChg chg="add del mod">
          <ac:chgData name="Weifeng Xu" userId="e7aed605-a3dd-4d5a-a692-a87037af107b" providerId="ADAL" clId="{6B4374A3-947E-4054-9ED4-BE3C4EABE410}" dt="2021-06-28T01:05:49.502" v="1830"/>
          <ac:spMkLst>
            <pc:docMk/>
            <pc:sldMk cId="3901806330" sldId="464"/>
            <ac:spMk id="7" creationId="{9989392B-560F-4C54-9385-0014F4E255AC}"/>
          </ac:spMkLst>
        </pc:spChg>
        <pc:spChg chg="add mod ord">
          <ac:chgData name="Weifeng Xu" userId="e7aed605-a3dd-4d5a-a692-a87037af107b" providerId="ADAL" clId="{6B4374A3-947E-4054-9ED4-BE3C4EABE410}" dt="2021-06-28T01:07:00.545" v="1888" actId="1076"/>
          <ac:spMkLst>
            <pc:docMk/>
            <pc:sldMk cId="3901806330" sldId="464"/>
            <ac:spMk id="8" creationId="{AA7D7F13-03FC-4EC4-9428-27D5E276621C}"/>
          </ac:spMkLst>
        </pc:spChg>
        <pc:picChg chg="add del mod">
          <ac:chgData name="Weifeng Xu" userId="e7aed605-a3dd-4d5a-a692-a87037af107b" providerId="ADAL" clId="{6B4374A3-947E-4054-9ED4-BE3C4EABE410}" dt="2021-06-28T01:02:30.521" v="1607" actId="478"/>
          <ac:picMkLst>
            <pc:docMk/>
            <pc:sldMk cId="3901806330" sldId="464"/>
            <ac:picMk id="4" creationId="{FA91B05F-C082-45A3-BBF7-7EC14F583300}"/>
          </ac:picMkLst>
        </pc:picChg>
        <pc:picChg chg="add mod">
          <ac:chgData name="Weifeng Xu" userId="e7aed605-a3dd-4d5a-a692-a87037af107b" providerId="ADAL" clId="{6B4374A3-947E-4054-9ED4-BE3C4EABE410}" dt="2021-06-28T01:06:57.566" v="1887" actId="1076"/>
          <ac:picMkLst>
            <pc:docMk/>
            <pc:sldMk cId="3901806330" sldId="464"/>
            <ac:picMk id="6" creationId="{AA014166-9547-414F-8ED8-9B3752D61FEB}"/>
          </ac:picMkLst>
        </pc:picChg>
        <pc:picChg chg="add mod">
          <ac:chgData name="Weifeng Xu" userId="e7aed605-a3dd-4d5a-a692-a87037af107b" providerId="ADAL" clId="{6B4374A3-947E-4054-9ED4-BE3C4EABE410}" dt="2021-06-28T01:07:26.884" v="1892" actId="1076"/>
          <ac:picMkLst>
            <pc:docMk/>
            <pc:sldMk cId="3901806330" sldId="464"/>
            <ac:picMk id="10" creationId="{C843563E-1189-4CFB-85C3-054524EFEA34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00:52.883" v="1588" actId="20577"/>
        <pc:sldMkLst>
          <pc:docMk/>
          <pc:sldMk cId="1673180284" sldId="465"/>
        </pc:sldMkLst>
        <pc:spChg chg="mod">
          <ac:chgData name="Weifeng Xu" userId="e7aed605-a3dd-4d5a-a692-a87037af107b" providerId="ADAL" clId="{6B4374A3-947E-4054-9ED4-BE3C4EABE410}" dt="2021-06-28T00:48:28.560" v="1497" actId="114"/>
          <ac:spMkLst>
            <pc:docMk/>
            <pc:sldMk cId="1673180284" sldId="465"/>
            <ac:spMk id="2" creationId="{35886C5E-F559-434C-8569-D7985BB6B5C0}"/>
          </ac:spMkLst>
        </pc:spChg>
        <pc:spChg chg="add mod">
          <ac:chgData name="Weifeng Xu" userId="e7aed605-a3dd-4d5a-a692-a87037af107b" providerId="ADAL" clId="{6B4374A3-947E-4054-9ED4-BE3C4EABE410}" dt="2021-06-28T01:00:52.883" v="1588" actId="20577"/>
          <ac:spMkLst>
            <pc:docMk/>
            <pc:sldMk cId="1673180284" sldId="465"/>
            <ac:spMk id="5" creationId="{9EA05D13-BD3B-4BAD-A54B-F0420A99B37F}"/>
          </ac:spMkLst>
        </pc:spChg>
        <pc:picChg chg="add mod">
          <ac:chgData name="Weifeng Xu" userId="e7aed605-a3dd-4d5a-a692-a87037af107b" providerId="ADAL" clId="{6B4374A3-947E-4054-9ED4-BE3C4EABE410}" dt="2021-06-28T00:50:38.406" v="1500" actId="14100"/>
          <ac:picMkLst>
            <pc:docMk/>
            <pc:sldMk cId="1673180284" sldId="465"/>
            <ac:picMk id="4" creationId="{78DEB2C5-89F6-4E83-B749-C45C95085A7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2:51:19.785" v="2404" actId="6549"/>
        <pc:sldMkLst>
          <pc:docMk/>
          <pc:sldMk cId="369337190" sldId="466"/>
        </pc:sldMkLst>
        <pc:spChg chg="del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2" creationId="{56AA07CA-B319-41D0-B8A7-8303275CAF5D}"/>
          </ac:spMkLst>
        </pc:spChg>
        <pc:spChg chg="add mod ord">
          <ac:chgData name="Weifeng Xu" userId="e7aed605-a3dd-4d5a-a692-a87037af107b" providerId="ADAL" clId="{6B4374A3-947E-4054-9ED4-BE3C4EABE410}" dt="2021-06-28T02:51:19.785" v="2404" actId="6549"/>
          <ac:spMkLst>
            <pc:docMk/>
            <pc:sldMk cId="369337190" sldId="466"/>
            <ac:spMk id="3" creationId="{BA221579-6CF5-449F-B054-03A194D4F7B6}"/>
          </ac:spMkLst>
        </pc:spChg>
        <pc:spChg chg="add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4" creationId="{7EC1785D-911F-4C9D-BA71-488C434D7580}"/>
          </ac:spMkLst>
        </pc:spChg>
      </pc:sldChg>
      <pc:sldChg chg="new del">
        <pc:chgData name="Weifeng Xu" userId="e7aed605-a3dd-4d5a-a692-a87037af107b" providerId="ADAL" clId="{6B4374A3-947E-4054-9ED4-BE3C4EABE410}" dt="2021-06-28T01:50:07.307" v="1986" actId="47"/>
        <pc:sldMkLst>
          <pc:docMk/>
          <pc:sldMk cId="3568816338" sldId="467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8T01:20:05.953" v="1906" actId="14100"/>
        <pc:sldMkLst>
          <pc:docMk/>
          <pc:sldMk cId="1544977207" sldId="468"/>
        </pc:sldMkLst>
        <pc:spChg chg="mod ord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2" creationId="{A7E40637-05A9-4D8D-A6A4-BA896E684C61}"/>
          </ac:spMkLst>
        </pc:spChg>
        <pc:spChg chg="del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3" creationId="{FC604DCE-BF67-4058-9ACC-5C0DC6238C4E}"/>
          </ac:spMkLst>
        </pc:spChg>
        <pc:picChg chg="add mod">
          <ac:chgData name="Weifeng Xu" userId="e7aed605-a3dd-4d5a-a692-a87037af107b" providerId="ADAL" clId="{6B4374A3-947E-4054-9ED4-BE3C4EABE410}" dt="2021-06-28T01:20:05.953" v="1906" actId="14100"/>
          <ac:picMkLst>
            <pc:docMk/>
            <pc:sldMk cId="1544977207" sldId="468"/>
            <ac:picMk id="5" creationId="{547AFC04-0255-46C3-ABC8-5EB3283450B5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48:31.334" v="1977" actId="1076"/>
        <pc:sldMkLst>
          <pc:docMk/>
          <pc:sldMk cId="3247576171" sldId="469"/>
        </pc:sldMkLst>
        <pc:spChg chg="mod">
          <ac:chgData name="Weifeng Xu" userId="e7aed605-a3dd-4d5a-a692-a87037af107b" providerId="ADAL" clId="{6B4374A3-947E-4054-9ED4-BE3C4EABE410}" dt="2021-06-28T01:26:55.315" v="1930" actId="20577"/>
          <ac:spMkLst>
            <pc:docMk/>
            <pc:sldMk cId="3247576171" sldId="469"/>
            <ac:spMk id="2" creationId="{18805A1B-917A-4F18-A320-841B9C86490B}"/>
          </ac:spMkLst>
        </pc:spChg>
        <pc:spChg chg="add mod">
          <ac:chgData name="Weifeng Xu" userId="e7aed605-a3dd-4d5a-a692-a87037af107b" providerId="ADAL" clId="{6B4374A3-947E-4054-9ED4-BE3C4EABE410}" dt="2021-06-28T01:48:31.334" v="1977" actId="1076"/>
          <ac:spMkLst>
            <pc:docMk/>
            <pc:sldMk cId="3247576171" sldId="469"/>
            <ac:spMk id="5" creationId="{1512E97D-DAD4-40CE-8AAA-AEF3A06F2446}"/>
          </ac:spMkLst>
        </pc:spChg>
        <pc:picChg chg="add mod">
          <ac:chgData name="Weifeng Xu" userId="e7aed605-a3dd-4d5a-a692-a87037af107b" providerId="ADAL" clId="{6B4374A3-947E-4054-9ED4-BE3C4EABE410}" dt="2021-06-28T01:48:07.158" v="1947" actId="14100"/>
          <ac:picMkLst>
            <pc:docMk/>
            <pc:sldMk cId="3247576171" sldId="469"/>
            <ac:picMk id="4" creationId="{127D9BD7-579A-4628-AE3F-40735B7D8974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53:30.229" v="2052" actId="20577"/>
        <pc:sldMkLst>
          <pc:docMk/>
          <pc:sldMk cId="3121458959" sldId="470"/>
        </pc:sldMkLst>
        <pc:spChg chg="del mod ord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2" creationId="{C3059FCB-86EC-4403-98A6-A228F65D5666}"/>
          </ac:spMkLst>
        </pc:spChg>
        <pc:spChg chg="del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3" creationId="{E1083D10-E2EF-49A0-BFF8-BD1ECC03B48E}"/>
          </ac:spMkLst>
        </pc:spChg>
        <pc:spChg chg="add mod ord">
          <ac:chgData name="Weifeng Xu" userId="e7aed605-a3dd-4d5a-a692-a87037af107b" providerId="ADAL" clId="{6B4374A3-947E-4054-9ED4-BE3C4EABE410}" dt="2021-06-28T01:53:30.229" v="2052" actId="20577"/>
          <ac:spMkLst>
            <pc:docMk/>
            <pc:sldMk cId="3121458959" sldId="470"/>
            <ac:spMk id="4" creationId="{1AB404E3-1F73-4DBA-8193-52C68114A257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7" creationId="{EF2844DE-3C98-4200-94E3-4144E52CF055}"/>
          </ac:spMkLst>
        </pc:spChg>
        <pc:spChg chg="add del mod">
          <ac:chgData name="Weifeng Xu" userId="e7aed605-a3dd-4d5a-a692-a87037af107b" providerId="ADAL" clId="{6B4374A3-947E-4054-9ED4-BE3C4EABE410}" dt="2021-06-28T01:53:17.564" v="2038" actId="1076"/>
          <ac:spMkLst>
            <pc:docMk/>
            <pc:sldMk cId="3121458959" sldId="470"/>
            <ac:spMk id="9" creationId="{EEAF8C0C-F014-4CEC-87C6-698EE00C131B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12" creationId="{C030EBA0-2481-4514-A32F-9A9F10024018}"/>
          </ac:spMkLst>
        </pc:sp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5" creationId="{C6CD59BC-2C00-4D24-9EB8-583C6503F7BB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6" creationId="{5D9047A3-B53D-4B03-A619-26EA584D093E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8" creationId="{9419C713-16B9-48BC-8E07-9AD20E5F0977}"/>
          </ac:picMkLst>
        </pc:picChg>
        <pc:picChg chg="add del mod">
          <ac:chgData name="Weifeng Xu" userId="e7aed605-a3dd-4d5a-a692-a87037af107b" providerId="ADAL" clId="{6B4374A3-947E-4054-9ED4-BE3C4EABE410}" dt="2021-06-28T01:53:14.360" v="2037" actId="1076"/>
          <ac:picMkLst>
            <pc:docMk/>
            <pc:sldMk cId="3121458959" sldId="470"/>
            <ac:picMk id="13" creationId="{36D591DD-0DBD-46F2-AD96-23458469085D}"/>
          </ac:picMkLst>
        </pc:pic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0" creationId="{B941E172-42FC-4D64-814D-A00AFEFE7C4B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1" creationId="{26B83369-5D73-4810-B2E4-DA9F65309A04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4" creationId="{4149A012-E655-49FA-BFED-CD3E646648D3}"/>
          </ac:cxnSpMkLst>
        </pc:cxnChg>
      </pc:sldChg>
      <pc:sldChg chg="addSp modSp new mod">
        <pc:chgData name="Weifeng Xu" userId="e7aed605-a3dd-4d5a-a692-a87037af107b" providerId="ADAL" clId="{6B4374A3-947E-4054-9ED4-BE3C4EABE410}" dt="2021-06-28T01:57:26.318" v="2066" actId="1076"/>
        <pc:sldMkLst>
          <pc:docMk/>
          <pc:sldMk cId="2693326884" sldId="471"/>
        </pc:sldMkLst>
        <pc:spChg chg="mod">
          <ac:chgData name="Weifeng Xu" userId="e7aed605-a3dd-4d5a-a692-a87037af107b" providerId="ADAL" clId="{6B4374A3-947E-4054-9ED4-BE3C4EABE410}" dt="2021-06-28T01:56:03.438" v="2054"/>
          <ac:spMkLst>
            <pc:docMk/>
            <pc:sldMk cId="2693326884" sldId="471"/>
            <ac:spMk id="2" creationId="{D3C6EC05-5ABF-49F6-9344-D765E8D234FE}"/>
          </ac:spMkLst>
        </pc:spChg>
        <pc:picChg chg="add mod">
          <ac:chgData name="Weifeng Xu" userId="e7aed605-a3dd-4d5a-a692-a87037af107b" providerId="ADAL" clId="{6B4374A3-947E-4054-9ED4-BE3C4EABE410}" dt="2021-06-28T01:57:26.318" v="2066" actId="1076"/>
          <ac:picMkLst>
            <pc:docMk/>
            <pc:sldMk cId="2693326884" sldId="471"/>
            <ac:picMk id="3" creationId="{F3DBBD3E-32DF-456B-9917-C80743196127}"/>
          </ac:picMkLst>
        </pc:picChg>
      </pc:sldChg>
      <pc:sldChg chg="addSp delSp modSp new mod">
        <pc:chgData name="Weifeng Xu" userId="e7aed605-a3dd-4d5a-a692-a87037af107b" providerId="ADAL" clId="{6B4374A3-947E-4054-9ED4-BE3C4EABE410}" dt="2021-06-28T02:02:04.895" v="2125" actId="20577"/>
        <pc:sldMkLst>
          <pc:docMk/>
          <pc:sldMk cId="127914859" sldId="472"/>
        </pc:sldMkLst>
        <pc:spChg chg="mod">
          <ac:chgData name="Weifeng Xu" userId="e7aed605-a3dd-4d5a-a692-a87037af107b" providerId="ADAL" clId="{6B4374A3-947E-4054-9ED4-BE3C4EABE410}" dt="2021-06-28T01:58:50.164" v="2068"/>
          <ac:spMkLst>
            <pc:docMk/>
            <pc:sldMk cId="127914859" sldId="472"/>
            <ac:spMk id="2" creationId="{78AA190F-F498-4579-95E4-32C5315856A7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3" creationId="{E15A91E8-3E51-45B7-BFF1-DB92AC9A434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4" creationId="{80FF7323-FAC6-482F-988B-4DF5E132EDDC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7" creationId="{75272B87-8CB0-4D0C-88AB-6E6DE4054A7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10" creationId="{813DD8E8-5ECC-4BE3-A481-38B009D7E37D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2" creationId="{5D6727BE-BDDB-4E4D-8619-18D4743067EF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3" creationId="{7ED388DF-4B0D-4913-93D9-823891035961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6" creationId="{D87A350D-489E-4E46-AC95-FB918ED67136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9" creationId="{A5593F86-C756-4E3F-92BE-EA283F20B56B}"/>
          </ac:spMkLst>
        </pc:spChg>
        <pc:spChg chg="add mod">
          <ac:chgData name="Weifeng Xu" userId="e7aed605-a3dd-4d5a-a692-a87037af107b" providerId="ADAL" clId="{6B4374A3-947E-4054-9ED4-BE3C4EABE410}" dt="2021-06-28T02:02:04.895" v="2125" actId="20577"/>
          <ac:spMkLst>
            <pc:docMk/>
            <pc:sldMk cId="127914859" sldId="472"/>
            <ac:spMk id="28" creationId="{8D629C5E-7E76-4CBB-BA03-809BA5DF65F7}"/>
          </ac:spMkLst>
        </pc:sp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5" creationId="{8DEDF4AA-C0AC-45A1-A6A1-7D159856BE80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6" creationId="{C4162210-79A0-4B51-B02E-667981284FDC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11" creationId="{034808D2-D26B-402B-B25B-0ABD3908CFA3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4" creationId="{1A746A7D-D0A9-4E01-A685-AFABCE34A2A8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5" creationId="{D1ACABCC-1B28-4C35-AEE6-89938BC3EDCF}"/>
          </ac:picMkLst>
        </pc:picChg>
        <pc:picChg chg="add mod">
          <ac:chgData name="Weifeng Xu" userId="e7aed605-a3dd-4d5a-a692-a87037af107b" providerId="ADAL" clId="{6B4374A3-947E-4054-9ED4-BE3C4EABE410}" dt="2021-06-28T02:01:29.212" v="2117" actId="1076"/>
          <ac:picMkLst>
            <pc:docMk/>
            <pc:sldMk cId="127914859" sldId="472"/>
            <ac:picMk id="24" creationId="{1A9C1DDE-2709-47A5-9409-BA7A194CE850}"/>
          </ac:picMkLst>
        </pc:picChg>
        <pc:picChg chg="add del mod">
          <ac:chgData name="Weifeng Xu" userId="e7aed605-a3dd-4d5a-a692-a87037af107b" providerId="ADAL" clId="{6B4374A3-947E-4054-9ED4-BE3C4EABE410}" dt="2021-06-28T02:01:20.852" v="2114"/>
          <ac:picMkLst>
            <pc:docMk/>
            <pc:sldMk cId="127914859" sldId="472"/>
            <ac:picMk id="25" creationId="{F5663D72-4BF1-4B1D-9488-2F78E1434C30}"/>
          </ac:picMkLst>
        </pc:picChg>
        <pc:picChg chg="add mod">
          <ac:chgData name="Weifeng Xu" userId="e7aed605-a3dd-4d5a-a692-a87037af107b" providerId="ADAL" clId="{6B4374A3-947E-4054-9ED4-BE3C4EABE410}" dt="2021-06-28T02:01:33.080" v="2119" actId="14100"/>
          <ac:picMkLst>
            <pc:docMk/>
            <pc:sldMk cId="127914859" sldId="472"/>
            <ac:picMk id="26" creationId="{26D326CD-1B00-404F-889B-F52B129CB40A}"/>
          </ac:picMkLst>
        </pc:pic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8" creationId="{AAB8CA88-9393-4F2A-B61C-AF114BBE513C}"/>
          </ac:cxnSpMkLst>
        </pc:cxn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9" creationId="{D19FE945-660A-42CD-8F8B-BE6A1503739F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7" creationId="{B4931C54-6C15-42A8-ACBB-CCDAA2D191CB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8" creationId="{A5B9F48B-C041-4FE2-A262-0CAACD56FC5E}"/>
          </ac:cxnSpMkLst>
        </pc:cxnChg>
      </pc:sldChg>
      <pc:sldChg chg="new del">
        <pc:chgData name="Weifeng Xu" userId="e7aed605-a3dd-4d5a-a692-a87037af107b" providerId="ADAL" clId="{6B4374A3-947E-4054-9ED4-BE3C4EABE410}" dt="2021-06-28T02:12:10.712" v="2148" actId="47"/>
        <pc:sldMkLst>
          <pc:docMk/>
          <pc:sldMk cId="2596044937" sldId="473"/>
        </pc:sldMkLst>
      </pc:sldChg>
      <pc:sldChg chg="new del">
        <pc:chgData name="Weifeng Xu" userId="e7aed605-a3dd-4d5a-a692-a87037af107b" providerId="ADAL" clId="{6B4374A3-947E-4054-9ED4-BE3C4EABE410}" dt="2021-06-28T02:12:08.774" v="2147" actId="47"/>
        <pc:sldMkLst>
          <pc:docMk/>
          <pc:sldMk cId="2075397677" sldId="474"/>
        </pc:sldMkLst>
      </pc:sldChg>
      <pc:sldChg chg="modSp add mod">
        <pc:chgData name="Weifeng Xu" userId="e7aed605-a3dd-4d5a-a692-a87037af107b" providerId="ADAL" clId="{6B4374A3-947E-4054-9ED4-BE3C4EABE410}" dt="2021-06-28T02:10:10.186" v="2130" actId="1076"/>
        <pc:sldMkLst>
          <pc:docMk/>
          <pc:sldMk cId="2516623109" sldId="475"/>
        </pc:sldMkLst>
        <pc:picChg chg="mod">
          <ac:chgData name="Weifeng Xu" userId="e7aed605-a3dd-4d5a-a692-a87037af107b" providerId="ADAL" clId="{6B4374A3-947E-4054-9ED4-BE3C4EABE410}" dt="2021-06-28T02:10:10.186" v="2130" actId="1076"/>
          <ac:picMkLst>
            <pc:docMk/>
            <pc:sldMk cId="2516623109" sldId="475"/>
            <ac:picMk id="6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0.137" v="2131" actId="1076"/>
        <pc:sldMkLst>
          <pc:docMk/>
          <pc:sldMk cId="3141623341" sldId="476"/>
        </pc:sldMkLst>
        <pc:picChg chg="mod">
          <ac:chgData name="Weifeng Xu" userId="e7aed605-a3dd-4d5a-a692-a87037af107b" providerId="ADAL" clId="{6B4374A3-947E-4054-9ED4-BE3C4EABE410}" dt="2021-06-28T02:10:20.137" v="2131" actId="1076"/>
          <ac:picMkLst>
            <pc:docMk/>
            <pc:sldMk cId="3141623341" sldId="476"/>
            <ac:picMk id="5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8.825" v="2132" actId="1076"/>
        <pc:sldMkLst>
          <pc:docMk/>
          <pc:sldMk cId="4107473677" sldId="477"/>
        </pc:sldMkLst>
        <pc:picChg chg="mod">
          <ac:chgData name="Weifeng Xu" userId="e7aed605-a3dd-4d5a-a692-a87037af107b" providerId="ADAL" clId="{6B4374A3-947E-4054-9ED4-BE3C4EABE410}" dt="2021-06-28T02:10:28.825" v="2132" actId="1076"/>
          <ac:picMkLst>
            <pc:docMk/>
            <pc:sldMk cId="4107473677" sldId="477"/>
            <ac:picMk id="4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32.897" v="2133" actId="1076"/>
        <pc:sldMkLst>
          <pc:docMk/>
          <pc:sldMk cId="1773530336" sldId="478"/>
        </pc:sldMkLst>
        <pc:picChg chg="mod">
          <ac:chgData name="Weifeng Xu" userId="e7aed605-a3dd-4d5a-a692-a87037af107b" providerId="ADAL" clId="{6B4374A3-947E-4054-9ED4-BE3C4EABE410}" dt="2021-06-28T02:10:32.897" v="2133" actId="1076"/>
          <ac:picMkLst>
            <pc:docMk/>
            <pc:sldMk cId="1773530336" sldId="478"/>
            <ac:picMk id="6" creationId="{00000000-0000-0000-0000-000000000000}"/>
          </ac:picMkLst>
        </pc:picChg>
      </pc:sldChg>
      <pc:sldChg chg="addSp delSp modSp new del mod modClrScheme chgLayout">
        <pc:chgData name="Weifeng Xu" userId="e7aed605-a3dd-4d5a-a692-a87037af107b" providerId="ADAL" clId="{6B4374A3-947E-4054-9ED4-BE3C4EABE410}" dt="2021-06-28T02:15:37.405" v="2188" actId="47"/>
        <pc:sldMkLst>
          <pc:docMk/>
          <pc:sldMk cId="3328644533" sldId="479"/>
        </pc:sldMkLst>
        <pc:spChg chg="del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2" creationId="{FF2FB280-B87C-4517-BAB6-DC9E6D4B7309}"/>
          </ac:spMkLst>
        </pc:spChg>
        <pc:spChg chg="del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3" creationId="{AB606FD4-4553-4D33-A777-38AEB0A81858}"/>
          </ac:spMkLst>
        </pc:spChg>
        <pc:spChg chg="add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4" creationId="{BE1D27EA-588B-401A-9718-88D7EBF730E2}"/>
          </ac:spMkLst>
        </pc:spChg>
      </pc:sldChg>
      <pc:sldChg chg="new del">
        <pc:chgData name="Weifeng Xu" userId="e7aed605-a3dd-4d5a-a692-a87037af107b" providerId="ADAL" clId="{6B4374A3-947E-4054-9ED4-BE3C4EABE410}" dt="2021-06-28T02:15:38.082" v="2189" actId="47"/>
        <pc:sldMkLst>
          <pc:docMk/>
          <pc:sldMk cId="3785954803" sldId="480"/>
        </pc:sldMkLst>
      </pc:sldChg>
      <pc:sldChg chg="addSp modSp add mod modClrScheme chgLayout">
        <pc:chgData name="Weifeng Xu" userId="e7aed605-a3dd-4d5a-a692-a87037af107b" providerId="ADAL" clId="{6B4374A3-947E-4054-9ED4-BE3C4EABE410}" dt="2021-06-28T02:15:09.330" v="2187" actId="1076"/>
        <pc:sldMkLst>
          <pc:docMk/>
          <pc:sldMk cId="2418320045" sldId="481"/>
        </pc:sldMkLst>
        <pc:spChg chg="add mod ord">
          <ac:chgData name="Weifeng Xu" userId="e7aed605-a3dd-4d5a-a692-a87037af107b" providerId="ADAL" clId="{6B4374A3-947E-4054-9ED4-BE3C4EABE410}" dt="2021-06-28T02:14:49.827" v="2182" actId="20577"/>
          <ac:spMkLst>
            <pc:docMk/>
            <pc:sldMk cId="2418320045" sldId="481"/>
            <ac:spMk id="2" creationId="{89A0440F-A056-4BE8-BB8E-3861FE9122E3}"/>
          </ac:spMkLst>
        </pc:spChg>
        <pc:spChg chg="mod">
          <ac:chgData name="Weifeng Xu" userId="e7aed605-a3dd-4d5a-a692-a87037af107b" providerId="ADAL" clId="{6B4374A3-947E-4054-9ED4-BE3C4EABE410}" dt="2021-06-28T02:15:04.794" v="2186" actId="1076"/>
          <ac:spMkLst>
            <pc:docMk/>
            <pc:sldMk cId="2418320045" sldId="481"/>
            <ac:spMk id="4" creationId="{00000000-0000-0000-0000-000000000000}"/>
          </ac:spMkLst>
        </pc:spChg>
        <pc:picChg chg="mod">
          <ac:chgData name="Weifeng Xu" userId="e7aed605-a3dd-4d5a-a692-a87037af107b" providerId="ADAL" clId="{6B4374A3-947E-4054-9ED4-BE3C4EABE410}" dt="2021-06-28T02:15:09.330" v="2187" actId="1076"/>
          <ac:picMkLst>
            <pc:docMk/>
            <pc:sldMk cId="2418320045" sldId="481"/>
            <ac:picMk id="5" creationId="{00000000-0000-0000-0000-000000000000}"/>
          </ac:picMkLst>
        </pc:picChg>
      </pc:sldChg>
      <pc:sldChg chg="addSp delSp modSp new mod ord modClrScheme chgLayout modNotesTx">
        <pc:chgData name="Weifeng Xu" userId="e7aed605-a3dd-4d5a-a692-a87037af107b" providerId="ADAL" clId="{6B4374A3-947E-4054-9ED4-BE3C4EABE410}" dt="2021-06-28T02:47:11.504" v="2395"/>
        <pc:sldMkLst>
          <pc:docMk/>
          <pc:sldMk cId="1683867025" sldId="482"/>
        </pc:sldMkLst>
        <pc:spChg chg="del mod ord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2" creationId="{370CD65D-A6BF-459B-B957-130607D9A183}"/>
          </ac:spMkLst>
        </pc:spChg>
        <pc:spChg chg="del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3" creationId="{14E221CD-1194-403A-B19C-68DC832EA380}"/>
          </ac:spMkLst>
        </pc:spChg>
        <pc:spChg chg="add mod ord">
          <ac:chgData name="Weifeng Xu" userId="e7aed605-a3dd-4d5a-a692-a87037af107b" providerId="ADAL" clId="{6B4374A3-947E-4054-9ED4-BE3C4EABE410}" dt="2021-06-28T02:21:15.195" v="2236" actId="20577"/>
          <ac:spMkLst>
            <pc:docMk/>
            <pc:sldMk cId="1683867025" sldId="482"/>
            <ac:spMk id="4" creationId="{7DAB109A-81C9-4DD3-8487-BE9AFF4EB873}"/>
          </ac:spMkLst>
        </pc:spChg>
        <pc:spChg chg="add mod">
          <ac:chgData name="Weifeng Xu" userId="e7aed605-a3dd-4d5a-a692-a87037af107b" providerId="ADAL" clId="{6B4374A3-947E-4054-9ED4-BE3C4EABE410}" dt="2021-06-28T02:45:45.826" v="2376" actId="14100"/>
          <ac:spMkLst>
            <pc:docMk/>
            <pc:sldMk cId="1683867025" sldId="482"/>
            <ac:spMk id="10" creationId="{E2F4B83A-F831-40D4-82DA-F49661823B00}"/>
          </ac:spMkLst>
        </pc:spChg>
        <pc:spChg chg="add mod">
          <ac:chgData name="Weifeng Xu" userId="e7aed605-a3dd-4d5a-a692-a87037af107b" providerId="ADAL" clId="{6B4374A3-947E-4054-9ED4-BE3C4EABE410}" dt="2021-06-28T02:46:09.969" v="2392" actId="14100"/>
          <ac:spMkLst>
            <pc:docMk/>
            <pc:sldMk cId="1683867025" sldId="482"/>
            <ac:spMk id="13" creationId="{23EFB75A-E6AF-44D0-96A9-AE129FC68B33}"/>
          </ac:spMkLst>
        </pc:spChg>
        <pc:picChg chg="add del mod">
          <ac:chgData name="Weifeng Xu" userId="e7aed605-a3dd-4d5a-a692-a87037af107b" providerId="ADAL" clId="{6B4374A3-947E-4054-9ED4-BE3C4EABE410}" dt="2021-06-28T02:22:58.690" v="2240" actId="478"/>
          <ac:picMkLst>
            <pc:docMk/>
            <pc:sldMk cId="1683867025" sldId="482"/>
            <ac:picMk id="6" creationId="{590C8BB6-78DF-41E4-BDD5-345FFE58E89A}"/>
          </ac:picMkLst>
        </pc:picChg>
        <pc:picChg chg="add mod">
          <ac:chgData name="Weifeng Xu" userId="e7aed605-a3dd-4d5a-a692-a87037af107b" providerId="ADAL" clId="{6B4374A3-947E-4054-9ED4-BE3C4EABE410}" dt="2021-06-28T02:45:41.399" v="2375" actId="1076"/>
          <ac:picMkLst>
            <pc:docMk/>
            <pc:sldMk cId="1683867025" sldId="482"/>
            <ac:picMk id="8" creationId="{1F7C72D0-D62A-499C-A6B8-7C849AB1212E}"/>
          </ac:picMkLst>
        </pc:picChg>
        <pc:picChg chg="add mod">
          <ac:chgData name="Weifeng Xu" userId="e7aed605-a3dd-4d5a-a692-a87037af107b" providerId="ADAL" clId="{6B4374A3-947E-4054-9ED4-BE3C4EABE410}" dt="2021-06-28T02:45:33.106" v="2374" actId="14100"/>
          <ac:picMkLst>
            <pc:docMk/>
            <pc:sldMk cId="1683867025" sldId="482"/>
            <ac:picMk id="12" creationId="{C1B437B6-903E-460C-9EB2-20C06AB05D3D}"/>
          </ac:picMkLst>
        </pc:picChg>
      </pc:sldChg>
      <pc:sldChg chg="new del">
        <pc:chgData name="Weifeng Xu" userId="e7aed605-a3dd-4d5a-a692-a87037af107b" providerId="ADAL" clId="{6B4374A3-947E-4054-9ED4-BE3C4EABE410}" dt="2021-06-28T02:56:48.230" v="2412" actId="47"/>
        <pc:sldMkLst>
          <pc:docMk/>
          <pc:sldMk cId="2787378180" sldId="483"/>
        </pc:sldMkLst>
      </pc:sldChg>
      <pc:sldChg chg="addSp delSp modSp new mod ord">
        <pc:chgData name="Weifeng Xu" userId="e7aed605-a3dd-4d5a-a692-a87037af107b" providerId="ADAL" clId="{6B4374A3-947E-4054-9ED4-BE3C4EABE410}" dt="2021-06-28T02:47:11.504" v="2395"/>
        <pc:sldMkLst>
          <pc:docMk/>
          <pc:sldMk cId="3022927922" sldId="484"/>
        </pc:sldMkLst>
        <pc:spChg chg="mod">
          <ac:chgData name="Weifeng Xu" userId="e7aed605-a3dd-4d5a-a692-a87037af107b" providerId="ADAL" clId="{6B4374A3-947E-4054-9ED4-BE3C4EABE410}" dt="2021-06-28T02:27:29.973" v="2262" actId="20577"/>
          <ac:spMkLst>
            <pc:docMk/>
            <pc:sldMk cId="3022927922" sldId="484"/>
            <ac:spMk id="2" creationId="{2B982A6D-5381-41E2-B506-D53AEA7933D0}"/>
          </ac:spMkLst>
        </pc:spChg>
        <pc:spChg chg="add mod">
          <ac:chgData name="Weifeng Xu" userId="e7aed605-a3dd-4d5a-a692-a87037af107b" providerId="ADAL" clId="{6B4374A3-947E-4054-9ED4-BE3C4EABE410}" dt="2021-06-28T02:37:26.738" v="2316" actId="14100"/>
          <ac:spMkLst>
            <pc:docMk/>
            <pc:sldMk cId="3022927922" sldId="484"/>
            <ac:spMk id="11" creationId="{F773C795-1940-4E5A-899F-EA8CDF1F6AE5}"/>
          </ac:spMkLst>
        </pc:spChg>
        <pc:spChg chg="add mod">
          <ac:chgData name="Weifeng Xu" userId="e7aed605-a3dd-4d5a-a692-a87037af107b" providerId="ADAL" clId="{6B4374A3-947E-4054-9ED4-BE3C4EABE410}" dt="2021-06-28T02:38:09.646" v="2359" actId="14100"/>
          <ac:spMkLst>
            <pc:docMk/>
            <pc:sldMk cId="3022927922" sldId="484"/>
            <ac:spMk id="12" creationId="{CF0E252C-8AA9-4860-AF85-370DFD079DB5}"/>
          </ac:spMkLst>
        </pc:spChg>
        <pc:picChg chg="add mod">
          <ac:chgData name="Weifeng Xu" userId="e7aed605-a3dd-4d5a-a692-a87037af107b" providerId="ADAL" clId="{6B4374A3-947E-4054-9ED4-BE3C4EABE410}" dt="2021-06-28T02:36:52.734" v="2295" actId="1076"/>
          <ac:picMkLst>
            <pc:docMk/>
            <pc:sldMk cId="3022927922" sldId="484"/>
            <ac:picMk id="4" creationId="{E85F83B3-8302-4D0C-B0C7-D3AD121DF968}"/>
          </ac:picMkLst>
        </pc:picChg>
        <pc:picChg chg="add mod">
          <ac:chgData name="Weifeng Xu" userId="e7aed605-a3dd-4d5a-a692-a87037af107b" providerId="ADAL" clId="{6B4374A3-947E-4054-9ED4-BE3C4EABE410}" dt="2021-06-28T02:36:50.381" v="2294" actId="1076"/>
          <ac:picMkLst>
            <pc:docMk/>
            <pc:sldMk cId="3022927922" sldId="484"/>
            <ac:picMk id="6" creationId="{707C8B56-5CBF-4DE9-8088-9CA3B9209579}"/>
          </ac:picMkLst>
        </pc:picChg>
        <pc:picChg chg="add del mod">
          <ac:chgData name="Weifeng Xu" userId="e7aed605-a3dd-4d5a-a692-a87037af107b" providerId="ADAL" clId="{6B4374A3-947E-4054-9ED4-BE3C4EABE410}" dt="2021-06-28T02:35:23.635" v="2278" actId="478"/>
          <ac:picMkLst>
            <pc:docMk/>
            <pc:sldMk cId="3022927922" sldId="484"/>
            <ac:picMk id="8" creationId="{E0CD9D1B-1E66-4C9A-A04E-06E607F82934}"/>
          </ac:picMkLst>
        </pc:picChg>
        <pc:picChg chg="add mod">
          <ac:chgData name="Weifeng Xu" userId="e7aed605-a3dd-4d5a-a692-a87037af107b" providerId="ADAL" clId="{6B4374A3-947E-4054-9ED4-BE3C4EABE410}" dt="2021-06-28T02:36:26.044" v="2293" actId="1076"/>
          <ac:picMkLst>
            <pc:docMk/>
            <pc:sldMk cId="3022927922" sldId="484"/>
            <ac:picMk id="10" creationId="{B08BF884-CDEF-4D7A-914C-9F0D4CEB8299}"/>
          </ac:picMkLst>
        </pc:picChg>
        <pc:cxnChg chg="add mod">
          <ac:chgData name="Weifeng Xu" userId="e7aed605-a3dd-4d5a-a692-a87037af107b" providerId="ADAL" clId="{6B4374A3-947E-4054-9ED4-BE3C4EABE410}" dt="2021-06-28T02:39:20.031" v="2363" actId="1582"/>
          <ac:cxnSpMkLst>
            <pc:docMk/>
            <pc:sldMk cId="3022927922" sldId="484"/>
            <ac:cxnSpMk id="14" creationId="{BDCC988F-E9BC-43F2-81CE-1E02CB63E18F}"/>
          </ac:cxnSpMkLst>
        </pc:cxnChg>
      </pc:sldChg>
      <pc:sldChg chg="modSp new del mod">
        <pc:chgData name="Weifeng Xu" userId="e7aed605-a3dd-4d5a-a692-a87037af107b" providerId="ADAL" clId="{6B4374A3-947E-4054-9ED4-BE3C4EABE410}" dt="2021-06-28T02:46:49.132" v="2393" actId="47"/>
        <pc:sldMkLst>
          <pc:docMk/>
          <pc:sldMk cId="695818154" sldId="485"/>
        </pc:sldMkLst>
        <pc:spChg chg="mod">
          <ac:chgData name="Weifeng Xu" userId="e7aed605-a3dd-4d5a-a692-a87037af107b" providerId="ADAL" clId="{6B4374A3-947E-4054-9ED4-BE3C4EABE410}" dt="2021-06-28T02:44:33.674" v="2367" actId="21"/>
          <ac:spMkLst>
            <pc:docMk/>
            <pc:sldMk cId="695818154" sldId="485"/>
            <ac:spMk id="2" creationId="{C9749E0C-3927-40D0-B166-F7DF86ACDCF8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8T03:05:31.851" v="2530" actId="1076"/>
        <pc:sldMkLst>
          <pc:docMk/>
          <pc:sldMk cId="1979037057" sldId="485"/>
        </pc:sldMkLst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2" creationId="{E353B482-F9B1-4425-BB0E-1FBC780FF119}"/>
          </ac:spMkLst>
        </pc:spChg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3" creationId="{BDE0E3D6-0581-4B95-841A-7EB7C500F166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4" creationId="{74134226-8147-4CB6-907D-194E579F0C6F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5" creationId="{604A5F76-9478-46DE-81F4-F60B4DC48618}"/>
          </ac:spMkLst>
        </pc:spChg>
        <pc:spChg chg="add mod ord">
          <ac:chgData name="Weifeng Xu" userId="e7aed605-a3dd-4d5a-a692-a87037af107b" providerId="ADAL" clId="{6B4374A3-947E-4054-9ED4-BE3C4EABE410}" dt="2021-06-28T03:02:14.978" v="2432"/>
          <ac:spMkLst>
            <pc:docMk/>
            <pc:sldMk cId="1979037057" sldId="485"/>
            <ac:spMk id="6" creationId="{6A5364ED-6372-42B0-8F40-B24AA14AA454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1" creationId="{8A39246C-5DBA-4DED-9015-D17CDBB97641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2" creationId="{09D4ED7B-C96A-4351-AAAA-9646E192FBFD}"/>
          </ac:spMkLst>
        </pc:spChg>
        <pc:spChg chg="add mod">
          <ac:chgData name="Weifeng Xu" userId="e7aed605-a3dd-4d5a-a692-a87037af107b" providerId="ADAL" clId="{6B4374A3-947E-4054-9ED4-BE3C4EABE410}" dt="2021-06-28T03:05:17.718" v="2528" actId="14100"/>
          <ac:spMkLst>
            <pc:docMk/>
            <pc:sldMk cId="1979037057" sldId="485"/>
            <ac:spMk id="14" creationId="{8C2B2658-1045-4FCC-BBFF-9F50A6C9B15C}"/>
          </ac:spMkLst>
        </pc:sp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8" creationId="{D6642376-3771-4A23-988A-14E881E82403}"/>
          </ac:picMkLst>
        </pc:pic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10" creationId="{9EF32C83-75BB-4834-92CD-1D2764C7758A}"/>
          </ac:picMkLst>
        </pc:picChg>
        <pc:picChg chg="add mod">
          <ac:chgData name="Weifeng Xu" userId="e7aed605-a3dd-4d5a-a692-a87037af107b" providerId="ADAL" clId="{6B4374A3-947E-4054-9ED4-BE3C4EABE410}" dt="2021-06-28T03:05:31.851" v="2530" actId="1076"/>
          <ac:picMkLst>
            <pc:docMk/>
            <pc:sldMk cId="1979037057" sldId="485"/>
            <ac:picMk id="13" creationId="{2BDA334F-F2DA-484C-B219-4E9F22B21626}"/>
          </ac:picMkLst>
        </pc:picChg>
      </pc:sldChg>
      <pc:sldChg chg="modSp add mod">
        <pc:chgData name="Weifeng Xu" userId="e7aed605-a3dd-4d5a-a692-a87037af107b" providerId="ADAL" clId="{6B4374A3-947E-4054-9ED4-BE3C4EABE410}" dt="2021-06-28T15:01:48.822" v="2534" actId="1076"/>
        <pc:sldMkLst>
          <pc:docMk/>
          <pc:sldMk cId="229412847" sldId="486"/>
        </pc:sldMkLst>
        <pc:picChg chg="mod">
          <ac:chgData name="Weifeng Xu" userId="e7aed605-a3dd-4d5a-a692-a87037af107b" providerId="ADAL" clId="{6B4374A3-947E-4054-9ED4-BE3C4EABE410}" dt="2021-06-28T15:01:46.722" v="2533" actId="1076"/>
          <ac:picMkLst>
            <pc:docMk/>
            <pc:sldMk cId="229412847" sldId="486"/>
            <ac:picMk id="4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8.822" v="2534" actId="1076"/>
          <ac:picMkLst>
            <pc:docMk/>
            <pc:sldMk cId="229412847" sldId="486"/>
            <ac:picMk id="5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5.159" v="2532" actId="1076"/>
          <ac:picMkLst>
            <pc:docMk/>
            <pc:sldMk cId="229412847" sldId="486"/>
            <ac:picMk id="1026" creationId="{00000000-0000-0000-0000-000000000000}"/>
          </ac:picMkLst>
        </pc:picChg>
      </pc:sldChg>
      <pc:sldChg chg="addSp modSp new mod">
        <pc:chgData name="Weifeng Xu" userId="e7aed605-a3dd-4d5a-a692-a87037af107b" providerId="ADAL" clId="{6B4374A3-947E-4054-9ED4-BE3C4EABE410}" dt="2021-06-28T15:08:17.943" v="2575" actId="1076"/>
        <pc:sldMkLst>
          <pc:docMk/>
          <pc:sldMk cId="127162036" sldId="487"/>
        </pc:sldMkLst>
        <pc:spChg chg="mod">
          <ac:chgData name="Weifeng Xu" userId="e7aed605-a3dd-4d5a-a692-a87037af107b" providerId="ADAL" clId="{6B4374A3-947E-4054-9ED4-BE3C4EABE410}" dt="2021-06-28T15:04:38.120" v="2571" actId="20577"/>
          <ac:spMkLst>
            <pc:docMk/>
            <pc:sldMk cId="127162036" sldId="487"/>
            <ac:spMk id="2" creationId="{E9795CE5-4D04-4CBA-8767-87D7588611F2}"/>
          </ac:spMkLst>
        </pc:spChg>
        <pc:picChg chg="add mod">
          <ac:chgData name="Weifeng Xu" userId="e7aed605-a3dd-4d5a-a692-a87037af107b" providerId="ADAL" clId="{6B4374A3-947E-4054-9ED4-BE3C4EABE410}" dt="2021-06-28T15:08:17.943" v="2575" actId="1076"/>
          <ac:picMkLst>
            <pc:docMk/>
            <pc:sldMk cId="127162036" sldId="487"/>
            <ac:picMk id="4" creationId="{2039DE48-F833-4C4D-AEA6-65EC61529D54}"/>
          </ac:picMkLst>
        </pc:picChg>
      </pc:sldChg>
      <pc:sldChg chg="addSp modSp new mod modNotesTx">
        <pc:chgData name="Weifeng Xu" userId="e7aed605-a3dd-4d5a-a692-a87037af107b" providerId="ADAL" clId="{6B4374A3-947E-4054-9ED4-BE3C4EABE410}" dt="2021-06-28T15:22:01.874" v="2619"/>
        <pc:sldMkLst>
          <pc:docMk/>
          <pc:sldMk cId="1436574554" sldId="488"/>
        </pc:sldMkLst>
        <pc:spChg chg="mod">
          <ac:chgData name="Weifeng Xu" userId="e7aed605-a3dd-4d5a-a692-a87037af107b" providerId="ADAL" clId="{6B4374A3-947E-4054-9ED4-BE3C4EABE410}" dt="2021-06-28T15:20:19.941" v="2615" actId="20577"/>
          <ac:spMkLst>
            <pc:docMk/>
            <pc:sldMk cId="1436574554" sldId="488"/>
            <ac:spMk id="2" creationId="{A4717730-4F34-4130-AAF8-EBC15D008936}"/>
          </ac:spMkLst>
        </pc:spChg>
        <pc:picChg chg="add mod">
          <ac:chgData name="Weifeng Xu" userId="e7aed605-a3dd-4d5a-a692-a87037af107b" providerId="ADAL" clId="{6B4374A3-947E-4054-9ED4-BE3C4EABE410}" dt="2021-06-28T15:21:44.888" v="2618" actId="14100"/>
          <ac:picMkLst>
            <pc:docMk/>
            <pc:sldMk cId="1436574554" sldId="488"/>
            <ac:picMk id="4" creationId="{25A627BB-5496-40EF-8103-AF171432D7F1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19:32:29.686" v="2637"/>
        <pc:sldMkLst>
          <pc:docMk/>
          <pc:sldMk cId="3579863255" sldId="489"/>
        </pc:sldMkLst>
        <pc:spChg chg="del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2" creationId="{DBCCA8B4-61C1-4A38-8741-45E1A46ADE0F}"/>
          </ac:spMkLst>
        </pc:spChg>
        <pc:spChg chg="add mod ord">
          <ac:chgData name="Weifeng Xu" userId="e7aed605-a3dd-4d5a-a692-a87037af107b" providerId="ADAL" clId="{6B4374A3-947E-4054-9ED4-BE3C4EABE410}" dt="2021-06-28T19:32:29.686" v="2637"/>
          <ac:spMkLst>
            <pc:docMk/>
            <pc:sldMk cId="3579863255" sldId="489"/>
            <ac:spMk id="3" creationId="{4FB77B5E-3139-4C66-8935-9AA9B15E530D}"/>
          </ac:spMkLst>
        </pc:spChg>
        <pc:spChg chg="add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4" creationId="{774A7D27-F957-4AEB-B39F-C8C34744C674}"/>
          </ac:spMkLst>
        </pc:spChg>
      </pc:sldChg>
      <pc:sldChg chg="add del">
        <pc:chgData name="Weifeng Xu" userId="e7aed605-a3dd-4d5a-a692-a87037af107b" providerId="ADAL" clId="{6B4374A3-947E-4054-9ED4-BE3C4EABE410}" dt="2021-06-28T19:33:16.195" v="2639" actId="47"/>
        <pc:sldMkLst>
          <pc:docMk/>
          <pc:sldMk cId="366514627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Introduction to Digital Forensics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CD037-F951-4448-9019-DFE9A587D76C}"/>
              </a:ext>
            </a:extLst>
          </p:cNvPr>
          <p:cNvSpPr txBox="1"/>
          <p:nvPr/>
        </p:nvSpPr>
        <p:spPr>
          <a:xfrm>
            <a:off x="3480010" y="6309971"/>
            <a:ext cx="6174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Slides are modified from Guide to Computer Forensics and Investigations. Sixth Edition. Cengage Learning, 2018, ISBN-13: 978-1-337-56894-4. Chapter 1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9D4B4-66EE-4BC9-A009-9742D91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DA409-38B7-4741-8E43-375EB5CB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Gathering the evidence</a:t>
            </a:r>
          </a:p>
          <a:p>
            <a:r>
              <a:rPr lang="en-GB" dirty="0"/>
              <a:t>Acquiring an image of evidence media</a:t>
            </a:r>
          </a:p>
          <a:p>
            <a:r>
              <a:rPr lang="en-GB" dirty="0" err="1"/>
              <a:t>Analyzing</a:t>
            </a:r>
            <a:r>
              <a:rPr lang="en-GB" dirty="0"/>
              <a:t> digital evidence </a:t>
            </a:r>
          </a:p>
          <a:p>
            <a:r>
              <a:rPr lang="en-GB" dirty="0"/>
              <a:t>Produce a final report</a:t>
            </a:r>
          </a:p>
          <a:p>
            <a:r>
              <a:rPr lang="en-GB" dirty="0"/>
              <a:t>Critiquing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666B6-0BF2-4D95-B499-790915C7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Gathering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C51-F5B8-4ED6-BBD0-7FE91C7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204811" cy="4393982"/>
          </a:xfrm>
        </p:spPr>
        <p:txBody>
          <a:bodyPr>
            <a:normAutofit/>
          </a:bodyPr>
          <a:lstStyle/>
          <a:p>
            <a:r>
              <a:rPr lang="en-GB" dirty="0"/>
              <a:t>Meet the IT manager to interview him</a:t>
            </a:r>
          </a:p>
          <a:p>
            <a:r>
              <a:rPr lang="en-GB" dirty="0"/>
              <a:t>Fill out the evidence form, have the IT manager sign</a:t>
            </a:r>
          </a:p>
          <a:p>
            <a:r>
              <a:rPr lang="en-GB" dirty="0"/>
              <a:t>Place the evidence in a secure container</a:t>
            </a:r>
          </a:p>
          <a:p>
            <a:r>
              <a:rPr lang="en-GB" dirty="0"/>
              <a:t>Carry the evidence to the computer forensics lab </a:t>
            </a:r>
          </a:p>
          <a:p>
            <a:r>
              <a:rPr lang="en-GB" dirty="0"/>
              <a:t>Complete the evidence custody form</a:t>
            </a:r>
          </a:p>
          <a:p>
            <a:r>
              <a:rPr lang="en-GB" dirty="0"/>
              <a:t>Secure evidence by locking the container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mage result for evidence form">
            <a:extLst>
              <a:ext uri="{FF2B5EF4-FFF2-40B4-BE49-F238E27FC236}">
                <a16:creationId xmlns:a16="http://schemas.microsoft.com/office/drawing/2014/main" id="{71B3B1F2-4458-4899-A5FE-142179B4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050" y="617686"/>
            <a:ext cx="3047033" cy="32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vidence bags Antistatic bags">
            <a:extLst>
              <a:ext uri="{FF2B5EF4-FFF2-40B4-BE49-F238E27FC236}">
                <a16:creationId xmlns:a16="http://schemas.microsoft.com/office/drawing/2014/main" id="{F8D12C89-A1D6-4746-842E-43D8E55A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7545" r="6215" b="7679"/>
          <a:stretch/>
        </p:blipFill>
        <p:spPr bwMode="auto">
          <a:xfrm>
            <a:off x="9454402" y="2947462"/>
            <a:ext cx="2256760" cy="37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7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52C7-01BC-4818-B196-E6FE84B1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Acquiring an Image of Evidence 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F87F-19AF-4F97-802C-4FE29234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Bit-stream copy</a:t>
            </a:r>
          </a:p>
          <a:p>
            <a:pPr lvl="1"/>
            <a:r>
              <a:rPr lang="en-GB" dirty="0"/>
              <a:t>Bit-by-bit copy of the original storage medium</a:t>
            </a:r>
          </a:p>
          <a:p>
            <a:pPr lvl="1"/>
            <a:r>
              <a:rPr lang="en-GB" dirty="0"/>
              <a:t>copy deleted files, e-mail messages or recover file fragments</a:t>
            </a:r>
          </a:p>
          <a:p>
            <a:pPr lvl="1"/>
            <a:r>
              <a:rPr lang="en-GB" dirty="0"/>
              <a:t>known as “image” or “image file”</a:t>
            </a:r>
          </a:p>
          <a:p>
            <a:r>
              <a:rPr lang="en-GB" dirty="0"/>
              <a:t>Backup copy</a:t>
            </a:r>
          </a:p>
          <a:p>
            <a:pPr lvl="1"/>
            <a:r>
              <a:rPr lang="en-GB" dirty="0"/>
              <a:t>Backup software only copy known files</a:t>
            </a:r>
          </a:p>
          <a:p>
            <a:pPr lvl="1"/>
            <a:r>
              <a:rPr lang="en-GB" dirty="0"/>
              <a:t>Backup software cannot copy deleted files, e-mail messages or recover file fragments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6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EF0-CA0E-43A9-B180-453B9F0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Your Digital Evidence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AC8E-1AA4-4A37-956A-DD86BF0C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OS, applications, file, logs </a:t>
            </a:r>
          </a:p>
          <a:p>
            <a:r>
              <a:rPr lang="en-GB" dirty="0"/>
              <a:t>Deleted files</a:t>
            </a:r>
          </a:p>
          <a:p>
            <a:r>
              <a:rPr lang="en-GB" dirty="0"/>
              <a:t>File fragments</a:t>
            </a:r>
          </a:p>
          <a:p>
            <a:r>
              <a:rPr lang="en-GB" dirty="0"/>
              <a:t>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701-40E3-4036-9127-3D1258E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E82-437E-4833-9087-89C484E7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 your work</a:t>
            </a:r>
          </a:p>
          <a:p>
            <a:r>
              <a:rPr lang="en-GB" dirty="0"/>
              <a:t>Repeatable findings</a:t>
            </a:r>
          </a:p>
          <a:p>
            <a:r>
              <a:rPr lang="en-GB" dirty="0"/>
              <a:t>Conclusive evidence that suspect did or did not commit a crime or violate a company policy</a:t>
            </a:r>
          </a:p>
          <a:p>
            <a:r>
              <a:rPr lang="en-GB" dirty="0"/>
              <a:t>Who, what, when, where, why, and how</a:t>
            </a:r>
          </a:p>
          <a:p>
            <a:r>
              <a:rPr lang="en-GB" dirty="0"/>
              <a:t>Formalize evidence </a:t>
            </a:r>
            <a:r>
              <a:rPr lang="en-GB" sz="1200" dirty="0"/>
              <a:t>(https://github.com/frankwxu/digital-forensics-lab/tree/main/STIX_for_digital_forensics)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7B20-9887-4699-BE91-36536B3B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BB87-299E-48DA-985F-78003196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could you improve your performance in the case?</a:t>
            </a:r>
          </a:p>
          <a:p>
            <a:r>
              <a:rPr lang="en-GB" dirty="0"/>
              <a:t>Did you expect the results you found? Did the case develop in ways you did not expect?</a:t>
            </a:r>
          </a:p>
          <a:p>
            <a:r>
              <a:rPr lang="en-GB" dirty="0"/>
              <a:t>Was the documentation as thorough as it could have been?</a:t>
            </a:r>
          </a:p>
          <a:p>
            <a:r>
              <a:rPr lang="en-GB" dirty="0"/>
              <a:t>What feedback has been received from the requesting source?</a:t>
            </a:r>
          </a:p>
          <a:p>
            <a:r>
              <a:rPr lang="en-GB" dirty="0"/>
              <a:t>Did you discover any new problems? If so, what are they?</a:t>
            </a:r>
          </a:p>
          <a:p>
            <a:r>
              <a:rPr lang="en-GB" dirty="0"/>
              <a:t>Did you use new techniques during the case or during research?</a:t>
            </a:r>
          </a:p>
        </p:txBody>
      </p:sp>
    </p:spTree>
    <p:extLst>
      <p:ext uri="{BB962C8B-B14F-4D97-AF65-F5344CB8AC3E}">
        <p14:creationId xmlns:p14="http://schemas.microsoft.com/office/powerpoint/2010/main" val="312573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36355-1881-4C0F-B035-EA37354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38285-F64D-46CA-BF2D-681F70F90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DA9E7F-3F7D-4496-B904-CB1222D5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56" y="3629978"/>
            <a:ext cx="2845842" cy="8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Investigate a USB drive</a:t>
            </a:r>
          </a:p>
          <a:p>
            <a:pPr lvl="1"/>
            <a:r>
              <a:rPr lang="en-US" dirty="0"/>
              <a:t>Owned by George Montgomery</a:t>
            </a:r>
          </a:p>
          <a:p>
            <a:r>
              <a:rPr lang="en-US" dirty="0"/>
              <a:t>Assume we have the image file</a:t>
            </a:r>
          </a:p>
          <a:p>
            <a:pPr lvl="1"/>
            <a:r>
              <a:rPr lang="en-US" dirty="0"/>
              <a:t>https://www.dropbox.com/s/nw23q14vzsykyup/Ch01InChap01.dd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Autopsy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Recover Word files, images</a:t>
            </a:r>
          </a:p>
          <a:p>
            <a:pPr lvl="1"/>
            <a:r>
              <a:rPr lang="en-US" dirty="0"/>
              <a:t>Search key words</a:t>
            </a:r>
          </a:p>
        </p:txBody>
      </p:sp>
    </p:spTree>
    <p:extLst>
      <p:ext uri="{BB962C8B-B14F-4D97-AF65-F5344CB8AC3E}">
        <p14:creationId xmlns:p14="http://schemas.microsoft.com/office/powerpoint/2010/main" val="5913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505E-8E10-4ECD-8634-E9F5E9E8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hash code online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93CEF9-F00C-4169-9A97-BD6D4870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56385" cy="464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075E7-3A1E-460E-8DB4-203C593377CD}"/>
              </a:ext>
            </a:extLst>
          </p:cNvPr>
          <p:cNvSpPr txBox="1"/>
          <p:nvPr/>
        </p:nvSpPr>
        <p:spPr>
          <a:xfrm>
            <a:off x="838200" y="1321356"/>
            <a:ext cx="257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http://onlinemd5.com/</a:t>
            </a:r>
          </a:p>
        </p:txBody>
      </p:sp>
    </p:spTree>
    <p:extLst>
      <p:ext uri="{BB962C8B-B14F-4D97-AF65-F5344CB8AC3E}">
        <p14:creationId xmlns:p14="http://schemas.microsoft.com/office/powerpoint/2010/main" val="336859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case with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020"/>
            <a:ext cx="8213531" cy="48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FB64-D68E-4042-BD66-DCA35BB5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4839-B1EE-4CED-B037-255E8EFC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digital forensics?</a:t>
            </a:r>
          </a:p>
          <a:p>
            <a:r>
              <a:rPr lang="en-GB" dirty="0"/>
              <a:t>Steps of digital investigation</a:t>
            </a:r>
          </a:p>
          <a:p>
            <a:r>
              <a:rPr lang="en-US" dirty="0"/>
              <a:t>Autopsy lab</a:t>
            </a:r>
          </a:p>
        </p:txBody>
      </p:sp>
    </p:spTree>
    <p:extLst>
      <p:ext uri="{BB962C8B-B14F-4D97-AF65-F5344CB8AC3E}">
        <p14:creationId xmlns:p14="http://schemas.microsoft.com/office/powerpoint/2010/main" val="16444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5591" cy="46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Data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218"/>
            <a:ext cx="61245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image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9377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31" y="804862"/>
            <a:ext cx="7981951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50"/>
            <a:ext cx="10222392" cy="45036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deleted files</a:t>
            </a:r>
          </a:p>
        </p:txBody>
      </p:sp>
    </p:spTree>
    <p:extLst>
      <p:ext uri="{BB962C8B-B14F-4D97-AF65-F5344CB8AC3E}">
        <p14:creationId xmlns:p14="http://schemas.microsoft.com/office/powerpoint/2010/main" val="352134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the file: right click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853"/>
            <a:ext cx="10480980" cy="4592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67501" y="4520046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503229" y="4727863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327074" y="2961409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Right click</a:t>
            </a:r>
          </a:p>
        </p:txBody>
      </p:sp>
    </p:spTree>
    <p:extLst>
      <p:ext uri="{BB962C8B-B14F-4D97-AF65-F5344CB8AC3E}">
        <p14:creationId xmlns:p14="http://schemas.microsoft.com/office/powerpoint/2010/main" val="33588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tag for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715"/>
            <a:ext cx="7466970" cy="38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both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93"/>
            <a:ext cx="4844683" cy="265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6" y="4368800"/>
            <a:ext cx="8029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6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deleted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724"/>
            <a:ext cx="9518809" cy="41709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4716" y="4149752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48127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183"/>
            <a:ext cx="8907028" cy="45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E9B56-71DB-4ACB-86C1-5630CEB6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forensics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EA721-57A9-4BB1-B4BC-E169FC49F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02"/>
            <a:ext cx="8039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2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8701-048F-4E27-8CCF-0DBDE11C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search </a:t>
            </a:r>
            <a:r>
              <a:rPr lang="en-US" sz="3200" dirty="0">
                <a:solidFill>
                  <a:srgbClr val="7030A0"/>
                </a:solidFill>
              </a:rPr>
              <a:t>[a-zA-Z0-9+_.-]+@[a-zA-Z0-9.-]+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5ED0-2554-4517-9C07-7FA85795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13"/>
            <a:ext cx="12192000" cy="38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0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24"/>
            <a:ext cx="6665768" cy="50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8F364-37CF-4CAD-830C-FF173288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B4A4-61BB-46C3-9239-E1407675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application of </a:t>
            </a:r>
            <a:r>
              <a:rPr lang="en-GB" dirty="0">
                <a:solidFill>
                  <a:srgbClr val="7030A0"/>
                </a:solidFill>
              </a:rPr>
              <a:t>computer science </a:t>
            </a:r>
            <a:r>
              <a:rPr lang="en-GB" dirty="0"/>
              <a:t>and </a:t>
            </a:r>
            <a:r>
              <a:rPr lang="en-GB" dirty="0">
                <a:solidFill>
                  <a:srgbClr val="7030A0"/>
                </a:solidFill>
              </a:rPr>
              <a:t>investigative procedures </a:t>
            </a:r>
            <a:r>
              <a:rPr lang="en-GB" dirty="0"/>
              <a:t>for a legal purpose involving the analysis of digital evidence after </a:t>
            </a:r>
          </a:p>
          <a:p>
            <a:pPr lvl="1"/>
            <a:r>
              <a:rPr lang="en-GB" dirty="0"/>
              <a:t>proper search authority, </a:t>
            </a:r>
          </a:p>
          <a:p>
            <a:pPr lvl="1"/>
            <a:r>
              <a:rPr lang="en-GB" dirty="0"/>
              <a:t>chain of custody (Evidence Transmittal Letter)</a:t>
            </a:r>
          </a:p>
          <a:p>
            <a:pPr lvl="1"/>
            <a:r>
              <a:rPr lang="en-GB" dirty="0"/>
              <a:t>validation with mathematics (hash function), </a:t>
            </a:r>
          </a:p>
          <a:p>
            <a:pPr lvl="1"/>
            <a:r>
              <a:rPr lang="en-GB" dirty="0"/>
              <a:t>use of validated tools, </a:t>
            </a:r>
          </a:p>
          <a:p>
            <a:pPr lvl="1"/>
            <a:r>
              <a:rPr lang="en-GB" dirty="0"/>
              <a:t>repeatability, </a:t>
            </a:r>
          </a:p>
          <a:p>
            <a:pPr lvl="1"/>
            <a:r>
              <a:rPr lang="en-GB" dirty="0"/>
              <a:t>reporting, and </a:t>
            </a:r>
          </a:p>
          <a:p>
            <a:pPr lvl="1"/>
            <a:r>
              <a:rPr lang="en-GB" dirty="0"/>
              <a:t>possible expert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AAA-12CF-4B85-94B0-90B501FF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definition of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8047-2E5D-4D5C-A336-D5830DA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application of science to </a:t>
            </a:r>
          </a:p>
          <a:p>
            <a:pPr lvl="1"/>
            <a:r>
              <a:rPr lang="en-GB" dirty="0"/>
              <a:t>identification, </a:t>
            </a:r>
          </a:p>
          <a:p>
            <a:pPr lvl="1"/>
            <a:r>
              <a:rPr lang="en-GB" dirty="0"/>
              <a:t>collection, </a:t>
            </a:r>
          </a:p>
          <a:p>
            <a:pPr lvl="1"/>
            <a:r>
              <a:rPr lang="en-GB" dirty="0"/>
              <a:t>examination, and </a:t>
            </a:r>
          </a:p>
          <a:p>
            <a:pPr lvl="1"/>
            <a:r>
              <a:rPr lang="en-GB" dirty="0"/>
              <a:t>analysis </a:t>
            </a:r>
          </a:p>
          <a:p>
            <a:pPr marL="0" indent="0">
              <a:buNone/>
            </a:pPr>
            <a:r>
              <a:rPr lang="en-GB" dirty="0"/>
              <a:t>of data while </a:t>
            </a:r>
          </a:p>
          <a:p>
            <a:pPr lvl="1"/>
            <a:r>
              <a:rPr lang="en-GB" dirty="0"/>
              <a:t>preserving the </a:t>
            </a:r>
            <a:r>
              <a:rPr lang="en-GB" dirty="0">
                <a:solidFill>
                  <a:srgbClr val="7030A0"/>
                </a:solidFill>
              </a:rPr>
              <a:t>integrity</a:t>
            </a:r>
            <a:r>
              <a:rPr lang="en-GB" dirty="0"/>
              <a:t> of the information and </a:t>
            </a:r>
          </a:p>
          <a:p>
            <a:pPr lvl="1"/>
            <a:r>
              <a:rPr lang="en-GB" dirty="0"/>
              <a:t>maintaining a strict </a:t>
            </a:r>
            <a:r>
              <a:rPr lang="en-GB" dirty="0">
                <a:solidFill>
                  <a:srgbClr val="7030A0"/>
                </a:solidFill>
              </a:rPr>
              <a:t>chain of custody </a:t>
            </a:r>
            <a:r>
              <a:rPr lang="en-GB" dirty="0"/>
              <a:t>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and Other Related Disciplines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pic>
        <p:nvPicPr>
          <p:cNvPr id="5" name="Content Placeholder 12" descr="Three sides of the investigations triad which represent a group or department are as follows: vulnerability or threat assessment and risk management, network intrusion detection and incident response, and digital investigations.">
            <a:extLst>
              <a:ext uri="{FF2B5EF4-FFF2-40B4-BE49-F238E27FC236}">
                <a16:creationId xmlns:a16="http://schemas.microsoft.com/office/drawing/2014/main" id="{4BE4B974-C2D0-2E42-BAC8-04228536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8" y="2067977"/>
            <a:ext cx="6000768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29DD-2F9F-4CE0-ABB1-FB1EA22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Investigation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CC05-A93E-41E0-B472-2BBA57C4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Public-sector investigations</a:t>
            </a:r>
          </a:p>
          <a:p>
            <a:pPr lvl="1"/>
            <a:r>
              <a:rPr lang="en-GB" dirty="0"/>
              <a:t>involve government agencies responsible for criminal investigations and prosecution</a:t>
            </a:r>
          </a:p>
          <a:p>
            <a:r>
              <a:rPr lang="en-GB" dirty="0"/>
              <a:t>Private-sector investigations</a:t>
            </a:r>
          </a:p>
          <a:p>
            <a:pPr lvl="1"/>
            <a:r>
              <a:rPr lang="en-GB" dirty="0"/>
              <a:t>policy violations</a:t>
            </a:r>
          </a:p>
          <a:p>
            <a:pPr lvl="1"/>
            <a:r>
              <a:rPr lang="en-GB" dirty="0"/>
              <a:t>E-mail harassment, falsification of data, gender and age discrimination, embezzlement, sabotage, and industrial espionage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EB58-2BF7-4BD2-834E-D2143EE3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vs. data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F2E5-3DD0-4BDB-AA0D-F1A8097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DF ensure recovered data is valid for evidence</a:t>
            </a:r>
          </a:p>
          <a:p>
            <a:r>
              <a:rPr lang="en-GB" dirty="0"/>
              <a:t>Often don’t know whether digital devices contain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8D0B5-0670-4074-BAAE-FEECCF2E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digital investigation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F1F77-869D-4DBA-BF70-52E6B18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590</Words>
  <Application>Microsoft Office PowerPoint</Application>
  <PresentationFormat>Widescreen</PresentationFormat>
  <Paragraphs>103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Introduction to Digital Forensics</vt:lpstr>
      <vt:lpstr>Outline</vt:lpstr>
      <vt:lpstr>What is digital forensics </vt:lpstr>
      <vt:lpstr>Definition</vt:lpstr>
      <vt:lpstr>NIST definition of Digital Forensics</vt:lpstr>
      <vt:lpstr>Digital Forensics and Other Related Disciplines </vt:lpstr>
      <vt:lpstr>Digital Investigation Types</vt:lpstr>
      <vt:lpstr>Digital forensics vs. data recovery</vt:lpstr>
      <vt:lpstr>Steps of digital investigation</vt:lpstr>
      <vt:lpstr>Steps</vt:lpstr>
      <vt:lpstr>Gathering the Evidence</vt:lpstr>
      <vt:lpstr>Acquiring an Image of Evidence Media</vt:lpstr>
      <vt:lpstr>Analyzing Your Digital Evidence </vt:lpstr>
      <vt:lpstr>Produce a final report</vt:lpstr>
      <vt:lpstr>Critiquing the Case</vt:lpstr>
      <vt:lpstr>Autopsy lab</vt:lpstr>
      <vt:lpstr>Background</vt:lpstr>
      <vt:lpstr>Check hash code online</vt:lpstr>
      <vt:lpstr>Create a case with name</vt:lpstr>
      <vt:lpstr>Details of the case</vt:lpstr>
      <vt:lpstr>Choose Data Format</vt:lpstr>
      <vt:lpstr>Choose the image file</vt:lpstr>
      <vt:lpstr>PowerPoint Presentation</vt:lpstr>
      <vt:lpstr>Find deleted files</vt:lpstr>
      <vt:lpstr>Tag the file: right click</vt:lpstr>
      <vt:lpstr>Create a tag for reporting</vt:lpstr>
      <vt:lpstr>Tag both deleted files</vt:lpstr>
      <vt:lpstr>Recover deleted file</vt:lpstr>
      <vt:lpstr>Search keywords</vt:lpstr>
      <vt:lpstr>Search results</vt:lpstr>
      <vt:lpstr>Email search [a-zA-Z0-9+_.-]+@[a-zA-Z0-9.-]+</vt:lpstr>
      <vt:lpstr>Generate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2021-09-09T23:16:01Z</dcterms:modified>
</cp:coreProperties>
</file>