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8" r:id="rId3"/>
    <p:sldId id="289" r:id="rId4"/>
    <p:sldId id="311" r:id="rId5"/>
    <p:sldId id="314" r:id="rId6"/>
    <p:sldId id="315" r:id="rId7"/>
    <p:sldId id="329" r:id="rId8"/>
    <p:sldId id="330" r:id="rId9"/>
    <p:sldId id="316" r:id="rId10"/>
    <p:sldId id="312" r:id="rId11"/>
    <p:sldId id="317" r:id="rId12"/>
    <p:sldId id="313" r:id="rId13"/>
    <p:sldId id="307" r:id="rId14"/>
    <p:sldId id="308" r:id="rId15"/>
    <p:sldId id="309" r:id="rId16"/>
    <p:sldId id="310" r:id="rId17"/>
    <p:sldId id="318" r:id="rId18"/>
    <p:sldId id="319" r:id="rId19"/>
    <p:sldId id="320" r:id="rId20"/>
    <p:sldId id="321" r:id="rId21"/>
    <p:sldId id="322" r:id="rId22"/>
    <p:sldId id="325" r:id="rId23"/>
    <p:sldId id="324" r:id="rId24"/>
    <p:sldId id="323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87" d="100"/>
          <a:sy n="87" d="100"/>
        </p:scale>
        <p:origin x="139" y="48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https://www.youtube.com/watch?v=6G3qm60dfA8&amp;ab_channel=PrashantThombre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https://asecuritysite.com/forensics/magic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https://www.mql5.com/en/articles/1971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https://github.com/brannondorsey/naive-hashcat/releases/download/data/rockyou.txt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Rhino Hunting – Illegal Possession Investigation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Traffic Log Analysis: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1" y="1618505"/>
            <a:ext cx="5677392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04" y="1591833"/>
            <a:ext cx="5705184" cy="37303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7449" y="2302225"/>
            <a:ext cx="18533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magic 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401" y="1222501"/>
            <a:ext cx="31515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rhino1.jpg magic number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7404" y="1249173"/>
            <a:ext cx="50759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Other commonly file types and their magic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6" y="1730050"/>
            <a:ext cx="5532724" cy="361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11" y="1730050"/>
            <a:ext cx="5631668" cy="361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176" y="1360718"/>
            <a:ext cx="45377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end of the rhino1.jpg magic 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1911" y="1360718"/>
            <a:ext cx="31625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Save the Raw data to rhino1.jpg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5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26" y="458180"/>
            <a:ext cx="7720517" cy="5804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515" y="1185556"/>
            <a:ext cx="31463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rhino1.jpg magic number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514" y="3723906"/>
            <a:ext cx="3146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rhino1.jpg trailer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4" y="1229686"/>
            <a:ext cx="5277260" cy="4278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9194" y="860354"/>
            <a:ext cx="43702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rhino1.jpg. You can close it after see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10" y="1689607"/>
            <a:ext cx="567689" cy="567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9429" y="222267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5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0070" y="4954395"/>
            <a:ext cx="38779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d5a83cde0131c3a034e5a0d3bd94b3c9</a:t>
            </a:r>
          </a:p>
        </p:txBody>
      </p:sp>
    </p:spTree>
    <p:extLst>
      <p:ext uri="{BB962C8B-B14F-4D97-AF65-F5344CB8AC3E}">
        <p14:creationId xmlns:p14="http://schemas.microsoft.com/office/powerpoint/2010/main" val="189086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7" y="2321057"/>
            <a:ext cx="3833192" cy="1554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02" y="2321057"/>
            <a:ext cx="4288861" cy="373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</a:t>
            </a:r>
            <a:r>
              <a:rPr lang="en-US" dirty="0" smtClean="0"/>
              <a:t>second FTP </a:t>
            </a:r>
            <a:r>
              <a:rPr lang="en-US" dirty="0"/>
              <a:t>session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4457" y="1951725"/>
            <a:ext cx="308898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Choose the second FTP </a:t>
            </a:r>
            <a:r>
              <a:rPr lang="en-US" dirty="0"/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8602" y="1951725"/>
            <a:ext cx="403713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Repeat previous steps to find rhino3.jpg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1859" y="5547918"/>
            <a:ext cx="38823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b058218ea0060092d4e01ef3d7a3b815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15" y="2667581"/>
            <a:ext cx="567689" cy="567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7234" y="320065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6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6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80" y="2156873"/>
            <a:ext cx="3657917" cy="1531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63" y="2156873"/>
            <a:ext cx="7275727" cy="42254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3180" y="1787541"/>
            <a:ext cx="28729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Choose the third FTP </a:t>
            </a:r>
            <a:r>
              <a:rPr lang="en-US" dirty="0"/>
              <a:t>session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1763" y="1787541"/>
            <a:ext cx="42294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Repeat previous steps to follow TCP stream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</a:t>
            </a:r>
            <a:r>
              <a:rPr lang="en-US" dirty="0" smtClean="0"/>
              <a:t>third FTP </a:t>
            </a:r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93768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6" y="897956"/>
            <a:ext cx="6775097" cy="4951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20" y="2205565"/>
            <a:ext cx="2872966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Suspect wants to upload  contraband.zip file to a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4020" y="3263018"/>
            <a:ext cx="2872966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The server is ready to accept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9" y="2761708"/>
            <a:ext cx="10354692" cy="1967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0769" y="2392376"/>
            <a:ext cx="66889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packet number </a:t>
            </a:r>
            <a:r>
              <a:rPr lang="en-US" dirty="0" smtClean="0"/>
              <a:t>5651 shows that the server is ready to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2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15" y="1133266"/>
            <a:ext cx="8000503" cy="5101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06915" y="486935"/>
            <a:ext cx="800050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Next packet </a:t>
            </a:r>
            <a:r>
              <a:rPr lang="en-US" dirty="0"/>
              <a:t>number </a:t>
            </a:r>
            <a:r>
              <a:rPr lang="en-US" dirty="0" smtClean="0"/>
              <a:t>(5651+1)  indicates that the suspect starts to upload, and we need to follow the TCP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95" y="1456062"/>
            <a:ext cx="4310191" cy="2523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" y="1456062"/>
            <a:ext cx="6058929" cy="4519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015" y="1086730"/>
            <a:ext cx="6058929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Verify the .zip magic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rhino.log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FTP traffic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36" y="2644536"/>
            <a:ext cx="4677498" cy="2688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42" y="1545709"/>
            <a:ext cx="5159187" cy="37874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4727" y="3879817"/>
            <a:ext cx="202276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signature of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end of central directory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042" y="899378"/>
            <a:ext cx="515918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Verify the trailer of the .zip file and Save as Raw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94736" y="2275204"/>
            <a:ext cx="33077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structure of central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17" y="628150"/>
            <a:ext cx="6916607" cy="4451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18" y="5292644"/>
            <a:ext cx="6904199" cy="6925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2354" y="628150"/>
            <a:ext cx="23473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Save as contraband.zip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53" y="5269571"/>
            <a:ext cx="23473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Verify the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3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77" y="910509"/>
            <a:ext cx="7373389" cy="5599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1077" y="563021"/>
            <a:ext cx="555165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Verify the magic number of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5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022"/>
            <a:ext cx="6115137" cy="99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3911"/>
            <a:ext cx="6115137" cy="105838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password of the zip file?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591222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Unzip the file and found the contraband zip file is encrypted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3604579"/>
            <a:ext cx="611513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Install a zip-crack software, named </a:t>
            </a:r>
            <a:r>
              <a:rPr lang="en-US" dirty="0" err="1" smtClean="0"/>
              <a:t>fcrackzip</a:t>
            </a:r>
            <a:r>
              <a:rPr lang="en-US" dirty="0"/>
              <a:t> </a:t>
            </a:r>
            <a:r>
              <a:rPr lang="en-US" dirty="0" smtClean="0"/>
              <a:t>(fast zip cracker)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5" y="898870"/>
            <a:ext cx="8104178" cy="5430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9274" y="529539"/>
            <a:ext cx="412503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Show all functions of crack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7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64" y="1938777"/>
            <a:ext cx="8915794" cy="2421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5164" y="1569445"/>
            <a:ext cx="319064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Crack the encrypted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0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9" y="768445"/>
            <a:ext cx="6036703" cy="1097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89" y="2770740"/>
            <a:ext cx="4737982" cy="355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5118" y="768445"/>
            <a:ext cx="213387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Unzip the file with password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5117" y="2770740"/>
            <a:ext cx="213387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Show rhino2.jpg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6566" y="6014150"/>
            <a:ext cx="30269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ed870202082ea4fd8f5488533a561b35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32" y="3274549"/>
            <a:ext cx="567689" cy="56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1170" y="378665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2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1443" y="3558393"/>
            <a:ext cx="20021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Same the photo 2 by comparing md5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451" r="2355"/>
          <a:stretch/>
        </p:blipFill>
        <p:spPr>
          <a:xfrm>
            <a:off x="3458988" y="1828266"/>
            <a:ext cx="6036704" cy="4596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25116" y="1922787"/>
            <a:ext cx="213387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Show </a:t>
            </a:r>
            <a:r>
              <a:rPr lang="en-US" dirty="0" smtClean="0"/>
              <a:t>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91" y="718815"/>
            <a:ext cx="4681266" cy="343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91" y="1578392"/>
            <a:ext cx="7285351" cy="25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91" y="4509024"/>
            <a:ext cx="4793395" cy="138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30" y="692972"/>
            <a:ext cx="3068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Open rhino.log with Wireshark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630" y="1587812"/>
            <a:ext cx="3068662" cy="95218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credentials (in case users using FTP, which is not encrypted)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629" y="4509024"/>
            <a:ext cx="3068662" cy="367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first credentials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4146" y="4632160"/>
            <a:ext cx="16279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Click the first 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866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11320" cy="465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287494" y="4368800"/>
            <a:ext cx="310341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See a protocol in the way that the application layer sees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Applies </a:t>
            </a:r>
            <a:r>
              <a:rPr lang="en-US" sz="1400" dirty="0">
                <a:latin typeface="Georgia" panose="02040502050405020303" pitchFamily="18" charset="0"/>
              </a:rPr>
              <a:t>a display filter which selects all the packets in the current stream.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474" y="2444543"/>
            <a:ext cx="10411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Right Click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the first FTP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91" y="1649455"/>
            <a:ext cx="8157400" cy="427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5443" y="2456873"/>
            <a:ext cx="218989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User name: </a:t>
            </a:r>
            <a:r>
              <a:rPr lang="en-US" dirty="0" smtClean="0">
                <a:solidFill>
                  <a:srgbClr val="FF0000"/>
                </a:solidFill>
              </a:rPr>
              <a:t>gnome</a:t>
            </a:r>
          </a:p>
          <a:p>
            <a:r>
              <a:rPr lang="en-US" dirty="0" smtClean="0"/>
              <a:t>Password: </a:t>
            </a:r>
            <a:r>
              <a:rPr lang="en-US" dirty="0" smtClean="0">
                <a:solidFill>
                  <a:srgbClr val="FF0000"/>
                </a:solidFill>
              </a:rPr>
              <a:t>gnome123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1691" y="1280123"/>
            <a:ext cx="57094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Check the first FTP connection and find traffic of rhino1.jpg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1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9" y="2275747"/>
            <a:ext cx="10718176" cy="2360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709" y="1906415"/>
            <a:ext cx="3068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Open rhino.log with Wireshark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9660" y="4821320"/>
            <a:ext cx="5975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Suspect’s PC tells the server it is ready to download the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0" y="725772"/>
            <a:ext cx="9651680" cy="5507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1000" y="356440"/>
            <a:ext cx="805621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Change time display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1139" y="1957605"/>
            <a:ext cx="805621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Show the UTC time (2004-04-20 22:21) that suspect starts to transfer photo (at the </a:t>
            </a:r>
            <a:r>
              <a:rPr lang="en-US" dirty="0"/>
              <a:t>packet </a:t>
            </a:r>
            <a:r>
              <a:rPr lang="en-US" dirty="0" smtClean="0"/>
              <a:t>1550+1)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9" y="2326937"/>
            <a:ext cx="10731324" cy="25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7" y="982294"/>
            <a:ext cx="9529820" cy="4970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117" y="612962"/>
            <a:ext cx="7444809" cy="38371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Follow the next packet (1550+1, server to suspect’s PC) to collect all packets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20177</TotalTime>
  <Words>402</Words>
  <Application>Microsoft Office PowerPoint</Application>
  <PresentationFormat>Widescreen</PresentationFormat>
  <Paragraphs>68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Verdana</vt:lpstr>
      <vt:lpstr>Office Theme</vt:lpstr>
      <vt:lpstr>Rhino Hunting – Illegal Possession Investigation</vt:lpstr>
      <vt:lpstr>Investigate rhino.log</vt:lpstr>
      <vt:lpstr>PowerPoint Presentation</vt:lpstr>
      <vt:lpstr>Investigate the first FTP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Investigate the second FTP session</vt:lpstr>
      <vt:lpstr>Investigate the third FTP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find password of the zip file?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1669</cp:revision>
  <dcterms:created xsi:type="dcterms:W3CDTF">2020-09-14T14:43:27Z</dcterms:created>
  <dcterms:modified xsi:type="dcterms:W3CDTF">2020-10-24T02:48:35Z</dcterms:modified>
</cp:coreProperties>
</file>