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9" r:id="rId24"/>
    <p:sldId id="277" r:id="rId25"/>
    <p:sldId id="274" r:id="rId26"/>
    <p:sldId id="275" r:id="rId27"/>
    <p:sldId id="288" r:id="rId28"/>
    <p:sldId id="280" r:id="rId29"/>
    <p:sldId id="283" r:id="rId30"/>
    <p:sldId id="276" r:id="rId31"/>
    <p:sldId id="289" r:id="rId32"/>
    <p:sldId id="291" r:id="rId33"/>
    <p:sldId id="293" r:id="rId34"/>
    <p:sldId id="294" r:id="rId35"/>
    <p:sldId id="286" r:id="rId36"/>
    <p:sldId id="269" r:id="rId37"/>
    <p:sldId id="270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41" dt="2023-02-12T17:08:10.52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1" d="100"/>
          <a:sy n="101" d="100"/>
        </p:scale>
        <p:origin x="15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3-02-12T17:11:39.902" v="3967" actId="20577"/>
      <pc:docMkLst>
        <pc:docMk/>
      </pc:docMkLst>
      <pc:sldChg chg="modSp mod">
        <pc:chgData name="Weifeng Xu" userId="e7aed605-a3dd-4d5a-a692-a87037af107b" providerId="ADAL" clId="{BC6292C7-23F4-4ED4-A77E-013F6C63BF9B}" dt="2023-02-02T03:09:54.658" v="3859" actId="2711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3-02-02T03:09:54.658" v="3859" actId="2711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  <pc:spChg chg="del mod ord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3-01-29T20:05:30.956" v="2985" actId="700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3-01-29T20:05:35.290" v="2986" actId="1076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3-01-29T20:05:35.290" v="2986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5" creationId="{69FDBA92-2CD2-480D-A9F0-586873370AA8}"/>
          </ac:inkMkLst>
        </pc:inkChg>
        <pc:inkChg chg="add mod">
          <ac:chgData name="Weifeng Xu" userId="e7aed605-a3dd-4d5a-a692-a87037af107b" providerId="ADAL" clId="{BC6292C7-23F4-4ED4-A77E-013F6C63BF9B}" dt="2023-01-29T20:05:35.290" v="2986" actId="1076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3-01-29T20:05:35.290" v="2986" actId="1076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3-01-30T13:51:01.549" v="3605" actId="20577"/>
          <ac:spMkLst>
            <pc:docMk/>
            <pc:sldMk cId="3593987998" sldId="259"/>
            <ac:spMk id="2" creationId="{A679D26C-D88D-4165-B8E3-81E7B2ED7E20}"/>
          </ac:spMkLst>
        </pc:spChg>
        <pc:grpChg chg="del mod">
          <ac:chgData name="Weifeng Xu" userId="e7aed605-a3dd-4d5a-a692-a87037af107b" providerId="ADAL" clId="{BC6292C7-23F4-4ED4-A77E-013F6C63BF9B}" dt="2022-08-22T14:48:39.908" v="1536"/>
          <ac:grpSpMkLst>
            <pc:docMk/>
            <pc:sldMk cId="3593987998" sldId="259"/>
            <ac:grpSpMk id="9" creationId="{2B5B6A0A-C3C5-A422-7A84-87A68C743420}"/>
          </ac:grpSpMkLst>
        </pc:grpChg>
        <pc:grpChg chg="del 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2" creationId="{B62F25DE-0AD7-21EF-C2F7-608A663AF388}"/>
          </ac:grpSpMkLst>
        </pc:grpChg>
        <pc:grpChg chg="mod">
          <ac:chgData name="Weifeng Xu" userId="e7aed605-a3dd-4d5a-a692-a87037af107b" providerId="ADAL" clId="{BC6292C7-23F4-4ED4-A77E-013F6C63BF9B}" dt="2022-08-22T14:48:43.694" v="1540"/>
          <ac:grpSpMkLst>
            <pc:docMk/>
            <pc:sldMk cId="3593987998" sldId="259"/>
            <ac:grpSpMk id="16" creationId="{2105F45A-6FCA-04B1-3CEE-D1C0C4F4117A}"/>
          </ac:grpSpMkLst>
        </pc:gr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  <pc:inkChg chg="add">
          <ac:chgData name="Weifeng Xu" userId="e7aed605-a3dd-4d5a-a692-a87037af107b" providerId="ADAL" clId="{BC6292C7-23F4-4ED4-A77E-013F6C63BF9B}" dt="2022-08-22T14:48:11.982" v="1530" actId="9405"/>
          <ac:inkMkLst>
            <pc:docMk/>
            <pc:sldMk cId="3593987998" sldId="259"/>
            <ac:inkMk id="6" creationId="{87464110-D358-C7F4-FE27-3CD33FF6873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7" creationId="{DE1F76C9-4AB1-A2F4-EB99-3B3004F1400B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8" creationId="{6ABF8AD5-F0D5-01D7-2759-9AD091B1A395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0" creationId="{B9A97B15-5DD3-93A3-2F0B-9A6EF0E58A0A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1" creationId="{E75B3C9D-9151-F3FD-7222-F60A88EB30B0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3" creationId="{27A5A68B-FE51-AFAB-E00C-E38246B48922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4" creationId="{0B1391FF-7E5E-A449-C1B5-E5F43BDC1564}"/>
          </ac:inkMkLst>
        </pc:inkChg>
        <pc:inkChg chg="add mod">
          <ac:chgData name="Weifeng Xu" userId="e7aed605-a3dd-4d5a-a692-a87037af107b" providerId="ADAL" clId="{BC6292C7-23F4-4ED4-A77E-013F6C63BF9B}" dt="2022-08-22T14:48:43.694" v="1540"/>
          <ac:inkMkLst>
            <pc:docMk/>
            <pc:sldMk cId="3593987998" sldId="259"/>
            <ac:inkMk id="15" creationId="{AC17EA6B-DDCD-7C4F-9316-EAABD24404C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2-08-29T11:51:29.281" v="1551" actId="403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mod">
          <ac:chgData name="Weifeng Xu" userId="e7aed605-a3dd-4d5a-a692-a87037af107b" providerId="ADAL" clId="{BC6292C7-23F4-4ED4-A77E-013F6C63BF9B}" dt="2023-01-29T13:57:59.028" v="2135" actId="14100"/>
          <ac:spMkLst>
            <pc:docMk/>
            <pc:sldMk cId="40448527" sldId="261"/>
            <ac:spMk id="8" creationId="{864AD3AC-CDC5-421E-CC6D-455861362643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 modNotesTx">
        <pc:chgData name="Weifeng Xu" userId="e7aed605-a3dd-4d5a-a692-a87037af107b" providerId="ADAL" clId="{BC6292C7-23F4-4ED4-A77E-013F6C63BF9B}" dt="2023-01-29T15:34:06.742" v="2580" actId="6549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del mod">
          <ac:chgData name="Weifeng Xu" userId="e7aed605-a3dd-4d5a-a692-a87037af107b" providerId="ADAL" clId="{BC6292C7-23F4-4ED4-A77E-013F6C63BF9B}" dt="2023-01-29T15:34:02.295" v="2579" actId="478"/>
          <ac:spMkLst>
            <pc:docMk/>
            <pc:sldMk cId="1777162073" sldId="262"/>
            <ac:spMk id="9" creationId="{F3B60D2D-0B5B-F65E-3090-21AE4689CE47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 mod">
          <ac:chgData name="Weifeng Xu" userId="e7aed605-a3dd-4d5a-a692-a87037af107b" providerId="ADAL" clId="{BC6292C7-23F4-4ED4-A77E-013F6C63BF9B}" dt="2023-01-29T15:36:23.476" v="2603" actId="478"/>
          <ac:spMkLst>
            <pc:docMk/>
            <pc:sldMk cId="1561560363" sldId="263"/>
            <ac:spMk id="33" creationId="{A2830C30-CDE5-E90E-7EE8-ACB26607F925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2-08-29T11:52:22.900" v="1555" actId="113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3-01-29T15:37:38.579" v="2614" actId="478"/>
          <ac:spMkLst>
            <pc:docMk/>
            <pc:sldMk cId="177740071" sldId="264"/>
            <ac:spMk id="4" creationId="{86E54A38-48A9-CFF2-6551-7F1193832B59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2-08-29T11:57:44.157" v="1560" actId="403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2-08-29T12:18:57.575" v="1773" actId="20577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pChg chg="mod">
          <ac:chgData name="Weifeng Xu" userId="e7aed605-a3dd-4d5a-a692-a87037af107b" providerId="ADAL" clId="{BC6292C7-23F4-4ED4-A77E-013F6C63BF9B}" dt="2022-08-29T11:59:51.367" v="1575"/>
          <ac:grpSpMkLst>
            <pc:docMk/>
            <pc:sldMk cId="3062979800" sldId="265"/>
            <ac:grpSpMk id="8" creationId="{A0C2C311-B870-6C15-D072-6C611647DB78}"/>
          </ac:grpSpMkLst>
        </pc:grpChg>
        <pc:grpChg chg="add del mod">
          <ac:chgData name="Weifeng Xu" userId="e7aed605-a3dd-4d5a-a692-a87037af107b" providerId="ADAL" clId="{BC6292C7-23F4-4ED4-A77E-013F6C63BF9B}" dt="2022-08-29T11:59:50.926" v="1572"/>
          <ac:grpSpMkLst>
            <pc:docMk/>
            <pc:sldMk cId="3062979800" sldId="265"/>
            <ac:grpSpMk id="11" creationId="{27D56064-31F3-E472-1121-C95F22D42F1C}"/>
          </ac:grpSpMkLst>
        </pc:grpChg>
        <pc:grpChg chg="mod">
          <ac:chgData name="Weifeng Xu" userId="e7aed605-a3dd-4d5a-a692-a87037af107b" providerId="ADAL" clId="{BC6292C7-23F4-4ED4-A77E-013F6C63BF9B}" dt="2022-08-29T11:59:50.575" v="1570"/>
          <ac:grpSpMkLst>
            <pc:docMk/>
            <pc:sldMk cId="3062979800" sldId="265"/>
            <ac:grpSpMk id="13" creationId="{801F1693-9424-3576-A4C8-7B904039F8C7}"/>
          </ac:grpSpMkLst>
        </pc:grpChg>
        <pc:grpChg chg="mod">
          <ac:chgData name="Weifeng Xu" userId="e7aed605-a3dd-4d5a-a692-a87037af107b" providerId="ADAL" clId="{BC6292C7-23F4-4ED4-A77E-013F6C63BF9B}" dt="2022-08-29T12:00:02.087" v="1582"/>
          <ac:grpSpMkLst>
            <pc:docMk/>
            <pc:sldMk cId="3062979800" sldId="265"/>
            <ac:grpSpMk id="17" creationId="{1E1A851E-A0A6-F157-93AD-7BD2D12820DD}"/>
          </ac:grpSpMkLst>
        </pc:grpChg>
        <pc:grpChg chg="mod">
          <ac:chgData name="Weifeng Xu" userId="e7aed605-a3dd-4d5a-a692-a87037af107b" providerId="ADAL" clId="{BC6292C7-23F4-4ED4-A77E-013F6C63BF9B}" dt="2022-08-29T12:00:43.812" v="1627" actId="1035"/>
          <ac:grpSpMkLst>
            <pc:docMk/>
            <pc:sldMk cId="3062979800" sldId="265"/>
            <ac:grpSpMk id="23" creationId="{ABF6C416-4791-A94E-3076-45098646BD35}"/>
          </ac:grpSpMkLst>
        </pc:gr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  <pc:inkChg chg="add del mod">
          <ac:chgData name="Weifeng Xu" userId="e7aed605-a3dd-4d5a-a692-a87037af107b" providerId="ADAL" clId="{BC6292C7-23F4-4ED4-A77E-013F6C63BF9B}" dt="2022-08-29T11:59:51.880" v="1576" actId="9405"/>
          <ac:inkMkLst>
            <pc:docMk/>
            <pc:sldMk cId="3062979800" sldId="265"/>
            <ac:inkMk id="6" creationId="{B0962331-AA4B-3F64-D01E-B4876C7B3D19}"/>
          </ac:inkMkLst>
        </pc:inkChg>
        <pc:inkChg chg="add del mod">
          <ac:chgData name="Weifeng Xu" userId="e7aed605-a3dd-4d5a-a692-a87037af107b" providerId="ADAL" clId="{BC6292C7-23F4-4ED4-A77E-013F6C63BF9B}" dt="2022-08-29T11:59:51.367" v="1575"/>
          <ac:inkMkLst>
            <pc:docMk/>
            <pc:sldMk cId="3062979800" sldId="265"/>
            <ac:inkMk id="7" creationId="{EEE1F050-22B3-22AB-0B2C-6C706E111C9C}"/>
          </ac:inkMkLst>
        </pc:inkChg>
        <pc:inkChg chg="add del mod">
          <ac:chgData name="Weifeng Xu" userId="e7aed605-a3dd-4d5a-a692-a87037af107b" providerId="ADAL" clId="{BC6292C7-23F4-4ED4-A77E-013F6C63BF9B}" dt="2022-08-29T11:59:51.149" v="1573" actId="9405"/>
          <ac:inkMkLst>
            <pc:docMk/>
            <pc:sldMk cId="3062979800" sldId="265"/>
            <ac:inkMk id="9" creationId="{5FEA3CDF-329D-03FC-C0E2-03D6BE7D0801}"/>
          </ac:inkMkLst>
        </pc:inkChg>
        <pc:inkChg chg="add del mod">
          <ac:chgData name="Weifeng Xu" userId="e7aed605-a3dd-4d5a-a692-a87037af107b" providerId="ADAL" clId="{BC6292C7-23F4-4ED4-A77E-013F6C63BF9B}" dt="2022-08-29T11:59:50.926" v="1572"/>
          <ac:inkMkLst>
            <pc:docMk/>
            <pc:sldMk cId="3062979800" sldId="265"/>
            <ac:inkMk id="10" creationId="{7BD7C642-3AD8-64E4-8135-9B47A103754B}"/>
          </ac:inkMkLst>
        </pc:inkChg>
        <pc:inkChg chg="add del mod">
          <ac:chgData name="Weifeng Xu" userId="e7aed605-a3dd-4d5a-a692-a87037af107b" providerId="ADAL" clId="{BC6292C7-23F4-4ED4-A77E-013F6C63BF9B}" dt="2022-08-29T11:59:50.575" v="1570"/>
          <ac:inkMkLst>
            <pc:docMk/>
            <pc:sldMk cId="3062979800" sldId="265"/>
            <ac:inkMk id="12" creationId="{4AA04515-C7D3-7978-DDF8-39A678FBF1E0}"/>
          </ac:inkMkLst>
        </pc:inkChg>
        <pc:inkChg chg="add mod">
          <ac:chgData name="Weifeng Xu" userId="e7aed605-a3dd-4d5a-a692-a87037af107b" providerId="ADAL" clId="{BC6292C7-23F4-4ED4-A77E-013F6C63BF9B}" dt="2022-08-29T12:00:32.517" v="1599" actId="1036"/>
          <ac:inkMkLst>
            <pc:docMk/>
            <pc:sldMk cId="3062979800" sldId="265"/>
            <ac:inkMk id="14" creationId="{B11DB98B-F4FD-8A50-A1C7-F18E18AA902A}"/>
          </ac:inkMkLst>
        </pc:inkChg>
        <pc:inkChg chg="add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5" creationId="{1A849338-F013-41F5-4216-18B198B7096D}"/>
          </ac:inkMkLst>
        </pc:inkChg>
        <pc:inkChg chg="add del mod">
          <ac:chgData name="Weifeng Xu" userId="e7aed605-a3dd-4d5a-a692-a87037af107b" providerId="ADAL" clId="{BC6292C7-23F4-4ED4-A77E-013F6C63BF9B}" dt="2022-08-29T12:00:02.087" v="1582"/>
          <ac:inkMkLst>
            <pc:docMk/>
            <pc:sldMk cId="3062979800" sldId="265"/>
            <ac:inkMk id="16" creationId="{7C882B59-57CE-0513-5FBA-3195638B5834}"/>
          </ac:inkMkLst>
        </pc:inkChg>
        <pc:inkChg chg="add del">
          <ac:chgData name="Weifeng Xu" userId="e7aed605-a3dd-4d5a-a692-a87037af107b" providerId="ADAL" clId="{BC6292C7-23F4-4ED4-A77E-013F6C63BF9B}" dt="2022-08-29T12:00:05.029" v="1584" actId="9405"/>
          <ac:inkMkLst>
            <pc:docMk/>
            <pc:sldMk cId="3062979800" sldId="265"/>
            <ac:inkMk id="18" creationId="{E03CAC02-4443-4371-69F9-34F3F661C292}"/>
          </ac:inkMkLst>
        </pc:inkChg>
        <pc:inkChg chg="add">
          <ac:chgData name="Weifeng Xu" userId="e7aed605-a3dd-4d5a-a692-a87037af107b" providerId="ADAL" clId="{BC6292C7-23F4-4ED4-A77E-013F6C63BF9B}" dt="2022-08-29T12:00:07.542" v="1585" actId="9405"/>
          <ac:inkMkLst>
            <pc:docMk/>
            <pc:sldMk cId="3062979800" sldId="265"/>
            <ac:inkMk id="19" creationId="{7CBA25EE-5B97-4D04-1C7F-CA3CED25435E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0" creationId="{D9844785-FEA3-99B4-09F4-83B24E0635A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1" creationId="{C27E55C5-E486-138D-97BB-A618337591F7}"/>
          </ac:inkMkLst>
        </pc:inkChg>
        <pc:inkChg chg="add mod">
          <ac:chgData name="Weifeng Xu" userId="e7aed605-a3dd-4d5a-a692-a87037af107b" providerId="ADAL" clId="{BC6292C7-23F4-4ED4-A77E-013F6C63BF9B}" dt="2022-08-29T12:00:15.796" v="1589"/>
          <ac:inkMkLst>
            <pc:docMk/>
            <pc:sldMk cId="3062979800" sldId="265"/>
            <ac:inkMk id="22" creationId="{A448A0D8-BAA6-D699-4163-76D3EE367A0D}"/>
          </ac:inkMkLst>
        </pc:inkChg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3-01-30T13:58:51.161" v="3609" actId="11529"/>
          <ac:spMkLst>
            <pc:docMk/>
            <pc:sldMk cId="3778345459" sldId="266"/>
            <ac:spMk id="5" creationId="{862866BA-8222-D72A-308C-8FB08D3FE824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  <pc:spChg chg="add mod">
          <ac:chgData name="Weifeng Xu" userId="e7aed605-a3dd-4d5a-a692-a87037af107b" providerId="ADAL" clId="{BC6292C7-23F4-4ED4-A77E-013F6C63BF9B}" dt="2023-01-30T13:59:35.302" v="3624" actId="207"/>
          <ac:spMkLst>
            <pc:docMk/>
            <pc:sldMk cId="3778345459" sldId="266"/>
            <ac:spMk id="15" creationId="{DBF360B3-1DD8-2C72-36FE-C89E4F936FC5}"/>
          </ac:spMkLst>
        </pc:spChg>
        <pc:spChg chg="add mod">
          <ac:chgData name="Weifeng Xu" userId="e7aed605-a3dd-4d5a-a692-a87037af107b" providerId="ADAL" clId="{BC6292C7-23F4-4ED4-A77E-013F6C63BF9B}" dt="2023-01-30T13:59:53.200" v="3628" actId="1076"/>
          <ac:spMkLst>
            <pc:docMk/>
            <pc:sldMk cId="3778345459" sldId="266"/>
            <ac:spMk id="16" creationId="{CF49AB2F-652D-7AD7-90F8-2D2FC2965EF1}"/>
          </ac:spMkLst>
        </pc:spChg>
        <pc:spChg chg="add mod">
          <ac:chgData name="Weifeng Xu" userId="e7aed605-a3dd-4d5a-a692-a87037af107b" providerId="ADAL" clId="{BC6292C7-23F4-4ED4-A77E-013F6C63BF9B}" dt="2023-01-30T13:59:45.142" v="3627" actId="1076"/>
          <ac:spMkLst>
            <pc:docMk/>
            <pc:sldMk cId="3778345459" sldId="266"/>
            <ac:spMk id="17" creationId="{02F8866D-5FD3-DE9F-A2BC-B238E24CC355}"/>
          </ac:spMkLst>
        </pc:spChg>
        <pc:grpChg chg="add del mod">
          <ac:chgData name="Weifeng Xu" userId="e7aed605-a3dd-4d5a-a692-a87037af107b" providerId="ADAL" clId="{BC6292C7-23F4-4ED4-A77E-013F6C63BF9B}" dt="2023-01-30T13:59:09.165" v="3618"/>
          <ac:grpSpMkLst>
            <pc:docMk/>
            <pc:sldMk cId="3778345459" sldId="266"/>
            <ac:grpSpMk id="8" creationId="{7D97A5F3-F1B2-CDCE-18B3-2AA2DFFE5EEC}"/>
          </ac:grpSpMkLst>
        </pc:grpChg>
        <pc:grpChg chg="mod">
          <ac:chgData name="Weifeng Xu" userId="e7aed605-a3dd-4d5a-a692-a87037af107b" providerId="ADAL" clId="{BC6292C7-23F4-4ED4-A77E-013F6C63BF9B}" dt="2023-01-30T13:59:08.991" v="3616"/>
          <ac:grpSpMkLst>
            <pc:docMk/>
            <pc:sldMk cId="3778345459" sldId="266"/>
            <ac:grpSpMk id="12" creationId="{CB781F4D-952F-F4F1-6030-6AE5E8CC0016}"/>
          </ac:grpSpMkLst>
        </pc:grpChg>
        <pc:grpChg chg="del mod">
          <ac:chgData name="Weifeng Xu" userId="e7aed605-a3dd-4d5a-a692-a87037af107b" providerId="ADAL" clId="{BC6292C7-23F4-4ED4-A77E-013F6C63BF9B}" dt="2023-01-30T14:00:42.278" v="3640"/>
          <ac:grpSpMkLst>
            <pc:docMk/>
            <pc:sldMk cId="3778345459" sldId="266"/>
            <ac:grpSpMk id="24" creationId="{A89571D6-AFEB-360F-9A80-9CD8566F7F7A}"/>
          </ac:grpSpMkLst>
        </pc:grpChg>
        <pc:grpChg chg="add del 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27" creationId="{C5AEA1A0-2F9E-84E2-DB54-8F33E37B31A6}"/>
          </ac:grpSpMkLst>
        </pc:grpChg>
        <pc:grpChg chg="add del 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4" creationId="{686F20C1-0859-3440-BE65-1902788ECA72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5" creationId="{F1EED75F-EFF9-1DE5-703D-8D29D7207D5B}"/>
          </ac:grpSpMkLst>
        </pc:grpChg>
        <pc:grpChg chg="mod">
          <ac:chgData name="Weifeng Xu" userId="e7aed605-a3dd-4d5a-a692-a87037af107b" providerId="ADAL" clId="{BC6292C7-23F4-4ED4-A77E-013F6C63BF9B}" dt="2023-01-30T14:01:04.572" v="3649"/>
          <ac:grpSpMkLst>
            <pc:docMk/>
            <pc:sldMk cId="3778345459" sldId="266"/>
            <ac:grpSpMk id="36" creationId="{FB87716A-85A3-7C90-5BC8-026C67570668}"/>
          </ac:grpSpMkLst>
        </pc:grpChg>
        <pc:grpChg chg="mod">
          <ac:chgData name="Weifeng Xu" userId="e7aed605-a3dd-4d5a-a692-a87037af107b" providerId="ADAL" clId="{BC6292C7-23F4-4ED4-A77E-013F6C63BF9B}" dt="2023-01-30T14:01:07.815" v="3651"/>
          <ac:grpSpMkLst>
            <pc:docMk/>
            <pc:sldMk cId="3778345459" sldId="266"/>
            <ac:grpSpMk id="38" creationId="{6F2E2118-3CCE-B8D2-488D-6B2695BAFC1C}"/>
          </ac:grpSpMkLst>
        </pc:grpChg>
        <pc:inkChg chg="add del mod">
          <ac:chgData name="Weifeng Xu" userId="e7aed605-a3dd-4d5a-a692-a87037af107b" providerId="ADAL" clId="{BC6292C7-23F4-4ED4-A77E-013F6C63BF9B}" dt="2023-01-30T13:59:09.325" v="3619" actId="9405"/>
          <ac:inkMkLst>
            <pc:docMk/>
            <pc:sldMk cId="3778345459" sldId="266"/>
            <ac:inkMk id="6" creationId="{88A645B7-43DF-136B-6400-C8089105DC3D}"/>
          </ac:inkMkLst>
        </pc:inkChg>
        <pc:inkChg chg="add del mod">
          <ac:chgData name="Weifeng Xu" userId="e7aed605-a3dd-4d5a-a692-a87037af107b" providerId="ADAL" clId="{BC6292C7-23F4-4ED4-A77E-013F6C63BF9B}" dt="2023-01-30T13:59:09.165" v="3618"/>
          <ac:inkMkLst>
            <pc:docMk/>
            <pc:sldMk cId="3778345459" sldId="266"/>
            <ac:inkMk id="7" creationId="{0AAB6083-D791-6A63-1E89-8EFBB188C583}"/>
          </ac:inkMkLst>
        </pc:inkChg>
        <pc:inkChg chg="add del mod">
          <ac:chgData name="Weifeng Xu" userId="e7aed605-a3dd-4d5a-a692-a87037af107b" providerId="ADAL" clId="{BC6292C7-23F4-4ED4-A77E-013F6C63BF9B}" dt="2023-01-30T13:59:08.991" v="3616"/>
          <ac:inkMkLst>
            <pc:docMk/>
            <pc:sldMk cId="3778345459" sldId="266"/>
            <ac:inkMk id="11" creationId="{1F398BD7-27B3-7DAE-466B-98B8EC0E1B7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2" creationId="{B683DB7E-489C-24F2-EF16-8495BC589F9B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3" creationId="{BCB1D343-145B-689E-D10A-54785E1F4733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5" creationId="{B0A87D2E-9AE2-CE68-2A5D-A306C3225B92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26" creationId="{69467F3A-C3BA-6C32-56CD-92EEF253F698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8" creationId="{E2865779-C637-CB11-809E-A2F8C2D5CAD9}"/>
          </ac:inkMkLst>
        </pc:inkChg>
        <pc:inkChg chg="add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29" creationId="{724F0B9A-DB6C-EE37-A5AE-7D531EACC9CC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0" creationId="{6808FF26-85B4-838B-2FE0-99EC5A96B63F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1" creationId="{4B05E4A4-D6B0-6304-4FA8-D2EBF847CCAD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2" creationId="{CF5A5B49-BABC-770F-3F25-367BF62E59F5}"/>
          </ac:inkMkLst>
        </pc:inkChg>
        <pc:inkChg chg="add del mod">
          <ac:chgData name="Weifeng Xu" userId="e7aed605-a3dd-4d5a-a692-a87037af107b" providerId="ADAL" clId="{BC6292C7-23F4-4ED4-A77E-013F6C63BF9B}" dt="2023-01-30T14:01:04.572" v="3649"/>
          <ac:inkMkLst>
            <pc:docMk/>
            <pc:sldMk cId="3778345459" sldId="266"/>
            <ac:inkMk id="33" creationId="{E2DE86CC-496F-D2C9-7797-E2B88274EA85}"/>
          </ac:inkMkLst>
        </pc:inkChg>
        <pc:inkChg chg="add mod">
          <ac:chgData name="Weifeng Xu" userId="e7aed605-a3dd-4d5a-a692-a87037af107b" providerId="ADAL" clId="{BC6292C7-23F4-4ED4-A77E-013F6C63BF9B}" dt="2023-01-30T14:01:07.815" v="3651"/>
          <ac:inkMkLst>
            <pc:docMk/>
            <pc:sldMk cId="3778345459" sldId="266"/>
            <ac:inkMk id="37" creationId="{8AE8E0EF-A622-28AB-0392-8D65A632BEFC}"/>
          </ac:inkMkLst>
        </pc:inkChg>
        <pc:cxnChg chg="add del">
          <ac:chgData name="Weifeng Xu" userId="e7aed605-a3dd-4d5a-a692-a87037af107b" providerId="ADAL" clId="{BC6292C7-23F4-4ED4-A77E-013F6C63BF9B}" dt="2023-01-30T13:59:23.662" v="3621" actId="11529"/>
          <ac:cxnSpMkLst>
            <pc:docMk/>
            <pc:sldMk cId="3778345459" sldId="266"/>
            <ac:cxnSpMk id="14" creationId="{33C86A02-5CA0-379A-C4D7-425B93F1BF9A}"/>
          </ac:cxnSpMkLst>
        </pc:cxnChg>
        <pc:cxnChg chg="add mod">
          <ac:chgData name="Weifeng Xu" userId="e7aed605-a3dd-4d5a-a692-a87037af107b" providerId="ADAL" clId="{BC6292C7-23F4-4ED4-A77E-013F6C63BF9B}" dt="2023-01-30T14:00:02.375" v="3630" actId="13822"/>
          <ac:cxnSpMkLst>
            <pc:docMk/>
            <pc:sldMk cId="3778345459" sldId="266"/>
            <ac:cxnSpMk id="19" creationId="{DDF04DAD-F285-42D0-7E14-922195F42E50}"/>
          </ac:cxnSpMkLst>
        </pc:cxnChg>
        <pc:cxnChg chg="add mod">
          <ac:chgData name="Weifeng Xu" userId="e7aed605-a3dd-4d5a-a692-a87037af107b" providerId="ADAL" clId="{BC6292C7-23F4-4ED4-A77E-013F6C63BF9B}" dt="2023-01-30T14:00:12.397" v="3634" actId="1076"/>
          <ac:cxnSpMkLst>
            <pc:docMk/>
            <pc:sldMk cId="3778345459" sldId="266"/>
            <ac:cxnSpMk id="20" creationId="{8B6668CF-4031-4EC5-4260-650C12DFEFCB}"/>
          </ac:cxnSpMkLst>
        </pc:cxnChg>
        <pc:cxnChg chg="add mod">
          <ac:chgData name="Weifeng Xu" userId="e7aed605-a3dd-4d5a-a692-a87037af107b" providerId="ADAL" clId="{BC6292C7-23F4-4ED4-A77E-013F6C63BF9B}" dt="2023-01-30T14:00:10.074" v="3633" actId="1076"/>
          <ac:cxnSpMkLst>
            <pc:docMk/>
            <pc:sldMk cId="3778345459" sldId="266"/>
            <ac:cxnSpMk id="21" creationId="{FB112683-13C9-F567-A083-BAA4D823C4EE}"/>
          </ac:cxnSpMkLst>
        </pc:cxnChg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3-01-30T14:09:56.497" v="3673" actId="6549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3-01-29T20:04:28.410" v="2978" actId="6549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3-01-29T20:04:28.410" v="2978" actId="6549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2-08-29T12:02:42.817" v="1630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3-01-25T13:45:27.441" v="2071" actId="20577"/>
        <pc:sldMkLst>
          <pc:docMk/>
          <pc:sldMk cId="1734535167" sldId="270"/>
        </pc:sldMkLst>
        <pc:spChg chg="add mod">
          <ac:chgData name="Weifeng Xu" userId="e7aed605-a3dd-4d5a-a692-a87037af107b" providerId="ADAL" clId="{BC6292C7-23F4-4ED4-A77E-013F6C63BF9B}" dt="2022-08-29T12:04:31.467" v="1635" actId="207"/>
          <ac:spMkLst>
            <pc:docMk/>
            <pc:sldMk cId="1734535167" sldId="270"/>
            <ac:spMk id="2" creationId="{47B4CCDB-819D-48A5-06E8-2F58663D5586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add mod">
          <ac:chgData name="Weifeng Xu" userId="e7aed605-a3dd-4d5a-a692-a87037af107b" providerId="ADAL" clId="{BC6292C7-23F4-4ED4-A77E-013F6C63BF9B}" dt="2022-08-29T12:11:03.649" v="1679" actId="20577"/>
          <ac:spMkLst>
            <pc:docMk/>
            <pc:sldMk cId="1734535167" sldId="270"/>
            <ac:spMk id="3" creationId="{792FB05E-7EB1-1DCD-BFE9-5CF319796E8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8" creationId="{EAEE9CBE-170A-611A-F29C-B212B0FB3258}"/>
          </ac:grpSpMkLst>
        </pc:grpChg>
        <pc:grpChg chg="del 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1" creationId="{45C0FE19-ADB6-CC76-871B-6DFAD7513564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4" creationId="{9CF10752-50FB-3428-0937-535ED01BFBE0}"/>
          </ac:grpSpMkLst>
        </pc:grpChg>
        <pc:grpChg chg="mod">
          <ac:chgData name="Weifeng Xu" userId="e7aed605-a3dd-4d5a-a692-a87037af107b" providerId="ADAL" clId="{BC6292C7-23F4-4ED4-A77E-013F6C63BF9B}" dt="2022-08-29T12:06:21.724" v="1675"/>
          <ac:grpSpMkLst>
            <pc:docMk/>
            <pc:sldMk cId="1734535167" sldId="270"/>
            <ac:grpSpMk id="15" creationId="{39C07044-F39F-8E52-BFE1-3E2D82B5B596}"/>
          </ac:grpSpMkLst>
        </pc:grpChg>
        <pc:grpChg chg="mod">
          <ac:chgData name="Weifeng Xu" userId="e7aed605-a3dd-4d5a-a692-a87037af107b" providerId="ADAL" clId="{BC6292C7-23F4-4ED4-A77E-013F6C63BF9B}" dt="2022-08-29T12:06:32.971" v="1678"/>
          <ac:grpSpMkLst>
            <pc:docMk/>
            <pc:sldMk cId="1734535167" sldId="270"/>
            <ac:grpSpMk id="18" creationId="{32F5F7CD-88E6-E32E-2DC6-35EC5B6D253C}"/>
          </ac:grpSpMkLst>
        </pc:grpChg>
        <pc:grpChg chg="mod">
          <ac:chgData name="Weifeng Xu" userId="e7aed605-a3dd-4d5a-a692-a87037af107b" providerId="ADAL" clId="{BC6292C7-23F4-4ED4-A77E-013F6C63BF9B}" dt="2022-08-29T12:14:35.005" v="1689"/>
          <ac:grpSpMkLst>
            <pc:docMk/>
            <pc:sldMk cId="1734535167" sldId="270"/>
            <ac:grpSpMk id="24" creationId="{4A6DDC19-B8FA-6868-33F9-3F8A92B15068}"/>
          </ac:grpSpMkLst>
        </pc:grpChg>
        <pc:grpChg chg="del 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27" creationId="{D7FC9754-2663-2751-42EC-1068604B390F}"/>
          </ac:grpSpMkLst>
        </pc:grpChg>
        <pc:grpChg chg="mod">
          <ac:chgData name="Weifeng Xu" userId="e7aed605-a3dd-4d5a-a692-a87037af107b" providerId="ADAL" clId="{BC6292C7-23F4-4ED4-A77E-013F6C63BF9B}" dt="2022-08-29T12:14:49.177" v="1698"/>
          <ac:grpSpMkLst>
            <pc:docMk/>
            <pc:sldMk cId="1734535167" sldId="270"/>
            <ac:grpSpMk id="32" creationId="{B9287788-B33D-3EEE-463E-72CBA729DA5A}"/>
          </ac:grpSpMkLst>
        </pc:grpChg>
        <pc:grpChg chg="mod">
          <ac:chgData name="Weifeng Xu" userId="e7aed605-a3dd-4d5a-a692-a87037af107b" providerId="ADAL" clId="{BC6292C7-23F4-4ED4-A77E-013F6C63BF9B}" dt="2022-08-29T12:14:56.712" v="1703"/>
          <ac:grpSpMkLst>
            <pc:docMk/>
            <pc:sldMk cId="1734535167" sldId="270"/>
            <ac:grpSpMk id="37" creationId="{07342B8D-1711-75EB-B0DD-A079536594CC}"/>
          </ac:grpSpMkLst>
        </pc:grpChg>
        <pc:grpChg chg="del mod">
          <ac:chgData name="Weifeng Xu" userId="e7aed605-a3dd-4d5a-a692-a87037af107b" providerId="ADAL" clId="{BC6292C7-23F4-4ED4-A77E-013F6C63BF9B}" dt="2022-08-29T12:14:59.207" v="1707"/>
          <ac:grpSpMkLst>
            <pc:docMk/>
            <pc:sldMk cId="1734535167" sldId="270"/>
            <ac:grpSpMk id="39" creationId="{33B324AC-75FA-3674-4CEA-434D59FA324C}"/>
          </ac:grpSpMkLst>
        </pc:grpChg>
        <pc:grpChg chg="del 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1" creationId="{A6CEB695-2B6A-A69E-25EF-D6B920D09926}"/>
          </ac:grpSpMkLst>
        </pc:grpChg>
        <pc:grpChg chg="mod">
          <ac:chgData name="Weifeng Xu" userId="e7aed605-a3dd-4d5a-a692-a87037af107b" providerId="ADAL" clId="{BC6292C7-23F4-4ED4-A77E-013F6C63BF9B}" dt="2022-08-29T12:15:04.472" v="1710"/>
          <ac:grpSpMkLst>
            <pc:docMk/>
            <pc:sldMk cId="1734535167" sldId="270"/>
            <ac:grpSpMk id="44" creationId="{E66A5B11-F20B-11A4-DC9B-875AF99F6D40}"/>
          </ac:grpSpMkLst>
        </pc:gr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5" creationId="{ABFB4AD2-50C5-F18C-5B00-3BB930B1C7F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7" creationId="{263073CC-A885-60A2-4FCD-9A759293A900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9" creationId="{E2B5F8AA-E770-E1C7-EB75-7BBFF8BAD442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0" creationId="{D5EB6535-67FE-D5F9-14A0-252ACC869D06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2" creationId="{565D2D97-5DE9-A85A-57C8-764070BE3977}"/>
          </ac:inkMkLst>
        </pc:inkChg>
        <pc:inkChg chg="add mod">
          <ac:chgData name="Weifeng Xu" userId="e7aed605-a3dd-4d5a-a692-a87037af107b" providerId="ADAL" clId="{BC6292C7-23F4-4ED4-A77E-013F6C63BF9B}" dt="2022-08-29T12:06:21.724" v="1675"/>
          <ac:inkMkLst>
            <pc:docMk/>
            <pc:sldMk cId="1734535167" sldId="270"/>
            <ac:inkMk id="13" creationId="{F1A45931-AF80-5CE7-8AE3-37E1849332A6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6" creationId="{61F79F76-FFB6-1C2B-8B84-9C984858507D}"/>
          </ac:inkMkLst>
        </pc:inkChg>
        <pc:inkChg chg="add mod">
          <ac:chgData name="Weifeng Xu" userId="e7aed605-a3dd-4d5a-a692-a87037af107b" providerId="ADAL" clId="{BC6292C7-23F4-4ED4-A77E-013F6C63BF9B}" dt="2022-08-29T12:06:32.971" v="1678"/>
          <ac:inkMkLst>
            <pc:docMk/>
            <pc:sldMk cId="1734535167" sldId="270"/>
            <ac:inkMk id="17" creationId="{91822D95-EBFA-2B5A-AA82-D7E675AE25C5}"/>
          </ac:inkMkLst>
        </pc:inkChg>
        <pc:inkChg chg="add del">
          <ac:chgData name="Weifeng Xu" userId="e7aed605-a3dd-4d5a-a692-a87037af107b" providerId="ADAL" clId="{BC6292C7-23F4-4ED4-A77E-013F6C63BF9B}" dt="2022-08-29T12:14:08.189" v="1681" actId="9405"/>
          <ac:inkMkLst>
            <pc:docMk/>
            <pc:sldMk cId="1734535167" sldId="270"/>
            <ac:inkMk id="19" creationId="{98FE3E42-19C3-E96A-F218-FE2D385BD89A}"/>
          </ac:inkMkLst>
        </pc:inkChg>
        <pc:inkChg chg="add del">
          <ac:chgData name="Weifeng Xu" userId="e7aed605-a3dd-4d5a-a692-a87037af107b" providerId="ADAL" clId="{BC6292C7-23F4-4ED4-A77E-013F6C63BF9B}" dt="2022-08-29T12:14:16.164" v="1683" actId="9405"/>
          <ac:inkMkLst>
            <pc:docMk/>
            <pc:sldMk cId="1734535167" sldId="270"/>
            <ac:inkMk id="20" creationId="{E1D62483-2E0E-0984-270D-5D7136571E12}"/>
          </ac:inkMkLst>
        </pc:inkChg>
        <pc:inkChg chg="add">
          <ac:chgData name="Weifeng Xu" userId="e7aed605-a3dd-4d5a-a692-a87037af107b" providerId="ADAL" clId="{BC6292C7-23F4-4ED4-A77E-013F6C63BF9B}" dt="2022-08-29T12:14:21.326" v="1684" actId="9405"/>
          <ac:inkMkLst>
            <pc:docMk/>
            <pc:sldMk cId="1734535167" sldId="270"/>
            <ac:inkMk id="21" creationId="{A2C4DFEC-9AC9-8E01-6953-80669545C8E6}"/>
          </ac:inkMkLst>
        </pc:inkChg>
        <pc:inkChg chg="add del mod">
          <ac:chgData name="Weifeng Xu" userId="e7aed605-a3dd-4d5a-a692-a87037af107b" providerId="ADAL" clId="{BC6292C7-23F4-4ED4-A77E-013F6C63BF9B}" dt="2022-08-29T12:14:35.315" v="1690" actId="9405"/>
          <ac:inkMkLst>
            <pc:docMk/>
            <pc:sldMk cId="1734535167" sldId="270"/>
            <ac:inkMk id="22" creationId="{3440DFD9-4516-195C-EA52-04B16E63DE48}"/>
          </ac:inkMkLst>
        </pc:inkChg>
        <pc:inkChg chg="add del mod">
          <ac:chgData name="Weifeng Xu" userId="e7aed605-a3dd-4d5a-a692-a87037af107b" providerId="ADAL" clId="{BC6292C7-23F4-4ED4-A77E-013F6C63BF9B}" dt="2022-08-29T12:14:35.005" v="1689"/>
          <ac:inkMkLst>
            <pc:docMk/>
            <pc:sldMk cId="1734535167" sldId="270"/>
            <ac:inkMk id="23" creationId="{270F3073-78AD-5844-B7E6-1DD1B3387250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5" creationId="{C381568E-2A85-0C29-FE42-91D86DDAD47E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6" creationId="{02771D6A-17C1-1BD6-43D0-610927C47D89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8" creationId="{BF068E68-C5FF-7FC1-D71A-C4B8DA86CBDA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29" creationId="{3484F6A8-52D3-05D5-A2BA-3D2CBDDF82B5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0" creationId="{340294B8-1B8B-24BF-FEE0-16A9E1542596}"/>
          </ac:inkMkLst>
        </pc:inkChg>
        <pc:inkChg chg="add mod">
          <ac:chgData name="Weifeng Xu" userId="e7aed605-a3dd-4d5a-a692-a87037af107b" providerId="ADAL" clId="{BC6292C7-23F4-4ED4-A77E-013F6C63BF9B}" dt="2022-08-29T12:14:49.177" v="1698"/>
          <ac:inkMkLst>
            <pc:docMk/>
            <pc:sldMk cId="1734535167" sldId="270"/>
            <ac:inkMk id="31" creationId="{88936F80-9C7F-ABA8-8A5E-FF17584696B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3" creationId="{F62B35D4-E2A5-5344-2DE5-BB303E75C41A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4" creationId="{6029C805-C4C1-3552-94EF-3E0F2691C7F5}"/>
          </ac:inkMkLst>
        </pc:inkChg>
        <pc:inkChg chg="add mod">
          <ac:chgData name="Weifeng Xu" userId="e7aed605-a3dd-4d5a-a692-a87037af107b" providerId="ADAL" clId="{BC6292C7-23F4-4ED4-A77E-013F6C63BF9B}" dt="2022-08-29T12:14:56.712" v="1703"/>
          <ac:inkMkLst>
            <pc:docMk/>
            <pc:sldMk cId="1734535167" sldId="270"/>
            <ac:inkMk id="35" creationId="{3DEE22F9-74AB-89AA-8044-C01A9538833C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6" creationId="{12D69EC0-DD40-C50D-DAC8-CB7C8B6A0C5A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38" creationId="{67529261-3588-3CC9-AC44-2AEBE5A473E2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0" creationId="{4AEDCF1F-D879-A6F0-77E4-8B57A29865B1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2" creationId="{B2D8EF31-34AE-D5AD-94E7-5613D5C9CC60}"/>
          </ac:inkMkLst>
        </pc:inkChg>
        <pc:inkChg chg="add mod">
          <ac:chgData name="Weifeng Xu" userId="e7aed605-a3dd-4d5a-a692-a87037af107b" providerId="ADAL" clId="{BC6292C7-23F4-4ED4-A77E-013F6C63BF9B}" dt="2022-08-29T12:15:04.472" v="1710"/>
          <ac:inkMkLst>
            <pc:docMk/>
            <pc:sldMk cId="1734535167" sldId="270"/>
            <ac:inkMk id="43" creationId="{DCE0631D-ECB8-DDDF-6855-4B73183E77E7}"/>
          </ac:inkMkLst>
        </pc:inkChg>
        <pc:inkChg chg="add">
          <ac:chgData name="Weifeng Xu" userId="e7aed605-a3dd-4d5a-a692-a87037af107b" providerId="ADAL" clId="{BC6292C7-23F4-4ED4-A77E-013F6C63BF9B}" dt="2022-08-29T12:15:10.234" v="1711" actId="9405"/>
          <ac:inkMkLst>
            <pc:docMk/>
            <pc:sldMk cId="1734535167" sldId="270"/>
            <ac:inkMk id="45" creationId="{E964F263-1E4B-FF1A-6656-0A396F41A0FD}"/>
          </ac:inkMkLst>
        </pc:inkChg>
        <pc:inkChg chg="add">
          <ac:chgData name="Weifeng Xu" userId="e7aed605-a3dd-4d5a-a692-a87037af107b" providerId="ADAL" clId="{BC6292C7-23F4-4ED4-A77E-013F6C63BF9B}" dt="2022-08-29T12:15:13.573" v="1712" actId="9405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3-02-06T23:21:26.468" v="3881" actId="20577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3-02-06T23:21:33.253" v="3883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addSp delSp modSp new mod setBg">
        <pc:chgData name="Weifeng Xu" userId="e7aed605-a3dd-4d5a-a692-a87037af107b" providerId="ADAL" clId="{BC6292C7-23F4-4ED4-A77E-013F6C63BF9B}" dt="2023-01-29T14:51:29.022" v="2313" actId="21"/>
        <pc:sldMkLst>
          <pc:docMk/>
          <pc:sldMk cId="1320463007" sldId="277"/>
        </pc:sldMkLst>
        <pc:spChg chg="mod">
          <ac:chgData name="Weifeng Xu" userId="e7aed605-a3dd-4d5a-a692-a87037af107b" providerId="ADAL" clId="{BC6292C7-23F4-4ED4-A77E-013F6C63BF9B}" dt="2022-08-29T12:29:51.080" v="1831" actId="20577"/>
          <ac:spMkLst>
            <pc:docMk/>
            <pc:sldMk cId="1320463007" sldId="277"/>
            <ac:spMk id="2" creationId="{C789FD17-AFA8-1EED-F8FC-17656EDC9BCB}"/>
          </ac:spMkLst>
        </pc:spChg>
        <pc:spChg chg="add del mod">
          <ac:chgData name="Weifeng Xu" userId="e7aed605-a3dd-4d5a-a692-a87037af107b" providerId="ADAL" clId="{BC6292C7-23F4-4ED4-A77E-013F6C63BF9B}" dt="2023-01-29T14:51:29.022" v="2313" actId="21"/>
          <ac:spMkLst>
            <pc:docMk/>
            <pc:sldMk cId="1320463007" sldId="277"/>
            <ac:spMk id="5" creationId="{FBFC89F5-322E-74AF-9798-1771897BA082}"/>
          </ac:spMkLst>
        </pc:spChg>
        <pc:spChg chg="add mod">
          <ac:chgData name="Weifeng Xu" userId="e7aed605-a3dd-4d5a-a692-a87037af107b" providerId="ADAL" clId="{BC6292C7-23F4-4ED4-A77E-013F6C63BF9B}" dt="2023-01-29T14:51:03.390" v="2311" actId="404"/>
          <ac:spMkLst>
            <pc:docMk/>
            <pc:sldMk cId="1320463007" sldId="277"/>
            <ac:spMk id="6" creationId="{06DB8224-7278-7473-B6EA-2C8E9E75DEFD}"/>
          </ac:spMkLst>
        </pc:spChg>
        <pc:spChg chg="add">
          <ac:chgData name="Weifeng Xu" userId="e7aed605-a3dd-4d5a-a692-a87037af107b" providerId="ADAL" clId="{BC6292C7-23F4-4ED4-A77E-013F6C63BF9B}" dt="2022-08-29T12:29:31.538" v="1820" actId="26606"/>
          <ac:spMkLst>
            <pc:docMk/>
            <pc:sldMk cId="1320463007" sldId="277"/>
            <ac:spMk id="9" creationId="{D4771268-CB57-404A-9271-370EB28F6090}"/>
          </ac:spMkLst>
        </pc:spChg>
        <pc:picChg chg="add mod">
          <ac:chgData name="Weifeng Xu" userId="e7aed605-a3dd-4d5a-a692-a87037af107b" providerId="ADAL" clId="{BC6292C7-23F4-4ED4-A77E-013F6C63BF9B}" dt="2022-08-29T12:30:13.646" v="1834" actId="1076"/>
          <ac:picMkLst>
            <pc:docMk/>
            <pc:sldMk cId="1320463007" sldId="277"/>
            <ac:picMk id="4" creationId="{932C25C0-C77C-D846-7E1A-537080E8C14B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30:13.345" v="3733" actId="207"/>
        <pc:sldMkLst>
          <pc:docMk/>
          <pc:sldMk cId="1561772277" sldId="278"/>
        </pc:sldMkLst>
        <pc:spChg chg="mod">
          <ac:chgData name="Weifeng Xu" userId="e7aed605-a3dd-4d5a-a692-a87037af107b" providerId="ADAL" clId="{BC6292C7-23F4-4ED4-A77E-013F6C63BF9B}" dt="2023-01-31T14:30:13.345" v="3733" actId="207"/>
          <ac:spMkLst>
            <pc:docMk/>
            <pc:sldMk cId="1561772277" sldId="278"/>
            <ac:spMk id="2" creationId="{AFC1A7BA-7685-444F-857C-61C577903823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5" creationId="{415B57A5-1BD6-413C-96E9-176F8C2895BE}"/>
          </ac:spMkLst>
        </pc:spChg>
        <pc:spChg chg="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8" creationId="{EB5CE0EB-8D15-4E49-8E6C-D40A55F67FA1}"/>
          </ac:spMkLst>
        </pc:spChg>
        <pc:spChg chg="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5" creationId="{E89F036A-A3F4-1264-051C-4597DED42248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16" creationId="{DDB7028D-F4B4-3ADB-FD1E-A2AFEB4B750F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2" creationId="{A5091757-B805-0B40-727B-0E6E9A59FF7E}"/>
          </ac:spMkLst>
        </pc:spChg>
        <pc:spChg chg="add del mod">
          <ac:chgData name="Weifeng Xu" userId="e7aed605-a3dd-4d5a-a692-a87037af107b" providerId="ADAL" clId="{BC6292C7-23F4-4ED4-A77E-013F6C63BF9B}" dt="2023-01-31T14:29:15.523" v="3711" actId="478"/>
          <ac:spMkLst>
            <pc:docMk/>
            <pc:sldMk cId="1561772277" sldId="278"/>
            <ac:spMk id="33" creationId="{5B802C7D-D418-77FA-A964-295C0537A2CD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4" creationId="{6721DAE7-8934-9029-D477-D749C0C00618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5" creationId="{7F040B11-4376-ECB2-D524-741ED3B4167F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8" creationId="{6E5513DC-34A5-335D-9AE3-1020006054E5}"/>
          </ac:spMkLst>
        </pc:spChg>
        <pc:spChg chg="add del mod">
          <ac:chgData name="Weifeng Xu" userId="e7aed605-a3dd-4d5a-a692-a87037af107b" providerId="ADAL" clId="{BC6292C7-23F4-4ED4-A77E-013F6C63BF9B}" dt="2023-01-29T14:38:23.085" v="2265"/>
          <ac:spMkLst>
            <pc:docMk/>
            <pc:sldMk cId="1561772277" sldId="278"/>
            <ac:spMk id="39" creationId="{17115B72-C50B-FA0B-852D-23948A280ABE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0" creationId="{B50C16BB-C541-36C2-0E01-CAE260CD7A3D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1" creationId="{71F132D8-F8F0-EE79-B6F7-390D46EEE9DC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4" creationId="{2873DD76-0FB2-03A8-BA9D-090E4BBC8992}"/>
          </ac:spMkLst>
        </pc:spChg>
        <pc:spChg chg="add mod">
          <ac:chgData name="Weifeng Xu" userId="e7aed605-a3dd-4d5a-a692-a87037af107b" providerId="ADAL" clId="{BC6292C7-23F4-4ED4-A77E-013F6C63BF9B}" dt="2023-01-31T14:29:22.161" v="3712" actId="1076"/>
          <ac:spMkLst>
            <pc:docMk/>
            <pc:sldMk cId="1561772277" sldId="278"/>
            <ac:spMk id="45" creationId="{E0AF0265-FAC2-41DE-4F9C-50FAF32141AF}"/>
          </ac:spMkLst>
        </pc:spChg>
        <pc:picChg chg="del">
          <ac:chgData name="Weifeng Xu" userId="e7aed605-a3dd-4d5a-a692-a87037af107b" providerId="ADAL" clId="{BC6292C7-23F4-4ED4-A77E-013F6C63BF9B}" dt="2023-01-29T14:08:23.846" v="2203" actId="478"/>
          <ac:picMkLst>
            <pc:docMk/>
            <pc:sldMk cId="1561772277" sldId="278"/>
            <ac:picMk id="4" creationId="{42D45F63-2DF1-4EC4-BADA-005EA22E2150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6" creationId="{1DFDCDDB-6B11-B83C-37E8-C9768D3D65F0}"/>
          </ac:picMkLst>
        </pc:picChg>
        <pc:picChg chg="del">
          <ac:chgData name="Weifeng Xu" userId="e7aed605-a3dd-4d5a-a692-a87037af107b" providerId="ADAL" clId="{BC6292C7-23F4-4ED4-A77E-013F6C63BF9B}" dt="2023-01-29T14:12:43.545" v="2207" actId="478"/>
          <ac:picMkLst>
            <pc:docMk/>
            <pc:sldMk cId="1561772277" sldId="278"/>
            <ac:picMk id="7" creationId="{BDACB289-4944-4585-B8A1-AA600B7BC249}"/>
          </ac:picMkLst>
        </pc:picChg>
        <pc:picChg chg="del">
          <ac:chgData name="Weifeng Xu" userId="e7aed605-a3dd-4d5a-a692-a87037af107b" providerId="ADAL" clId="{BC6292C7-23F4-4ED4-A77E-013F6C63BF9B}" dt="2023-01-29T14:28:57.405" v="2210" actId="478"/>
          <ac:picMkLst>
            <pc:docMk/>
            <pc:sldMk cId="1561772277" sldId="278"/>
            <ac:picMk id="10" creationId="{514FB793-7020-434C-9CBE-934F371E387F}"/>
          </ac:picMkLst>
        </pc:picChg>
        <pc:picChg chg="add mod">
          <ac:chgData name="Weifeng Xu" userId="e7aed605-a3dd-4d5a-a692-a87037af107b" providerId="ADAL" clId="{BC6292C7-23F4-4ED4-A77E-013F6C63BF9B}" dt="2023-01-31T14:29:22.161" v="3712" actId="1076"/>
          <ac:picMkLst>
            <pc:docMk/>
            <pc:sldMk cId="1561772277" sldId="278"/>
            <ac:picMk id="12" creationId="{6E323F81-2C58-BFE8-AC2E-9331F49C652D}"/>
          </ac:picMkLst>
        </pc:picChg>
        <pc:picChg chg="add del mod">
          <ac:chgData name="Weifeng Xu" userId="e7aed605-a3dd-4d5a-a692-a87037af107b" providerId="ADAL" clId="{BC6292C7-23F4-4ED4-A77E-013F6C63BF9B}" dt="2023-01-31T14:29:15.523" v="3711" actId="478"/>
          <ac:picMkLst>
            <pc:docMk/>
            <pc:sldMk cId="1561772277" sldId="278"/>
            <ac:picMk id="14" creationId="{B7135B7A-CD01-C98E-DEE3-008D094370BD}"/>
          </ac:picMkLst>
        </pc:picChg>
        <pc:cxnChg chg="add del mod">
          <ac:chgData name="Weifeng Xu" userId="e7aed605-a3dd-4d5a-a692-a87037af107b" providerId="ADAL" clId="{BC6292C7-23F4-4ED4-A77E-013F6C63BF9B}" dt="2023-01-29T14:33:44.187" v="2227" actId="11529"/>
          <ac:cxnSpMkLst>
            <pc:docMk/>
            <pc:sldMk cId="1561772277" sldId="278"/>
            <ac:cxnSpMk id="18" creationId="{BC59465E-57DD-8E9D-5135-CDC9626EFEBB}"/>
          </ac:cxnSpMkLst>
        </pc:cxnChg>
        <pc:cxnChg chg="add del mod">
          <ac:chgData name="Weifeng Xu" userId="e7aed605-a3dd-4d5a-a692-a87037af107b" providerId="ADAL" clId="{BC6292C7-23F4-4ED4-A77E-013F6C63BF9B}" dt="2023-01-29T14:33:56.186" v="2229" actId="11529"/>
          <ac:cxnSpMkLst>
            <pc:docMk/>
            <pc:sldMk cId="1561772277" sldId="278"/>
            <ac:cxnSpMk id="20" creationId="{4C020D79-0FEC-DE16-C1C0-88DC8DE40CBE}"/>
          </ac:cxnSpMkLst>
        </pc:cxnChg>
        <pc:cxnChg chg="add del mod">
          <ac:chgData name="Weifeng Xu" userId="e7aed605-a3dd-4d5a-a692-a87037af107b" providerId="ADAL" clId="{BC6292C7-23F4-4ED4-A77E-013F6C63BF9B}" dt="2023-01-29T14:34:07.538" v="2233" actId="11529"/>
          <ac:cxnSpMkLst>
            <pc:docMk/>
            <pc:sldMk cId="1561772277" sldId="278"/>
            <ac:cxnSpMk id="22" creationId="{8456356A-A880-8791-D3DF-E7BF40DA7360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25" creationId="{C4268B04-3997-B235-B7C9-5235B5325DA3}"/>
          </ac:cxnSpMkLst>
        </pc:cxnChg>
        <pc:cxnChg chg="add del mod">
          <ac:chgData name="Weifeng Xu" userId="e7aed605-a3dd-4d5a-a692-a87037af107b" providerId="ADAL" clId="{BC6292C7-23F4-4ED4-A77E-013F6C63BF9B}" dt="2023-01-31T14:29:15.523" v="3711" actId="478"/>
          <ac:cxnSpMkLst>
            <pc:docMk/>
            <pc:sldMk cId="1561772277" sldId="278"/>
            <ac:cxnSpMk id="30" creationId="{D8B263C6-9152-0AD7-F6D3-6D3547EEB728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6" creationId="{D8413315-BA3B-69F0-CD15-6517D6ECFB2D}"/>
          </ac:cxnSpMkLst>
        </pc:cxnChg>
        <pc:cxnChg chg="add del mod">
          <ac:chgData name="Weifeng Xu" userId="e7aed605-a3dd-4d5a-a692-a87037af107b" providerId="ADAL" clId="{BC6292C7-23F4-4ED4-A77E-013F6C63BF9B}" dt="2023-01-29T14:38:23.085" v="2265"/>
          <ac:cxnSpMkLst>
            <pc:docMk/>
            <pc:sldMk cId="1561772277" sldId="278"/>
            <ac:cxnSpMk id="37" creationId="{6A018E22-65EC-85DF-0A0F-91721E0EFDC3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2" creationId="{7E59605C-40E9-0C3B-DD59-B33E0B1B3DA8}"/>
          </ac:cxnSpMkLst>
        </pc:cxnChg>
        <pc:cxnChg chg="add mod">
          <ac:chgData name="Weifeng Xu" userId="e7aed605-a3dd-4d5a-a692-a87037af107b" providerId="ADAL" clId="{BC6292C7-23F4-4ED4-A77E-013F6C63BF9B}" dt="2023-01-31T14:29:22.161" v="3712" actId="1076"/>
          <ac:cxnSpMkLst>
            <pc:docMk/>
            <pc:sldMk cId="1561772277" sldId="278"/>
            <ac:cxnSpMk id="43" creationId="{D51FB190-F775-1A35-023F-D86F547B2B72}"/>
          </ac:cxnSpMkLst>
        </pc:cxnChg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  <pc:spChg chg="del mod ord">
          <ac:chgData name="Weifeng Xu" userId="e7aed605-a3dd-4d5a-a692-a87037af107b" providerId="ADAL" clId="{BC6292C7-23F4-4ED4-A77E-013F6C63BF9B}" dt="2023-01-29T14:51:35.341" v="2315" actId="700"/>
          <ac:spMkLst>
            <pc:docMk/>
            <pc:sldMk cId="578291410" sldId="279"/>
            <ac:spMk id="2" creationId="{65E5DC05-9DC8-E296-9BD0-422E555BA959}"/>
          </ac:spMkLst>
        </pc:spChg>
        <pc:spChg chg="add mod ord">
          <ac:chgData name="Weifeng Xu" userId="e7aed605-a3dd-4d5a-a692-a87037af107b" providerId="ADAL" clId="{BC6292C7-23F4-4ED4-A77E-013F6C63BF9B}" dt="2023-01-30T14:27:03.084" v="3709" actId="20577"/>
          <ac:spMkLst>
            <pc:docMk/>
            <pc:sldMk cId="578291410" sldId="279"/>
            <ac:spMk id="3" creationId="{45C849C1-8E1C-21B6-5A23-58433BAADE36}"/>
          </ac:spMkLst>
        </pc:spChg>
        <pc:spChg chg="add mod ord">
          <ac:chgData name="Weifeng Xu" userId="e7aed605-a3dd-4d5a-a692-a87037af107b" providerId="ADAL" clId="{BC6292C7-23F4-4ED4-A77E-013F6C63BF9B}" dt="2023-01-30T14:26:31.246" v="3704"/>
          <ac:spMkLst>
            <pc:docMk/>
            <pc:sldMk cId="578291410" sldId="279"/>
            <ac:spMk id="4" creationId="{3178AFCD-99EA-55B6-0F7E-11B01D3D0575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02T03:15:15.891" v="3861" actId="2711"/>
        <pc:sldMkLst>
          <pc:docMk/>
          <pc:sldMk cId="1046599537" sldId="280"/>
        </pc:sldMkLst>
        <pc:spChg chg="del mod ord">
          <ac:chgData name="Weifeng Xu" userId="e7aed605-a3dd-4d5a-a692-a87037af107b" providerId="ADAL" clId="{BC6292C7-23F4-4ED4-A77E-013F6C63BF9B}" dt="2023-01-29T20:35:54.863" v="2991" actId="700"/>
          <ac:spMkLst>
            <pc:docMk/>
            <pc:sldMk cId="1046599537" sldId="280"/>
            <ac:spMk id="2" creationId="{18BAAF26-BB8F-20A7-E8DA-F90838650D2D}"/>
          </ac:spMkLst>
        </pc:spChg>
        <pc:spChg chg="del">
          <ac:chgData name="Weifeng Xu" userId="e7aed605-a3dd-4d5a-a692-a87037af107b" providerId="ADAL" clId="{BC6292C7-23F4-4ED4-A77E-013F6C63BF9B}" dt="2023-01-29T15:02:21.883" v="2440" actId="700"/>
          <ac:spMkLst>
            <pc:docMk/>
            <pc:sldMk cId="1046599537" sldId="280"/>
            <ac:spMk id="3" creationId="{EFC10F82-01C5-0A21-6AD0-B4F0B0E698B3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6" creationId="{574123B4-8BC5-B63B-3A62-FC713E9212CD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11" creationId="{01293927-77F5-F0D5-339B-2CBFFFE1125F}"/>
          </ac:spMkLst>
        </pc:spChg>
        <pc:spChg chg="add del mod">
          <ac:chgData name="Weifeng Xu" userId="e7aed605-a3dd-4d5a-a692-a87037af107b" providerId="ADAL" clId="{BC6292C7-23F4-4ED4-A77E-013F6C63BF9B}" dt="2023-01-29T16:15:56.812" v="2726" actId="478"/>
          <ac:spMkLst>
            <pc:docMk/>
            <pc:sldMk cId="1046599537" sldId="280"/>
            <ac:spMk id="13" creationId="{D3B68A21-5158-CBA2-BE49-00327A94FCE4}"/>
          </ac:spMkLst>
        </pc:spChg>
        <pc:spChg chg="add del mod">
          <ac:chgData name="Weifeng Xu" userId="e7aed605-a3dd-4d5a-a692-a87037af107b" providerId="ADAL" clId="{BC6292C7-23F4-4ED4-A77E-013F6C63BF9B}" dt="2023-01-29T16:05:26.025" v="2680" actId="478"/>
          <ac:spMkLst>
            <pc:docMk/>
            <pc:sldMk cId="1046599537" sldId="280"/>
            <ac:spMk id="18" creationId="{8F6F56CD-D090-1709-9AF1-A658BD2EA3C0}"/>
          </ac:spMkLst>
        </pc:spChg>
        <pc:spChg chg="add mod">
          <ac:chgData name="Weifeng Xu" userId="e7aed605-a3dd-4d5a-a692-a87037af107b" providerId="ADAL" clId="{BC6292C7-23F4-4ED4-A77E-013F6C63BF9B}" dt="2023-02-02T03:15:15.891" v="3861" actId="2711"/>
          <ac:spMkLst>
            <pc:docMk/>
            <pc:sldMk cId="1046599537" sldId="280"/>
            <ac:spMk id="29" creationId="{A4D57AC9-BD67-6349-7AA2-196FE7BE7DE1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39" creationId="{46A333A5-A362-D37B-22EF-0A788A3C5620}"/>
          </ac:spMkLst>
        </pc:spChg>
        <pc:spChg chg="add mod">
          <ac:chgData name="Weifeng Xu" userId="e7aed605-a3dd-4d5a-a692-a87037af107b" providerId="ADAL" clId="{BC6292C7-23F4-4ED4-A77E-013F6C63BF9B}" dt="2023-01-29T20:36:00.267" v="2992" actId="1076"/>
          <ac:spMkLst>
            <pc:docMk/>
            <pc:sldMk cId="1046599537" sldId="280"/>
            <ac:spMk id="42" creationId="{4E4BBE88-CB22-F3A6-726B-A2FBB577E90A}"/>
          </ac:spMkLst>
        </pc:spChg>
        <pc:graphicFrameChg chg="add mod modGraphic">
          <ac:chgData name="Weifeng Xu" userId="e7aed605-a3dd-4d5a-a692-a87037af107b" providerId="ADAL" clId="{BC6292C7-23F4-4ED4-A77E-013F6C63BF9B}" dt="2023-01-29T20:36:00.267" v="2992" actId="1076"/>
          <ac:graphicFrameMkLst>
            <pc:docMk/>
            <pc:sldMk cId="1046599537" sldId="280"/>
            <ac:graphicFrameMk id="25" creationId="{FB6B5667-88C7-1B73-8C52-DA9A3F1F290F}"/>
          </ac:graphicFrameMkLst>
        </pc:graphicFrameChg>
        <pc:picChg chg="add del mod">
          <ac:chgData name="Weifeng Xu" userId="e7aed605-a3dd-4d5a-a692-a87037af107b" providerId="ADAL" clId="{BC6292C7-23F4-4ED4-A77E-013F6C63BF9B}" dt="2023-01-29T16:03:08.635" v="2670" actId="478"/>
          <ac:picMkLst>
            <pc:docMk/>
            <pc:sldMk cId="1046599537" sldId="280"/>
            <ac:picMk id="5" creationId="{58B73BE2-2A23-A228-0036-326B679BA91D}"/>
          </ac:picMkLst>
        </pc:picChg>
        <pc:picChg chg="add del mod">
          <ac:chgData name="Weifeng Xu" userId="e7aed605-a3dd-4d5a-a692-a87037af107b" providerId="ADAL" clId="{BC6292C7-23F4-4ED4-A77E-013F6C63BF9B}" dt="2023-01-29T15:14:14.822" v="2461" actId="478"/>
          <ac:picMkLst>
            <pc:docMk/>
            <pc:sldMk cId="1046599537" sldId="280"/>
            <ac:picMk id="8" creationId="{AF4C6D8A-FA8B-0FB1-19AC-39B3C5747511}"/>
          </ac:picMkLst>
        </pc:picChg>
        <pc:picChg chg="add del mod">
          <ac:chgData name="Weifeng Xu" userId="e7aed605-a3dd-4d5a-a692-a87037af107b" providerId="ADAL" clId="{BC6292C7-23F4-4ED4-A77E-013F6C63BF9B}" dt="2023-01-29T16:15:08.782" v="2721" actId="478"/>
          <ac:picMkLst>
            <pc:docMk/>
            <pc:sldMk cId="1046599537" sldId="280"/>
            <ac:picMk id="10" creationId="{9A062A49-F3A0-4D94-3330-92A7199ADD88}"/>
          </ac:picMkLst>
        </pc:picChg>
        <pc:picChg chg="add del mod">
          <ac:chgData name="Weifeng Xu" userId="e7aed605-a3dd-4d5a-a692-a87037af107b" providerId="ADAL" clId="{BC6292C7-23F4-4ED4-A77E-013F6C63BF9B}" dt="2023-01-29T16:03:48.178" v="2673" actId="478"/>
          <ac:picMkLst>
            <pc:docMk/>
            <pc:sldMk cId="1046599537" sldId="280"/>
            <ac:picMk id="17" creationId="{C91BF2FB-0209-9CE2-AD7E-6BDFA85E426B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0" creationId="{BFB76F34-32B0-4E59-3101-345FCB7E6683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2" creationId="{952F3607-6C3C-08B7-E9EC-02A85F1AF0E7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24" creationId="{9EB4BFDA-7DFE-C881-E575-87AE1A473BB6}"/>
          </ac:picMkLst>
        </pc:picChg>
        <pc:picChg chg="add mod">
          <ac:chgData name="Weifeng Xu" userId="e7aed605-a3dd-4d5a-a692-a87037af107b" providerId="ADAL" clId="{BC6292C7-23F4-4ED4-A77E-013F6C63BF9B}" dt="2023-01-29T20:36:00.267" v="2992" actId="1076"/>
          <ac:picMkLst>
            <pc:docMk/>
            <pc:sldMk cId="1046599537" sldId="280"/>
            <ac:picMk id="34" creationId="{845CE580-E208-B849-6DC1-423CE9A4456E}"/>
          </ac:picMkLst>
        </pc:picChg>
        <pc:cxnChg chg="add del mod">
          <ac:chgData name="Weifeng Xu" userId="e7aed605-a3dd-4d5a-a692-a87037af107b" providerId="ADAL" clId="{BC6292C7-23F4-4ED4-A77E-013F6C63BF9B}" dt="2023-01-29T16:15:59.299" v="2727" actId="478"/>
          <ac:cxnSpMkLst>
            <pc:docMk/>
            <pc:sldMk cId="1046599537" sldId="280"/>
            <ac:cxnSpMk id="15" creationId="{A9991442-4BF5-41EC-0067-B9C559ACEEC4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27" creationId="{34ADDD24-7172-7AE0-FB0D-64796975ACCC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2" creationId="{BBB3D36A-64FD-F5A1-CB58-04DECAC37CC6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35" creationId="{81D611BA-D72E-FDB3-701F-E6A815A480D8}"/>
          </ac:cxnSpMkLst>
        </pc:cxnChg>
        <pc:cxnChg chg="add mod">
          <ac:chgData name="Weifeng Xu" userId="e7aed605-a3dd-4d5a-a692-a87037af107b" providerId="ADAL" clId="{BC6292C7-23F4-4ED4-A77E-013F6C63BF9B}" dt="2023-01-29T20:36:00.267" v="2992" actId="1076"/>
          <ac:cxnSpMkLst>
            <pc:docMk/>
            <pc:sldMk cId="1046599537" sldId="280"/>
            <ac:cxnSpMk id="41" creationId="{D6D18088-0664-EAA0-352C-DB349FA9F3F8}"/>
          </ac:cxnSpMkLst>
        </pc:cxnChg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  <pc:spChg chg="del mod ord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2" creationId="{218726AD-AFD4-6E40-AC65-9DA05AAE8FEE}"/>
          </ac:spMkLst>
        </pc:spChg>
        <pc:spChg chg="del">
          <ac:chgData name="Weifeng Xu" userId="e7aed605-a3dd-4d5a-a692-a87037af107b" providerId="ADAL" clId="{BC6292C7-23F4-4ED4-A77E-013F6C63BF9B}" dt="2023-01-29T15:29:56.372" v="2498" actId="700"/>
          <ac:spMkLst>
            <pc:docMk/>
            <pc:sldMk cId="3587021781" sldId="281"/>
            <ac:spMk id="3" creationId="{41058FED-FD65-94D6-A3F8-EBA894BF87C7}"/>
          </ac:spMkLst>
        </pc:spChg>
        <pc:spChg chg="add mod">
          <ac:chgData name="Weifeng Xu" userId="e7aed605-a3dd-4d5a-a692-a87037af107b" providerId="ADAL" clId="{BC6292C7-23F4-4ED4-A77E-013F6C63BF9B}" dt="2023-02-05T01:32:31.479" v="3879" actId="20577"/>
          <ac:spMkLst>
            <pc:docMk/>
            <pc:sldMk cId="3587021781" sldId="281"/>
            <ac:spMk id="3" creationId="{787E48CB-83BC-2CA5-E867-DB8C8D38C549}"/>
          </ac:spMkLst>
        </pc:spChg>
        <pc:spChg chg="add mod ord">
          <ac:chgData name="Weifeng Xu" userId="e7aed605-a3dd-4d5a-a692-a87037af107b" providerId="ADAL" clId="{BC6292C7-23F4-4ED4-A77E-013F6C63BF9B}" dt="2023-01-29T15:30:36.377" v="2515" actId="20577"/>
          <ac:spMkLst>
            <pc:docMk/>
            <pc:sldMk cId="3587021781" sldId="281"/>
            <ac:spMk id="4" creationId="{57E3236F-A48C-533A-7515-0F2AEDEE38CF}"/>
          </ac:spMkLst>
        </pc:spChg>
        <pc:spChg chg="add mod">
          <ac:chgData name="Weifeng Xu" userId="e7aed605-a3dd-4d5a-a692-a87037af107b" providerId="ADAL" clId="{BC6292C7-23F4-4ED4-A77E-013F6C63BF9B}" dt="2023-01-30T13:52:17.277" v="3607" actId="20577"/>
          <ac:spMkLst>
            <pc:docMk/>
            <pc:sldMk cId="3587021781" sldId="281"/>
            <ac:spMk id="7" creationId="{9C93D760-E844-A8DE-ED9F-83D484C145A5}"/>
          </ac:spMkLst>
        </pc:spChg>
        <pc:spChg chg="add mod">
          <ac:chgData name="Weifeng Xu" userId="e7aed605-a3dd-4d5a-a692-a87037af107b" providerId="ADAL" clId="{BC6292C7-23F4-4ED4-A77E-013F6C63BF9B}" dt="2023-01-29T15:33:19.007" v="2578" actId="20577"/>
          <ac:spMkLst>
            <pc:docMk/>
            <pc:sldMk cId="3587021781" sldId="281"/>
            <ac:spMk id="10" creationId="{C1DF80EC-F209-9028-BB13-FCA19442B9F0}"/>
          </ac:spMkLst>
        </pc:spChg>
        <pc:picChg chg="add mod">
          <ac:chgData name="Weifeng Xu" userId="e7aed605-a3dd-4d5a-a692-a87037af107b" providerId="ADAL" clId="{BC6292C7-23F4-4ED4-A77E-013F6C63BF9B}" dt="2023-01-29T15:30:25.072" v="2500" actId="1076"/>
          <ac:picMkLst>
            <pc:docMk/>
            <pc:sldMk cId="3587021781" sldId="281"/>
            <ac:picMk id="6" creationId="{AF5C2EA3-225C-7BAE-E3DD-D5F481772FC5}"/>
          </ac:picMkLst>
        </pc:picChg>
        <pc:picChg chg="add mod">
          <ac:chgData name="Weifeng Xu" userId="e7aed605-a3dd-4d5a-a692-a87037af107b" providerId="ADAL" clId="{BC6292C7-23F4-4ED4-A77E-013F6C63BF9B}" dt="2023-01-29T15:32:53.385" v="2542" actId="1076"/>
          <ac:picMkLst>
            <pc:docMk/>
            <pc:sldMk cId="3587021781" sldId="281"/>
            <ac:picMk id="9" creationId="{9D0CFFAB-8909-DD76-51DC-80BB08AB764D}"/>
          </ac:picMkLst>
        </pc:picChg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  <pc:spChg chg="mod ord">
          <ac:chgData name="Weifeng Xu" userId="e7aed605-a3dd-4d5a-a692-a87037af107b" providerId="ADAL" clId="{BC6292C7-23F4-4ED4-A77E-013F6C63BF9B}" dt="2023-01-29T15:37:11.474" v="2613" actId="20577"/>
          <ac:spMkLst>
            <pc:docMk/>
            <pc:sldMk cId="2782818314" sldId="282"/>
            <ac:spMk id="2" creationId="{1679ABD4-30A2-41C4-C5E1-0ED788CFBF0A}"/>
          </ac:spMkLst>
        </pc:spChg>
        <pc:spChg chg="del">
          <ac:chgData name="Weifeng Xu" userId="e7aed605-a3dd-4d5a-a692-a87037af107b" providerId="ADAL" clId="{BC6292C7-23F4-4ED4-A77E-013F6C63BF9B}" dt="2023-01-29T15:35:10.306" v="2598" actId="700"/>
          <ac:spMkLst>
            <pc:docMk/>
            <pc:sldMk cId="2782818314" sldId="282"/>
            <ac:spMk id="3" creationId="{7B1E8D59-FC45-4B5B-B2A0-0654F346719B}"/>
          </ac:spMkLst>
        </pc:spChg>
        <pc:spChg chg="add mod">
          <ac:chgData name="Weifeng Xu" userId="e7aed605-a3dd-4d5a-a692-a87037af107b" providerId="ADAL" clId="{BC6292C7-23F4-4ED4-A77E-013F6C63BF9B}" dt="2023-01-29T15:38:32.457" v="2624" actId="1076"/>
          <ac:spMkLst>
            <pc:docMk/>
            <pc:sldMk cId="2782818314" sldId="282"/>
            <ac:spMk id="11" creationId="{B5344177-0225-39DA-13C2-64885734759B}"/>
          </ac:spMkLst>
        </pc:spChg>
        <pc:spChg chg="add mod">
          <ac:chgData name="Weifeng Xu" userId="e7aed605-a3dd-4d5a-a692-a87037af107b" providerId="ADAL" clId="{BC6292C7-23F4-4ED4-A77E-013F6C63BF9B}" dt="2023-01-29T15:38:45.600" v="2631" actId="20577"/>
          <ac:spMkLst>
            <pc:docMk/>
            <pc:sldMk cId="2782818314" sldId="282"/>
            <ac:spMk id="12" creationId="{8C09F711-91D2-95E6-AB6D-17FA29520CD7}"/>
          </ac:spMkLst>
        </pc:spChg>
        <pc:picChg chg="add mod">
          <ac:chgData name="Weifeng Xu" userId="e7aed605-a3dd-4d5a-a692-a87037af107b" providerId="ADAL" clId="{BC6292C7-23F4-4ED4-A77E-013F6C63BF9B}" dt="2023-01-29T15:35:58.033" v="2602" actId="14100"/>
          <ac:picMkLst>
            <pc:docMk/>
            <pc:sldMk cId="2782818314" sldId="282"/>
            <ac:picMk id="5" creationId="{914CA598-7519-AE30-BED4-1BCF81A1ECAB}"/>
          </ac:picMkLst>
        </pc:picChg>
        <pc:picChg chg="add mod">
          <ac:chgData name="Weifeng Xu" userId="e7aed605-a3dd-4d5a-a692-a87037af107b" providerId="ADAL" clId="{BC6292C7-23F4-4ED4-A77E-013F6C63BF9B}" dt="2023-01-29T15:38:09.334" v="2618" actId="14100"/>
          <ac:picMkLst>
            <pc:docMk/>
            <pc:sldMk cId="2782818314" sldId="282"/>
            <ac:picMk id="7" creationId="{A046384F-9755-6B6A-2CE0-A705246DDBE2}"/>
          </ac:picMkLst>
        </pc:picChg>
        <pc:picChg chg="add del">
          <ac:chgData name="Weifeng Xu" userId="e7aed605-a3dd-4d5a-a692-a87037af107b" providerId="ADAL" clId="{BC6292C7-23F4-4ED4-A77E-013F6C63BF9B}" dt="2023-01-29T15:38:17.451" v="2620" actId="22"/>
          <ac:picMkLst>
            <pc:docMk/>
            <pc:sldMk cId="2782818314" sldId="282"/>
            <ac:picMk id="9" creationId="{E74880E3-C14A-0183-DA93-B9D0C4AF02C2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20:48.169" v="3469" actId="20577"/>
        <pc:sldMkLst>
          <pc:docMk/>
          <pc:sldMk cId="4101372602" sldId="283"/>
        </pc:sldMkLst>
        <pc:spChg chg="del">
          <ac:chgData name="Weifeng Xu" userId="e7aed605-a3dd-4d5a-a692-a87037af107b" providerId="ADAL" clId="{BC6292C7-23F4-4ED4-A77E-013F6C63BF9B}" dt="2023-01-29T16:44:19.425" v="2754" actId="700"/>
          <ac:spMkLst>
            <pc:docMk/>
            <pc:sldMk cId="4101372602" sldId="283"/>
            <ac:spMk id="2" creationId="{C0B51542-C489-1496-7226-B35EB0C81238}"/>
          </ac:spMkLst>
        </pc:spChg>
        <pc:spChg chg="add mod">
          <ac:chgData name="Weifeng Xu" userId="e7aed605-a3dd-4d5a-a692-a87037af107b" providerId="ADAL" clId="{BC6292C7-23F4-4ED4-A77E-013F6C63BF9B}" dt="2023-01-29T16:48:58.491" v="2805" actId="20577"/>
          <ac:spMkLst>
            <pc:docMk/>
            <pc:sldMk cId="4101372602" sldId="283"/>
            <ac:spMk id="5" creationId="{A10E2C50-441C-E8E7-D7D2-7173ED4388E6}"/>
          </ac:spMkLst>
        </pc:spChg>
        <pc:spChg chg="add mod">
          <ac:chgData name="Weifeng Xu" userId="e7aed605-a3dd-4d5a-a692-a87037af107b" providerId="ADAL" clId="{BC6292C7-23F4-4ED4-A77E-013F6C63BF9B}" dt="2023-01-29T16:48:17.291" v="2793" actId="1076"/>
          <ac:spMkLst>
            <pc:docMk/>
            <pc:sldMk cId="4101372602" sldId="283"/>
            <ac:spMk id="9" creationId="{B0422C54-A5A8-F395-4059-4DAB8C386480}"/>
          </ac:spMkLst>
        </pc:spChg>
        <pc:spChg chg="add mod">
          <ac:chgData name="Weifeng Xu" userId="e7aed605-a3dd-4d5a-a692-a87037af107b" providerId="ADAL" clId="{BC6292C7-23F4-4ED4-A77E-013F6C63BF9B}" dt="2023-01-29T21:20:48.169" v="3469" actId="20577"/>
          <ac:spMkLst>
            <pc:docMk/>
            <pc:sldMk cId="4101372602" sldId="283"/>
            <ac:spMk id="10" creationId="{86C7BE0E-757C-DAA5-BAE3-6FE572F00E11}"/>
          </ac:spMkLst>
        </pc:spChg>
        <pc:spChg chg="add mod">
          <ac:chgData name="Weifeng Xu" userId="e7aed605-a3dd-4d5a-a692-a87037af107b" providerId="ADAL" clId="{BC6292C7-23F4-4ED4-A77E-013F6C63BF9B}" dt="2023-01-29T21:20:14.325" v="3386" actId="208"/>
          <ac:spMkLst>
            <pc:docMk/>
            <pc:sldMk cId="4101372602" sldId="283"/>
            <ac:spMk id="18" creationId="{B1F63E8E-E1C2-6223-C370-B63BE7B33E3D}"/>
          </ac:spMkLst>
        </pc:spChg>
        <pc:spChg chg="add mod">
          <ac:chgData name="Weifeng Xu" userId="e7aed605-a3dd-4d5a-a692-a87037af107b" providerId="ADAL" clId="{BC6292C7-23F4-4ED4-A77E-013F6C63BF9B}" dt="2023-01-29T21:20:33.424" v="3463" actId="1038"/>
          <ac:spMkLst>
            <pc:docMk/>
            <pc:sldMk cId="4101372602" sldId="283"/>
            <ac:spMk id="19" creationId="{8F7DCA8D-4907-1161-E4AA-9959BCB49DA7}"/>
          </ac:spMkLst>
        </pc:spChg>
        <pc:picChg chg="add mod">
          <ac:chgData name="Weifeng Xu" userId="e7aed605-a3dd-4d5a-a692-a87037af107b" providerId="ADAL" clId="{BC6292C7-23F4-4ED4-A77E-013F6C63BF9B}" dt="2023-01-29T16:44:46.734" v="2756" actId="1076"/>
          <ac:picMkLst>
            <pc:docMk/>
            <pc:sldMk cId="4101372602" sldId="283"/>
            <ac:picMk id="4" creationId="{5C41B2C9-F3EC-13A7-C69F-96AEEA85FC59}"/>
          </ac:picMkLst>
        </pc:picChg>
        <pc:picChg chg="add mod">
          <ac:chgData name="Weifeng Xu" userId="e7aed605-a3dd-4d5a-a692-a87037af107b" providerId="ADAL" clId="{BC6292C7-23F4-4ED4-A77E-013F6C63BF9B}" dt="2023-01-29T16:48:00.987" v="2791" actId="1076"/>
          <ac:picMkLst>
            <pc:docMk/>
            <pc:sldMk cId="4101372602" sldId="283"/>
            <ac:picMk id="7" creationId="{51F71A8D-60EE-FB52-828C-D624773E381E}"/>
          </ac:picMkLst>
        </pc:picChg>
        <pc:cxnChg chg="add mod">
          <ac:chgData name="Weifeng Xu" userId="e7aed605-a3dd-4d5a-a692-a87037af107b" providerId="ADAL" clId="{BC6292C7-23F4-4ED4-A77E-013F6C63BF9B}" dt="2023-01-29T21:19:52.516" v="3381" actId="13822"/>
          <ac:cxnSpMkLst>
            <pc:docMk/>
            <pc:sldMk cId="4101372602" sldId="283"/>
            <ac:cxnSpMk id="12" creationId="{5507D6C1-E065-209B-4A66-078CDD0EB0BC}"/>
          </ac:cxnSpMkLst>
        </pc:cxnChg>
        <pc:cxnChg chg="add mod">
          <ac:chgData name="Weifeng Xu" userId="e7aed605-a3dd-4d5a-a692-a87037af107b" providerId="ADAL" clId="{BC6292C7-23F4-4ED4-A77E-013F6C63BF9B}" dt="2023-01-29T21:20:01.573" v="3383" actId="13822"/>
          <ac:cxnSpMkLst>
            <pc:docMk/>
            <pc:sldMk cId="4101372602" sldId="283"/>
            <ac:cxnSpMk id="17" creationId="{5A35ED56-B5BE-085C-A473-F6415C00779A}"/>
          </ac:cxnSpMkLst>
        </pc:cxnChg>
      </pc:sldChg>
      <pc:sldChg chg="modSp new mod">
        <pc:chgData name="Weifeng Xu" userId="e7aed605-a3dd-4d5a-a692-a87037af107b" providerId="ADAL" clId="{BC6292C7-23F4-4ED4-A77E-013F6C63BF9B}" dt="2023-01-30T14:09:25.136" v="3672" actId="20577"/>
        <pc:sldMkLst>
          <pc:docMk/>
          <pc:sldMk cId="2937806077" sldId="284"/>
        </pc:sldMkLst>
        <pc:spChg chg="mod">
          <ac:chgData name="Weifeng Xu" userId="e7aed605-a3dd-4d5a-a692-a87037af107b" providerId="ADAL" clId="{BC6292C7-23F4-4ED4-A77E-013F6C63BF9B}" dt="2023-01-29T19:59:40.772" v="2835" actId="20577"/>
          <ac:spMkLst>
            <pc:docMk/>
            <pc:sldMk cId="2937806077" sldId="284"/>
            <ac:spMk id="2" creationId="{3FD53281-FCEE-2437-C9E9-6BAF46E30336}"/>
          </ac:spMkLst>
        </pc:spChg>
        <pc:spChg chg="mod">
          <ac:chgData name="Weifeng Xu" userId="e7aed605-a3dd-4d5a-a692-a87037af107b" providerId="ADAL" clId="{BC6292C7-23F4-4ED4-A77E-013F6C63BF9B}" dt="2023-01-30T14:09:25.136" v="3672" actId="20577"/>
          <ac:spMkLst>
            <pc:docMk/>
            <pc:sldMk cId="2937806077" sldId="284"/>
            <ac:spMk id="3" creationId="{4BCF76FD-5061-140B-DE8C-D30722A15E8C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2" creationId="{50FD80AC-E8E1-441B-FBF6-9211CC8603F2}"/>
          </ac:spMkLst>
        </pc:spChg>
        <pc:spChg chg="del mod ord">
          <ac:chgData name="Weifeng Xu" userId="e7aed605-a3dd-4d5a-a692-a87037af107b" providerId="ADAL" clId="{BC6292C7-23F4-4ED4-A77E-013F6C63BF9B}" dt="2023-01-29T20:03:01.847" v="2952" actId="700"/>
          <ac:spMkLst>
            <pc:docMk/>
            <pc:sldMk cId="4010551952" sldId="285"/>
            <ac:spMk id="3" creationId="{DC0A05F6-06D3-577D-A485-D512E4C55132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4" creationId="{8DAEE4B5-4638-4B14-29F1-D6D6303409F4}"/>
          </ac:spMkLst>
        </pc:spChg>
        <pc:spChg chg="add del mod ord">
          <ac:chgData name="Weifeng Xu" userId="e7aed605-a3dd-4d5a-a692-a87037af107b" providerId="ADAL" clId="{BC6292C7-23F4-4ED4-A77E-013F6C63BF9B}" dt="2023-01-29T20:03:09.750" v="2953" actId="700"/>
          <ac:spMkLst>
            <pc:docMk/>
            <pc:sldMk cId="4010551952" sldId="285"/>
            <ac:spMk id="5" creationId="{C7D713A0-D508-DBF9-E389-4A9A4A516B19}"/>
          </ac:spMkLst>
        </pc:spChg>
        <pc:spChg chg="add mod ord">
          <ac:chgData name="Weifeng Xu" userId="e7aed605-a3dd-4d5a-a692-a87037af107b" providerId="ADAL" clId="{BC6292C7-23F4-4ED4-A77E-013F6C63BF9B}" dt="2023-01-30T14:08:21.219" v="3670" actId="6549"/>
          <ac:spMkLst>
            <pc:docMk/>
            <pc:sldMk cId="4010551952" sldId="285"/>
            <ac:spMk id="6" creationId="{D2D7D957-FDBB-D987-A2B3-123D8DE87E85}"/>
          </ac:spMkLst>
        </pc:spChg>
        <pc:spChg chg="add mod ord">
          <ac:chgData name="Weifeng Xu" userId="e7aed605-a3dd-4d5a-a692-a87037af107b" providerId="ADAL" clId="{BC6292C7-23F4-4ED4-A77E-013F6C63BF9B}" dt="2023-01-30T14:08:04.849" v="3669" actId="20577"/>
          <ac:spMkLst>
            <pc:docMk/>
            <pc:sldMk cId="4010551952" sldId="285"/>
            <ac:spMk id="7" creationId="{AEBF01B1-0490-7EE2-9C5A-3FD94C851E7D}"/>
          </ac:spMkLst>
        </pc:spChg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2" creationId="{F2204CEF-9F2F-D98D-E7F7-8FAAD1A55233}"/>
          </ac:spMkLst>
        </pc:spChg>
        <pc:spChg chg="del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3" creationId="{011DED76-44D9-8AF7-9C12-0F33F690873D}"/>
          </ac:spMkLst>
        </pc:spChg>
        <pc:spChg chg="add mod ord">
          <ac:chgData name="Weifeng Xu" userId="e7aed605-a3dd-4d5a-a692-a87037af107b" providerId="ADAL" clId="{BC6292C7-23F4-4ED4-A77E-013F6C63BF9B}" dt="2023-01-29T20:04:20.213" v="2977"/>
          <ac:spMkLst>
            <pc:docMk/>
            <pc:sldMk cId="3744169585" sldId="286"/>
            <ac:spMk id="4" creationId="{8E3EB464-5289-1669-77D9-9A0101503194}"/>
          </ac:spMkLst>
        </pc:spChg>
        <pc:spChg chg="add mod ord">
          <ac:chgData name="Weifeng Xu" userId="e7aed605-a3dd-4d5a-a692-a87037af107b" providerId="ADAL" clId="{BC6292C7-23F4-4ED4-A77E-013F6C63BF9B}" dt="2023-01-29T20:04:17.545" v="2976" actId="700"/>
          <ac:spMkLst>
            <pc:docMk/>
            <pc:sldMk cId="3744169585" sldId="286"/>
            <ac:spMk id="5" creationId="{3AC2A1D4-9143-F41B-9EB8-C68048043E9F}"/>
          </ac:spMkLst>
        </pc:spChg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2" creationId="{8393AB71-92BB-ED6B-EE78-97A5242A0A04}"/>
          </ac:spMkLst>
        </pc:spChg>
        <pc:spChg chg="del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3" creationId="{72048A06-5AF8-5BAB-13D6-04E42E83FF86}"/>
          </ac:spMkLst>
        </pc:spChg>
        <pc:spChg chg="add mod ord">
          <ac:chgData name="Weifeng Xu" userId="e7aed605-a3dd-4d5a-a692-a87037af107b" providerId="ADAL" clId="{BC6292C7-23F4-4ED4-A77E-013F6C63BF9B}" dt="2023-01-29T20:05:11.044" v="2983" actId="20577"/>
          <ac:spMkLst>
            <pc:docMk/>
            <pc:sldMk cId="1199689971" sldId="287"/>
            <ac:spMk id="4" creationId="{22A8C46D-6A97-D528-B363-04BE41DBE595}"/>
          </ac:spMkLst>
        </pc:spChg>
        <pc:spChg chg="add mod ord">
          <ac:chgData name="Weifeng Xu" userId="e7aed605-a3dd-4d5a-a692-a87037af107b" providerId="ADAL" clId="{BC6292C7-23F4-4ED4-A77E-013F6C63BF9B}" dt="2023-01-29T20:04:57.097" v="2980" actId="700"/>
          <ac:spMkLst>
            <pc:docMk/>
            <pc:sldMk cId="1199689971" sldId="287"/>
            <ac:spMk id="5" creationId="{3D458A34-1A72-FADE-4A25-FBD40887A3F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1-29T21:07:18.346" v="3292" actId="20577"/>
        <pc:sldMkLst>
          <pc:docMk/>
          <pc:sldMk cId="1687911296" sldId="288"/>
        </pc:sldMkLst>
        <pc:spChg chg="del mod ord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2" creationId="{473277BC-60D5-92BD-4C6F-71F19C199A6C}"/>
          </ac:spMkLst>
        </pc:spChg>
        <pc:spChg chg="del">
          <ac:chgData name="Weifeng Xu" userId="e7aed605-a3dd-4d5a-a692-a87037af107b" providerId="ADAL" clId="{BC6292C7-23F4-4ED4-A77E-013F6C63BF9B}" dt="2023-01-29T20:35:26.985" v="2988" actId="700"/>
          <ac:spMkLst>
            <pc:docMk/>
            <pc:sldMk cId="1687911296" sldId="288"/>
            <ac:spMk id="3" creationId="{1C1224EF-F99D-0E43-04AC-538AE1FF950B}"/>
          </ac:spMkLst>
        </pc:spChg>
        <pc:spChg chg="add mod ord">
          <ac:chgData name="Weifeng Xu" userId="e7aed605-a3dd-4d5a-a692-a87037af107b" providerId="ADAL" clId="{BC6292C7-23F4-4ED4-A77E-013F6C63BF9B}" dt="2023-01-29T20:35:39.553" v="2989"/>
          <ac:spMkLst>
            <pc:docMk/>
            <pc:sldMk cId="1687911296" sldId="288"/>
            <ac:spMk id="4" creationId="{11449B25-5668-8293-D005-D7E96B07E3C3}"/>
          </ac:spMkLst>
        </pc:spChg>
        <pc:spChg chg="add mod">
          <ac:chgData name="Weifeng Xu" userId="e7aed605-a3dd-4d5a-a692-a87037af107b" providerId="ADAL" clId="{BC6292C7-23F4-4ED4-A77E-013F6C63BF9B}" dt="2023-01-29T21:07:13.256" v="3288" actId="6549"/>
          <ac:spMkLst>
            <pc:docMk/>
            <pc:sldMk cId="1687911296" sldId="288"/>
            <ac:spMk id="7" creationId="{AC5695F4-F27D-0D8E-3218-047E8A1EAB1C}"/>
          </ac:spMkLst>
        </pc:spChg>
        <pc:spChg chg="add mod">
          <ac:chgData name="Weifeng Xu" userId="e7aed605-a3dd-4d5a-a692-a87037af107b" providerId="ADAL" clId="{BC6292C7-23F4-4ED4-A77E-013F6C63BF9B}" dt="2023-01-29T20:45:32.852" v="3199" actId="20577"/>
          <ac:spMkLst>
            <pc:docMk/>
            <pc:sldMk cId="1687911296" sldId="288"/>
            <ac:spMk id="9" creationId="{4F504C95-0247-3D51-7F68-5D27B3835A74}"/>
          </ac:spMkLst>
        </pc:spChg>
        <pc:spChg chg="add mod">
          <ac:chgData name="Weifeng Xu" userId="e7aed605-a3dd-4d5a-a692-a87037af107b" providerId="ADAL" clId="{BC6292C7-23F4-4ED4-A77E-013F6C63BF9B}" dt="2023-01-29T20:46:06.849" v="3229" actId="1076"/>
          <ac:spMkLst>
            <pc:docMk/>
            <pc:sldMk cId="1687911296" sldId="288"/>
            <ac:spMk id="10" creationId="{BE592325-E0BE-ECCF-ACFD-AAFF5DF06DA9}"/>
          </ac:spMkLst>
        </pc:spChg>
        <pc:spChg chg="add mod">
          <ac:chgData name="Weifeng Xu" userId="e7aed605-a3dd-4d5a-a692-a87037af107b" providerId="ADAL" clId="{BC6292C7-23F4-4ED4-A77E-013F6C63BF9B}" dt="2023-01-29T21:07:18.346" v="3292" actId="20577"/>
          <ac:spMkLst>
            <pc:docMk/>
            <pc:sldMk cId="1687911296" sldId="288"/>
            <ac:spMk id="13" creationId="{FC74C617-F678-28A1-A962-BA602C4E722A}"/>
          </ac:spMkLst>
        </pc:spChg>
        <pc:picChg chg="add mod">
          <ac:chgData name="Weifeng Xu" userId="e7aed605-a3dd-4d5a-a692-a87037af107b" providerId="ADAL" clId="{BC6292C7-23F4-4ED4-A77E-013F6C63BF9B}" dt="2023-01-29T20:38:09.358" v="2994" actId="1076"/>
          <ac:picMkLst>
            <pc:docMk/>
            <pc:sldMk cId="1687911296" sldId="288"/>
            <ac:picMk id="6" creationId="{8CA2DF74-2949-004D-A64A-E49CEDA27592}"/>
          </ac:picMkLst>
        </pc:picChg>
        <pc:picChg chg="add mod">
          <ac:chgData name="Weifeng Xu" userId="e7aed605-a3dd-4d5a-a692-a87037af107b" providerId="ADAL" clId="{BC6292C7-23F4-4ED4-A77E-013F6C63BF9B}" dt="2023-01-29T21:04:57.931" v="3237" actId="1076"/>
          <ac:picMkLst>
            <pc:docMk/>
            <pc:sldMk cId="1687911296" sldId="288"/>
            <ac:picMk id="12" creationId="{53C2D94D-2A39-6161-D135-01FE8F08E578}"/>
          </ac:picMkLst>
        </pc:picChg>
      </pc:sldChg>
      <pc:sldChg chg="addSp delSp modSp new mod modClrScheme chgLayout modNotesTx">
        <pc:chgData name="Weifeng Xu" userId="e7aed605-a3dd-4d5a-a692-a87037af107b" providerId="ADAL" clId="{BC6292C7-23F4-4ED4-A77E-013F6C63BF9B}" dt="2023-01-29T21:42:49.406" v="3586" actId="20577"/>
        <pc:sldMkLst>
          <pc:docMk/>
          <pc:sldMk cId="1469864866" sldId="289"/>
        </pc:sldMkLst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2" creationId="{AC92439F-5AF3-39A4-9AAD-B11746075BCD}"/>
          </ac:spMkLst>
        </pc:spChg>
        <pc:spChg chg="del">
          <ac:chgData name="Weifeng Xu" userId="e7aed605-a3dd-4d5a-a692-a87037af107b" providerId="ADAL" clId="{BC6292C7-23F4-4ED4-A77E-013F6C63BF9B}" dt="2023-01-29T21:36:45.685" v="3480" actId="700"/>
          <ac:spMkLst>
            <pc:docMk/>
            <pc:sldMk cId="1469864866" sldId="289"/>
            <ac:spMk id="3" creationId="{71D6D17A-849A-9D34-AD6C-D9B6380E52CC}"/>
          </ac:spMkLst>
        </pc:spChg>
        <pc:spChg chg="add mod">
          <ac:chgData name="Weifeng Xu" userId="e7aed605-a3dd-4d5a-a692-a87037af107b" providerId="ADAL" clId="{BC6292C7-23F4-4ED4-A77E-013F6C63BF9B}" dt="2023-01-29T21:42:49.406" v="3586" actId="20577"/>
          <ac:spMkLst>
            <pc:docMk/>
            <pc:sldMk cId="1469864866" sldId="289"/>
            <ac:spMk id="10" creationId="{4661C3B4-1551-0A39-C984-122598124799}"/>
          </ac:spMkLst>
        </pc:spChg>
        <pc:picChg chg="add mod">
          <ac:chgData name="Weifeng Xu" userId="e7aed605-a3dd-4d5a-a692-a87037af107b" providerId="ADAL" clId="{BC6292C7-23F4-4ED4-A77E-013F6C63BF9B}" dt="2023-01-29T21:41:09.210" v="3487" actId="1076"/>
          <ac:picMkLst>
            <pc:docMk/>
            <pc:sldMk cId="1469864866" sldId="289"/>
            <ac:picMk id="5" creationId="{D8C7E49E-646B-6C02-E7EF-016FB678AAFA}"/>
          </ac:picMkLst>
        </pc:picChg>
        <pc:picChg chg="add mod">
          <ac:chgData name="Weifeng Xu" userId="e7aed605-a3dd-4d5a-a692-a87037af107b" providerId="ADAL" clId="{BC6292C7-23F4-4ED4-A77E-013F6C63BF9B}" dt="2023-01-29T21:41:04.730" v="3485" actId="1076"/>
          <ac:picMkLst>
            <pc:docMk/>
            <pc:sldMk cId="1469864866" sldId="289"/>
            <ac:picMk id="7" creationId="{A194F6A1-D1AA-1CEE-07E9-43D3F12E7E86}"/>
          </ac:picMkLst>
        </pc:picChg>
        <pc:picChg chg="add mod">
          <ac:chgData name="Weifeng Xu" userId="e7aed605-a3dd-4d5a-a692-a87037af107b" providerId="ADAL" clId="{BC6292C7-23F4-4ED4-A77E-013F6C63BF9B}" dt="2023-01-29T21:41:49.575" v="3489" actId="1076"/>
          <ac:picMkLst>
            <pc:docMk/>
            <pc:sldMk cId="1469864866" sldId="289"/>
            <ac:picMk id="9" creationId="{5BB54CC1-20E7-EC32-54CC-A05B5E96CE95}"/>
          </ac:picMkLst>
        </pc:picChg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  <pc:spChg chg="mod">
          <ac:chgData name="Weifeng Xu" userId="e7aed605-a3dd-4d5a-a692-a87037af107b" providerId="ADAL" clId="{BC6292C7-23F4-4ED4-A77E-013F6C63BF9B}" dt="2023-01-31T14:38:09.007" v="3756" actId="20577"/>
          <ac:spMkLst>
            <pc:docMk/>
            <pc:sldMk cId="15140870" sldId="290"/>
            <ac:spMk id="2" creationId="{AFC1A7BA-7685-444F-857C-61C577903823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5" creationId="{415B57A5-1BD6-413C-96E9-176F8C2895BE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9" creationId="{4788530F-52CB-8FA6-EE9B-F5EAA2A8C0F2}"/>
          </ac:spMkLst>
        </pc:spChg>
        <pc:spChg chg="add 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0" creationId="{D12F7FEB-4685-0B5F-C55C-5CD557031F61}"/>
          </ac:spMkLst>
        </pc:spChg>
        <pc:spChg chg="mod">
          <ac:chgData name="Weifeng Xu" userId="e7aed605-a3dd-4d5a-a692-a87037af107b" providerId="ADAL" clId="{BC6292C7-23F4-4ED4-A77E-013F6C63BF9B}" dt="2023-01-31T14:50:23.047" v="3812" actId="1076"/>
          <ac:spMkLst>
            <pc:docMk/>
            <pc:sldMk cId="15140870" sldId="290"/>
            <ac:spMk id="11" creationId="{F1B5F1E5-6327-42E9-9A3A-003CF6C77E29}"/>
          </ac:spMkLst>
        </pc:spChg>
        <pc:spChg chg="add del mod">
          <ac:chgData name="Weifeng Xu" userId="e7aed605-a3dd-4d5a-a692-a87037af107b" providerId="ADAL" clId="{BC6292C7-23F4-4ED4-A77E-013F6C63BF9B}" dt="2023-01-31T14:40:08.591" v="3764" actId="478"/>
          <ac:spMkLst>
            <pc:docMk/>
            <pc:sldMk cId="15140870" sldId="290"/>
            <ac:spMk id="13" creationId="{9470005B-E4DB-9575-9928-D69303D94B5D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5" creationId="{E89F036A-A3F4-1264-051C-4597DED42248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16" creationId="{DDB7028D-F4B4-3ADB-FD1E-A2AFEB4B750F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3" creationId="{11FD7E3D-15F4-6CC4-BE82-5720A4913945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4" creationId="{B8B702B4-3893-0FF7-F8CB-71F55FC87E67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8" creationId="{98220065-6502-2423-2D04-B4BEA2C1E6D8}"/>
          </ac:spMkLst>
        </pc:spChg>
        <pc:spChg chg="add mod">
          <ac:chgData name="Weifeng Xu" userId="e7aed605-a3dd-4d5a-a692-a87037af107b" providerId="ADAL" clId="{BC6292C7-23F4-4ED4-A77E-013F6C63BF9B}" dt="2023-01-31T14:50:28.437" v="3813" actId="1076"/>
          <ac:spMkLst>
            <pc:docMk/>
            <pc:sldMk cId="15140870" sldId="290"/>
            <ac:spMk id="29" creationId="{2BA23688-7E44-01D8-258D-BA2AEDFFB02D}"/>
          </ac:spMkLst>
        </pc:spChg>
        <pc:spChg chg="add mod">
          <ac:chgData name="Weifeng Xu" userId="e7aed605-a3dd-4d5a-a692-a87037af107b" providerId="ADAL" clId="{BC6292C7-23F4-4ED4-A77E-013F6C63BF9B}" dt="2023-01-31T14:52:10.823" v="3822" actId="14100"/>
          <ac:spMkLst>
            <pc:docMk/>
            <pc:sldMk cId="15140870" sldId="290"/>
            <ac:spMk id="31" creationId="{7129EC89-448C-6DEC-D6C7-0B9B079C4651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2" creationId="{A5091757-B805-0B40-727B-0E6E9A59FF7E}"/>
          </ac:spMkLst>
        </pc:spChg>
        <pc:spChg chg="mod">
          <ac:chgData name="Weifeng Xu" userId="e7aed605-a3dd-4d5a-a692-a87037af107b" providerId="ADAL" clId="{BC6292C7-23F4-4ED4-A77E-013F6C63BF9B}" dt="2023-01-31T14:31:01.384" v="3735" actId="1076"/>
          <ac:spMkLst>
            <pc:docMk/>
            <pc:sldMk cId="15140870" sldId="290"/>
            <ac:spMk id="33" creationId="{5B802C7D-D418-77FA-A964-295C0537A2CD}"/>
          </ac:spMkLst>
        </pc:spChg>
        <pc:spChg chg="add mod">
          <ac:chgData name="Weifeng Xu" userId="e7aed605-a3dd-4d5a-a692-a87037af107b" providerId="ADAL" clId="{BC6292C7-23F4-4ED4-A77E-013F6C63BF9B}" dt="2023-01-31T14:52:23.192" v="3825" actId="1076"/>
          <ac:spMkLst>
            <pc:docMk/>
            <pc:sldMk cId="15140870" sldId="290"/>
            <ac:spMk id="36" creationId="{564A6D24-9F19-1F6F-1E27-5EF8FCE0582D}"/>
          </ac:spMkLst>
        </pc:spChg>
        <pc:spChg chg="add mod">
          <ac:chgData name="Weifeng Xu" userId="e7aed605-a3dd-4d5a-a692-a87037af107b" providerId="ADAL" clId="{BC6292C7-23F4-4ED4-A77E-013F6C63BF9B}" dt="2023-01-31T14:53:36.800" v="3841" actId="14100"/>
          <ac:spMkLst>
            <pc:docMk/>
            <pc:sldMk cId="15140870" sldId="290"/>
            <ac:spMk id="37" creationId="{97F03272-8459-E29D-C555-1BAFC114C463}"/>
          </ac:spMkLst>
        </pc:spChg>
        <pc:spChg chg="add mod">
          <ac:chgData name="Weifeng Xu" userId="e7aed605-a3dd-4d5a-a692-a87037af107b" providerId="ADAL" clId="{BC6292C7-23F4-4ED4-A77E-013F6C63BF9B}" dt="2023-01-31T14:54:07.119" v="3854" actId="207"/>
          <ac:spMkLst>
            <pc:docMk/>
            <pc:sldMk cId="15140870" sldId="290"/>
            <ac:spMk id="38" creationId="{64EFD524-7401-DA0F-3EBF-CEBB97571C00}"/>
          </ac:spMkLst>
        </pc:spChg>
        <pc:spChg chg="add mod">
          <ac:chgData name="Weifeng Xu" userId="e7aed605-a3dd-4d5a-a692-a87037af107b" providerId="ADAL" clId="{BC6292C7-23F4-4ED4-A77E-013F6C63BF9B}" dt="2023-01-31T14:54:18.338" v="3856" actId="1076"/>
          <ac:spMkLst>
            <pc:docMk/>
            <pc:sldMk cId="15140870" sldId="290"/>
            <ac:spMk id="39" creationId="{B9A958BD-6D78-B671-106A-089ACA8490C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0" creationId="{B50C16BB-C541-36C2-0E01-CAE260CD7A3D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1" creationId="{71F132D8-F8F0-EE79-B6F7-390D46EEE9DC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4" creationId="{2873DD76-0FB2-03A8-BA9D-090E4BBC8992}"/>
          </ac:spMkLst>
        </pc:spChg>
        <pc:spChg chg="del">
          <ac:chgData name="Weifeng Xu" userId="e7aed605-a3dd-4d5a-a692-a87037af107b" providerId="ADAL" clId="{BC6292C7-23F4-4ED4-A77E-013F6C63BF9B}" dt="2023-01-31T14:30:29.938" v="3734" actId="478"/>
          <ac:spMkLst>
            <pc:docMk/>
            <pc:sldMk cId="15140870" sldId="290"/>
            <ac:spMk id="45" creationId="{E0AF0265-FAC2-41DE-4F9C-50FAF32141AF}"/>
          </ac:spMkLst>
        </pc:spChg>
        <pc:spChg chg="add mod">
          <ac:chgData name="Weifeng Xu" userId="e7aed605-a3dd-4d5a-a692-a87037af107b" providerId="ADAL" clId="{BC6292C7-23F4-4ED4-A77E-013F6C63BF9B}" dt="2023-01-31T14:54:20.536" v="3857" actId="20577"/>
          <ac:spMkLst>
            <pc:docMk/>
            <pc:sldMk cId="15140870" sldId="290"/>
            <ac:spMk id="46" creationId="{31D01F24-ED73-11E3-2CE3-E6586A74DA3C}"/>
          </ac:spMkLst>
        </pc:spChg>
        <pc:picChg chg="add del mod modCrop">
          <ac:chgData name="Weifeng Xu" userId="e7aed605-a3dd-4d5a-a692-a87037af107b" providerId="ADAL" clId="{BC6292C7-23F4-4ED4-A77E-013F6C63BF9B}" dt="2023-01-31T14:42:13.579" v="3765" actId="478"/>
          <ac:picMkLst>
            <pc:docMk/>
            <pc:sldMk cId="15140870" sldId="290"/>
            <ac:picMk id="4" creationId="{DF788C10-7DEE-CA3F-5347-149914744E83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6" creationId="{1DFDCDDB-6B11-B83C-37E8-C9768D3D65F0}"/>
          </ac:picMkLst>
        </pc:picChg>
        <pc:picChg chg="add del mod modCrop">
          <ac:chgData name="Weifeng Xu" userId="e7aed605-a3dd-4d5a-a692-a87037af107b" providerId="ADAL" clId="{BC6292C7-23F4-4ED4-A77E-013F6C63BF9B}" dt="2023-01-31T14:42:14.324" v="3766" actId="478"/>
          <ac:picMkLst>
            <pc:docMk/>
            <pc:sldMk cId="15140870" sldId="290"/>
            <ac:picMk id="7" creationId="{56AA4C61-8B4B-6DB8-FE86-5FFC79431D8A}"/>
          </ac:picMkLst>
        </pc:picChg>
        <pc:picChg chg="del">
          <ac:chgData name="Weifeng Xu" userId="e7aed605-a3dd-4d5a-a692-a87037af107b" providerId="ADAL" clId="{BC6292C7-23F4-4ED4-A77E-013F6C63BF9B}" dt="2023-01-31T14:30:29.938" v="3734" actId="478"/>
          <ac:picMkLst>
            <pc:docMk/>
            <pc:sldMk cId="15140870" sldId="290"/>
            <ac:picMk id="12" creationId="{6E323F81-2C58-BFE8-AC2E-9331F49C652D}"/>
          </ac:picMkLst>
        </pc:picChg>
        <pc:picChg chg="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4" creationId="{B7135B7A-CD01-C98E-DEE3-008D094370BD}"/>
          </ac:picMkLst>
        </pc:picChg>
        <pc:picChg chg="add mod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18" creationId="{1D66FCBC-DC70-57D7-D2D5-1EE99CA02103}"/>
          </ac:picMkLst>
        </pc:picChg>
        <pc:picChg chg="add mod modCrop">
          <ac:chgData name="Weifeng Xu" userId="e7aed605-a3dd-4d5a-a692-a87037af107b" providerId="ADAL" clId="{BC6292C7-23F4-4ED4-A77E-013F6C63BF9B}" dt="2023-01-31T14:50:23.047" v="3812" actId="1076"/>
          <ac:picMkLst>
            <pc:docMk/>
            <pc:sldMk cId="15140870" sldId="290"/>
            <ac:picMk id="20" creationId="{D9644D93-CB87-2D5A-F2B7-C06504D45419}"/>
          </ac:picMkLst>
        </pc:picChg>
        <pc:picChg chg="add mod">
          <ac:chgData name="Weifeng Xu" userId="e7aed605-a3dd-4d5a-a692-a87037af107b" providerId="ADAL" clId="{BC6292C7-23F4-4ED4-A77E-013F6C63BF9B}" dt="2023-01-31T14:50:28.437" v="3813" actId="1076"/>
          <ac:picMkLst>
            <pc:docMk/>
            <pc:sldMk cId="15140870" sldId="290"/>
            <ac:picMk id="22" creationId="{588F9511-4901-4BDD-335F-E1AD4879CB6D}"/>
          </ac:picMkLst>
        </pc:picChg>
        <pc:picChg chg="add del mod">
          <ac:chgData name="Weifeng Xu" userId="e7aed605-a3dd-4d5a-a692-a87037af107b" providerId="ADAL" clId="{BC6292C7-23F4-4ED4-A77E-013F6C63BF9B}" dt="2023-01-31T14:52:42.608" v="3828" actId="478"/>
          <ac:picMkLst>
            <pc:docMk/>
            <pc:sldMk cId="15140870" sldId="290"/>
            <ac:picMk id="35" creationId="{E55A6997-46CD-30EC-99AE-325DE45127FC}"/>
          </ac:picMkLst>
        </pc:pic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25" creationId="{C4268B04-3997-B235-B7C9-5235B5325DA3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6" creationId="{AAF368FF-2585-160B-A1FF-89FE1B959292}"/>
          </ac:cxnSpMkLst>
        </pc:cxnChg>
        <pc:cxnChg chg="add mod">
          <ac:chgData name="Weifeng Xu" userId="e7aed605-a3dd-4d5a-a692-a87037af107b" providerId="ADAL" clId="{BC6292C7-23F4-4ED4-A77E-013F6C63BF9B}" dt="2023-01-31T14:50:28.437" v="3813" actId="1076"/>
          <ac:cxnSpMkLst>
            <pc:docMk/>
            <pc:sldMk cId="15140870" sldId="290"/>
            <ac:cxnSpMk id="27" creationId="{8830A4E5-E3AD-A7A9-E1F9-2A01B7605176}"/>
          </ac:cxnSpMkLst>
        </pc:cxnChg>
        <pc:cxnChg chg="mod">
          <ac:chgData name="Weifeng Xu" userId="e7aed605-a3dd-4d5a-a692-a87037af107b" providerId="ADAL" clId="{BC6292C7-23F4-4ED4-A77E-013F6C63BF9B}" dt="2023-01-31T14:31:01.384" v="3735" actId="1076"/>
          <ac:cxnSpMkLst>
            <pc:docMk/>
            <pc:sldMk cId="15140870" sldId="290"/>
            <ac:cxnSpMk id="30" creationId="{D8B263C6-9152-0AD7-F6D3-6D3547EEB72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2" creationId="{7E59605C-40E9-0C3B-DD59-B33E0B1B3DA8}"/>
          </ac:cxnSpMkLst>
        </pc:cxnChg>
        <pc:cxnChg chg="del mod">
          <ac:chgData name="Weifeng Xu" userId="e7aed605-a3dd-4d5a-a692-a87037af107b" providerId="ADAL" clId="{BC6292C7-23F4-4ED4-A77E-013F6C63BF9B}" dt="2023-01-31T14:30:29.938" v="3734" actId="478"/>
          <ac:cxnSpMkLst>
            <pc:docMk/>
            <pc:sldMk cId="15140870" sldId="290"/>
            <ac:cxnSpMk id="43" creationId="{D51FB190-F775-1A35-023F-D86F547B2B72}"/>
          </ac:cxnSpMkLst>
        </pc:cxnChg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  <pc:spChg chg="mod">
          <ac:chgData name="Weifeng Xu" userId="e7aed605-a3dd-4d5a-a692-a87037af107b" providerId="ADAL" clId="{BC6292C7-23F4-4ED4-A77E-013F6C63BF9B}" dt="2023-02-12T17:11:39.902" v="3967" actId="20577"/>
          <ac:spMkLst>
            <pc:docMk/>
            <pc:sldMk cId="1435299230" sldId="291"/>
            <ac:spMk id="2" creationId="{947C2B5D-C4A0-2EDF-383D-7DCF84BB9953}"/>
          </ac:spMkLst>
        </pc:spChg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  <pc:spChg chg="del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2" creationId="{F73B8D63-7FF6-6915-875F-38E60AB1810B}"/>
          </ac:spMkLst>
        </pc:spChg>
        <pc:spChg chg="del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3" creationId="{42CB717C-D95B-9FC5-D41C-6A081E38E5C3}"/>
          </ac:spMkLst>
        </pc:spChg>
        <pc:spChg chg="add mod ord">
          <ac:chgData name="Weifeng Xu" userId="e7aed605-a3dd-4d5a-a692-a87037af107b" providerId="ADAL" clId="{BC6292C7-23F4-4ED4-A77E-013F6C63BF9B}" dt="2023-02-12T16:48:38.070" v="3897" actId="700"/>
          <ac:spMkLst>
            <pc:docMk/>
            <pc:sldMk cId="1542450704" sldId="292"/>
            <ac:spMk id="4" creationId="{20BDCC75-40D4-35F4-507A-C1398206EA28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  <pc:spChg chg="del mod ord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2" creationId="{5DD51739-DFA1-BF9C-6913-ACD509E17F33}"/>
          </ac:spMkLst>
        </pc:spChg>
        <pc:spChg chg="del">
          <ac:chgData name="Weifeng Xu" userId="e7aed605-a3dd-4d5a-a692-a87037af107b" providerId="ADAL" clId="{BC6292C7-23F4-4ED4-A77E-013F6C63BF9B}" dt="2023-02-12T16:51:46.596" v="3899" actId="700"/>
          <ac:spMkLst>
            <pc:docMk/>
            <pc:sldMk cId="184682048" sldId="293"/>
            <ac:spMk id="3" creationId="{4D19DA59-09A7-DAFB-C62E-22E5F59CE6C7}"/>
          </ac:spMkLst>
        </pc:spChg>
        <pc:spChg chg="add mod ord">
          <ac:chgData name="Weifeng Xu" userId="e7aed605-a3dd-4d5a-a692-a87037af107b" providerId="ADAL" clId="{BC6292C7-23F4-4ED4-A77E-013F6C63BF9B}" dt="2023-02-12T16:52:01.938" v="3917" actId="20577"/>
          <ac:spMkLst>
            <pc:docMk/>
            <pc:sldMk cId="184682048" sldId="293"/>
            <ac:spMk id="4" creationId="{FC8BE412-DCF4-8346-FD31-BC176D87F05F}"/>
          </ac:spMkLst>
        </pc:spChg>
        <pc:spChg chg="add mod">
          <ac:chgData name="Weifeng Xu" userId="e7aed605-a3dd-4d5a-a692-a87037af107b" providerId="ADAL" clId="{BC6292C7-23F4-4ED4-A77E-013F6C63BF9B}" dt="2023-02-12T17:08:49.681" v="3961" actId="207"/>
          <ac:spMkLst>
            <pc:docMk/>
            <pc:sldMk cId="184682048" sldId="293"/>
            <ac:spMk id="12" creationId="{E789A2E5-0AFA-FA8B-1971-782F646B3A24}"/>
          </ac:spMkLst>
        </pc:spChg>
        <pc:picChg chg="add del mod">
          <ac:chgData name="Weifeng Xu" userId="e7aed605-a3dd-4d5a-a692-a87037af107b" providerId="ADAL" clId="{BC6292C7-23F4-4ED4-A77E-013F6C63BF9B}" dt="2023-02-12T16:55:51.759" v="3931" actId="478"/>
          <ac:picMkLst>
            <pc:docMk/>
            <pc:sldMk cId="184682048" sldId="293"/>
            <ac:picMk id="6" creationId="{2B478D87-00FA-B7D4-14EA-9B9E333C7E01}"/>
          </ac:picMkLst>
        </pc:picChg>
        <pc:picChg chg="add del mod">
          <ac:chgData name="Weifeng Xu" userId="e7aed605-a3dd-4d5a-a692-a87037af107b" providerId="ADAL" clId="{BC6292C7-23F4-4ED4-A77E-013F6C63BF9B}" dt="2023-02-12T17:06:58.127" v="3936" actId="478"/>
          <ac:picMkLst>
            <pc:docMk/>
            <pc:sldMk cId="184682048" sldId="293"/>
            <ac:picMk id="8" creationId="{5341FC5A-960A-BD42-79DF-E53CBFDA1C7A}"/>
          </ac:picMkLst>
        </pc:picChg>
        <pc:picChg chg="add mod">
          <ac:chgData name="Weifeng Xu" userId="e7aed605-a3dd-4d5a-a692-a87037af107b" providerId="ADAL" clId="{BC6292C7-23F4-4ED4-A77E-013F6C63BF9B}" dt="2023-02-12T17:07:07.338" v="3940" actId="14100"/>
          <ac:picMkLst>
            <pc:docMk/>
            <pc:sldMk cId="184682048" sldId="293"/>
            <ac:picMk id="10" creationId="{113C3181-596A-A76E-A3A9-DB94CEE83D5C}"/>
          </ac:picMkLst>
        </pc:picChg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  <pc:spChg chg="mod">
          <ac:chgData name="Weifeng Xu" userId="e7aed605-a3dd-4d5a-a692-a87037af107b" providerId="ADAL" clId="{BC6292C7-23F4-4ED4-A77E-013F6C63BF9B}" dt="2023-02-12T16:54:06.449" v="3927" actId="20577"/>
          <ac:spMkLst>
            <pc:docMk/>
            <pc:sldMk cId="3491661479" sldId="294"/>
            <ac:spMk id="2" creationId="{2372619A-83A7-D4B8-A84C-274D99F4F6C4}"/>
          </ac:spMkLst>
        </pc:spChg>
        <pc:picChg chg="add mod">
          <ac:chgData name="Weifeng Xu" userId="e7aed605-a3dd-4d5a-a692-a87037af107b" providerId="ADAL" clId="{BC6292C7-23F4-4ED4-A77E-013F6C63BF9B}" dt="2023-02-12T16:54:57.318" v="3930" actId="14100"/>
          <ac:picMkLst>
            <pc:docMk/>
            <pc:sldMk cId="3491661479" sldId="294"/>
            <ac:picMk id="4" creationId="{4B2E4845-54D3-9FCA-DD04-AB90432491EE}"/>
          </ac:picMkLst>
        </pc:pic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21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1233 1 24575,'-20'0'0,"-1"2"0,0 1 0,1 0 0,0 2 0,0 0 0,0 1 0,-28 13 0,35-14 0,1-1 0,-1 0 0,0-1 0,-25 3 0,29-6 0,1 1 0,-1 0 0,1 0 0,-1 1 0,1 1 0,0-1 0,0 1 0,0 0 0,0 1 0,1 0 0,-1 0 0,1 1 0,-13 10 0,12-8 0,-1 0 0,-1-1 0,1 0 0,-1 0 0,0-1 0,0-1 0,0 0 0,-12 3 0,-23 11 0,5 0 0,-55 33 0,-19 14 0,20 0 0,64-51 0,26-13 0,0 1 0,0-1 0,1 1 0,-1 0 0,0 0 0,1 1 0,-1-1 0,1 0 0,0 1 0,-6 6 0,4-3 0,-1 0 0,0 0 0,-1-1 0,1 0 0,-10 6 0,10-8 0,1 1 0,-1-1 0,1 1 0,1 0 0,-1 1 0,0-1 0,1 1 0,0 0 0,0 0 0,-5 9 0,-5 15 0,1-4 0,1 1 0,-9 32 0,1 4 0,8-25 0,2-1 0,-7 44 0,-3 19 0,13-71 0,1 0 0,1 1 0,-1 45 0,6-33 0,-1-18 0,1 0 0,1 0 0,0 1 0,2-1 0,1 0 0,1 0 0,9 25 0,32 66 0,-30-61 0,22 57 0,-5-20 0,-24-62 0,1-1 0,1-1 0,1 1 0,20 31 0,10 0 0,21 33 0,-50-73 0,1 0 0,1-1 0,0 0 0,20 16 0,-2-2 0,-25-23 0,0-1 0,1-1 0,14 9 0,-15-10 0,1 0 0,-2 0 0,1 1 0,13 14 0,-6-4 0,0-1 0,1 0 0,1-1 0,0 0 0,34 19 0,63 43 0,-60-39 0,-44-30 0,2-2 0,-1 1 0,0-2 0,1 1 0,0-2 0,0 0 0,1 0 0,-1-1 0,15 1 0,43 9 0,18 18 0,-71-25 0,0 1 0,27 13 0,-29-11 0,1-2 0,0 1 0,18 3 0,22 8 0,-46-13 0,1-1 0,0-1 0,0 0 0,0 0 0,16 1 0,7-3 0,-1 1 0,40 6 0,6 2 0,-51-7 0,-1 1 0,37 9 0,-28-3 0,-1-1 0,1-2 0,1-1 0,-1-2 0,42-1 0,-54-3 0,-1 2 0,38 7 0,-45-6 0,31 2 0,0-2 0,79-4 0,-33-2 0,2070 3 0,-2140 2 0,43 7 0,-42-5 0,41 2 0,15-8 0,58 4 0,-79 7 0,-41-5 0,0-1 0,26 1 0,1660-3 0,-808-3 0,-873 1 0,44-8 0,-43 4 0,41-1 0,-26 6 0,-13 1 0,-1-1 0,1-2 0,44-8 0,-45 6 0,43-3 0,10-2 0,-30 2 0,-24 4 0,36-9 0,-53 10 0,0 0 0,0-1 0,0 0 0,-1 0 0,1-1 0,-1 1 0,1-1 0,-1-1 0,6-6 0,67-68 0,-72 73 0,1 0 0,0 0 0,0 1 0,1 0 0,0 1 0,0 0 0,0 0 0,15-3 0,6-4 0,-12 4 0,1 2 0,0 0 0,0 1 0,0 1 0,36-1 0,-50 3 0,21-2 0,49-12 0,-51 9 0,1 0 0,33-1 0,-31 4 0,-1-1 0,36-10 0,-39 8 0,0 1 0,1 1 0,37-2 0,-32 4 0,0-1 0,0-1 0,0-2 0,45-15 0,-8 2 0,173-56 0,-227 70 0,1-1 0,-1 0 0,0-1 0,-1-1 0,18-13 0,49-51 0,-71 66 0,25-36 0,-5 4 0,-3 8 0,-21 25 0,1 0 0,-1 0 0,1 0 0,0 0 0,1 1 0,-1 0 0,1-1 0,0 2 0,0-1 0,6-3 0,-2 2 0,0 0 0,0-1 0,-1-1 0,1 1 0,-2-1 0,1-1 0,-1 1 0,0-1 0,0 0 0,-1-1 0,0 0 0,-1 0 0,0 0 0,0 0 0,-1-1 0,-1 0 0,1 0 0,-1 0 0,-1 0 0,2-18 0,6-46 0,-6 52 0,2-41 0,-6 42 0,1-2 0,-1 1 0,0-1 0,-2 0 0,-1 0 0,0 0 0,-2 1 0,-10-29 0,3 11 0,10 32 0,0 0 0,-1 0 0,0 0 0,0 1 0,-7-13 0,2 8 0,-12-20 0,-2 1 0,-41-47 0,26 30 0,32 40 0,0 0 0,-1 0 0,0 1 0,0 0 0,0 0 0,-1 1 0,-14-11 0,-57-26 0,59 35 0,1-2 0,0 0 0,0-1 0,1-1 0,-25-22 0,27 20 0,-2 1 0,1 1 0,-35-20 0,-14-9 0,47 29 0,-1 1 0,-1 0 0,-31-11 0,-26-14 0,-63-37 0,115 60 0,-36-13 0,16 7 0,-27-13 0,-162-69 0,198 89 0,0 2 0,-58-8 0,-4-2 0,11 1-975,-72-21 898,-53-8-251,146 36 328,-122-19 0,105 26 0,53 4 0,1-1 0,-31-6 0,-325-56 1380,197 48-1380,147 12 0,-64 2 0,-5 0 0,42-7 0,43 4 0,-42-1 0,-1177 6-3276,575 1 1990,520 9 1286,6 1 0,-75 9 31,148-11-14,-87 2-1,135-10 1000,-43 8 0,-13 0 723,-7 1-1398,59-6-148,-41 2 0,-667-7-193,709 3 0,-42 7 0,-18 1 0,-195-11 0,265 0 0,0 0 0,-26-7 0,-26-2 0,49 8 0,-1-1 0,1-1 0,1-1 0,-1 0 0,1-1 0,-26-14 0,-26-8 0,43 20 0,0 1 0,-40-5 0,43 8 0,-33-12 0,34 10 0,-36-7 0,-43-7 0,-17-1 0,59 13-14,25 3-662,-51-1 1,68 6-6151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3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1 117 24575,'1'0'0,"-1"1"0,1-1 0,0 1 0,0-1 0,0 1 0,0-1 0,0 1 0,-1-1 0,1 1 0,0 0 0,0 0 0,-1-1 0,1 1 0,-1 0 0,1 0 0,-1 0 0,1 0 0,-1-1 0,1 1 0,-1 2 0,11 24 0,-8-20 0,1 6 0,-1 1 0,0 0 0,3 27 0,-5-28 0,1 1 0,0 0 0,1 0 0,6 17 0,9 15 0,-12-26 0,2-1 0,0 0 0,18 30 0,-23-45 0,1 0 0,0 0 0,0-1 0,0 1 0,1-1 0,-1 0 0,1 0 0,0-1 0,0 1 0,6 1 0,54 18 0,-65-22 0,4 1 0,1-1 0,-1 1 0,0-1 0,0 0 0,1 0 0,-1-1 0,0 1 0,0-1 0,0 0 0,0 0 0,0 0 0,0-1 0,7-2 0,3-4 0,0 1 0,17-13 0,-25 15 0,1-1 0,-1 0 0,-1 0 0,11-13 0,-11 12 0,1 0 0,0 1 0,13-12 0,-14 14 0,-1 0 0,0 0 0,0 0 0,0-1 0,0 1 0,-1-1 0,0 0 0,0 0 0,0 0 0,0-1 0,3-9 0,-1-4 0,0-1 0,2-23 0,4-17 0,-6 34 0,-1 0 0,1-39 0,-2 24 0,-2 34 0,0-1 0,1 0 0,-1 1 0,1-1 0,5-10 0,-2 69 0,-4-36 0,1 0 0,0 0 0,1 0 0,0 0 0,1 0 0,1-1 0,0 0 0,1 0 0,9 14 0,3 13 0,17 56 0,-2-4 0,25 25 0,-58-118-1,0 0-1,0 0 0,0 0 0,0 1 0,1-1 1,-1 0-1,0 0 0,0 0 0,0 0 1,0 0-1,0 1 0,0-1 0,0 0 1,0 0-1,0 0 0,0 0 0,0 0 1,1 1-1,-1-1 0,0 0 0,0 0 1,0 0-1,0 1 0,0-1 0,0 0 1,0 0-1,-1 0 0,1 0 0,0 1 1,0-1-1,0 0 0,0 0 0,0 0 1,0 0-1,0 0 0,0 1 0,0-1 1,0 0-1,0 0 0,-1 0 0,1 0 1,0 0-1,0 0 0,0 1 0,0-1 1,0 0-1,-1 0 0,1 0 0,0 0 1,0 0-1,0 0 0,0 0 0,0 0 1,-1 0-1,1 0 0,0 0 0,0 0 1,0 0-1,-1 0 0,-16-6 170,-32-20-576,35 18-612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1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24575,'-2'2'0,"1"0"0,-1 1 0,0-1 0,1 0 0,-1 0 0,0 0 0,0 0 0,-1 0 0,1 0 0,0-1 0,-1 1 0,-4 2 0,-4 3 0,-6 6 0,10-7 0,-1 0 0,1 0 0,0 0 0,-10 14 0,15-17 0,0-1 0,0 1 0,1 0 0,0 0 0,-1 0 0,1 0 0,0 1 0,0-1 0,1 0 0,-1 0 0,1 0 0,-1 1 0,1-1 0,0 0 0,0 1 0,1-1 0,-1 0 0,2 4 0,-1-2 0,1-1 0,0 1 0,1 0 0,-1-1 0,1 0 0,0 0 0,0 0 0,0 0 0,1 0 0,-1 0 0,1-1 0,0 0 0,0 1 0,0-1 0,9 4 0,-8-4 0,0 0 0,0 1 0,0-1 0,0 1 0,-1 0 0,0 1 0,1-1 0,-2 1 0,1 0 0,0 0 0,4 10 0,27 51 0,-26-52 0,-1 1 0,0 1 0,-1-1 0,8 27 0,-13-38 0,-2 1 0,1 0 0,0-1 0,-1 1 0,0 0 0,0 0 0,0-1 0,-1 1 0,1 0 0,-1 0 0,0-1 0,-1 1 0,1-1 0,-1 1 0,0-1 0,0 1 0,0-1 0,0 0 0,-1 0 0,0 0 0,-3 3 0,-4 3 0,-1 0 0,0-1 0,0-1 0,-1 0 0,0 0 0,0-1 0,0-1 0,-17 6 0,-7 6 0,78-36 0,36-17 0,-56 24 0,0 1 0,0 1 0,1 2 0,0 0 0,28-5 0,72-4 0,16-3 0,-129 17 0,0-1 0,0 0 0,17-7 0,-22 7 0,-1 1 0,1-1 0,-1-1 0,0 1 0,-1-1 0,1 1 0,0-1 0,-1 0 0,5-7 0,1-2 0,-1 0 0,0-1 0,9-23 0,-15 32 0,0 0 0,0 0 0,-1 0 0,0 0 0,0 0 0,0 0 0,-1 0 0,1 0 0,-1 0 0,-1 0 0,1-1 0,-1 1 0,0 0 0,0 0 0,-2-5 0,2 8 0,-1 0 0,1 0 0,-1-1 0,0 1 0,0 0 0,0 1 0,-1-1 0,1 0 0,0 1 0,0-1 0,-1 1 0,1 0 0,-1-1 0,0 1 0,1 1 0,-1-1 0,0 0 0,1 1 0,-1-1 0,0 1 0,0 0 0,1 0 0,-4 0 0,-5-1 0,1 2 0,-1-1 0,1 1 0,-21 5 0,26-4 0,0 0 0,0 1 0,0 0 0,0-1 0,0 2 0,0-1 0,1 1 0,-1-1 0,1 1 0,0 0 0,0 1 0,1-1 0,-1 1 0,1-1 0,-3 7 0,1-3 0,1 1 0,-1 1 0,2-1 0,-1 0 0,1 1 0,1 0 0,-3 18 0,5-22 0,0 0 0,0 0 0,0 0 0,1 1 0,0-1 0,0 0 0,1-1 0,0 1 0,0 0 0,3 6 0,34 52 0,-11-20 0,-26-41 0,1 1 0,0-1 0,0 0 0,0 0 0,0 0 0,1 0 0,-1 0 0,1-1 0,-1 1 0,1-1 0,0 0 0,0 0 0,0-1 0,0 1 0,1-1 0,-1 0 0,0 0 0,1 0 0,-1-1 0,6 1 0,12 0 0,-1-1 0,40-5 0,-51 4 0,7-2-1365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4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431 519 24575,'0'0'0,"0"-1"0,-1 0 0,1 0 0,0 1 0,0-1 0,-1 0 0,1 1 0,-1-1 0,1 1 0,-1-1 0,1 0 0,-1 1 0,1-1 0,-1 1 0,1-1 0,-1 1 0,0-1 0,1 1 0,-1 0 0,0-1 0,1 1 0,-1 0 0,0 0 0,0-1 0,0 1 0,-26-7 0,14 5 0,2-2 0,-1 0 0,1 2 0,-1-1 0,1 1 0,-1 1 0,0 0 0,0 1 0,0 0 0,0 1 0,1 0 0,-1 1 0,0 0 0,1 1 0,-1 0 0,1 1 0,0 1 0,0-1 0,0 2 0,-11 7 0,15-10 0,0 1 0,0 1 0,1-1 0,-1 1 0,1 1 0,0-1 0,1 1 0,0 0 0,-1 0 0,2 1 0,-1-1 0,1 1 0,0 0 0,0 0 0,-5 15 0,-5 11 0,-10 23 0,23-52 0,0-1 0,0 1 0,0-1 0,1 1 0,-1-1 0,1 1 0,0 0 0,0-1 0,0 1 0,0 0 0,1-1 0,0 6 0,5 4 0,1 0 0,0 0 0,0 0 0,18 21 0,-22-32 0,0 1 0,0 0 0,1-1 0,-1 0 0,1 0 0,0 0 0,-1 0 0,1 0 0,0-1 0,0 0 0,0 0 0,0 0 0,0 0 0,1-1 0,-1 1 0,0-1 0,0 0 0,6-1 0,-3 1 0,0-1 0,0 0 0,0 0 0,0-1 0,0 0 0,-1 0 0,1-1 0,-1 1 0,1-2 0,5-3 0,5-4 0,-2-1 0,0 0 0,0-2 0,-1 0 0,-1 0 0,0-1 0,-1-1 0,-1 0 0,11-20 0,-13 21 0,0 0 0,2 0 0,22-24 0,-19 23 0,-1 0 0,14-22 0,-14 17 0,-1 0 0,0-1 0,-2 0 0,-1-1 0,9-32 0,1 5 0,-15 43 0,-1-1 0,0 1 0,0-1 0,-1 0 0,0 1 0,2-16 0,6-47 0,-6 47 0,2-43 0,-5 44 0,-1 12 0,1 0 0,-2 0 0,1 0 0,-1 0 0,-3-13 0,-2 16 0,1 16 0,-3 26 0,7-26 0,-8 23 0,-19 86 0,21-75 0,2-22 0,2 1 0,-1 30 0,2-24 0,-7 41 0,5-41 0,-2 46 0,7 204-1365,-1-261-5461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5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 24575,'0'23'0,"-1"1"0,-1-1 0,-7 33 0,3-18 0,2 0 0,2 0 0,4 73 0,0-24 0,-6-55 0,-1-27 0,-1-22 0,2-18-1365,3 17-5461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6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24575,'3'0'0,"2"4"0,-1 4 0,3 1 0,0 2 0,-2 3 0,3-2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48.3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24575,'2'0'0,"1"0"0,-1 0 0,0 0 0,0 0 0,1 1 0,-1-1 0,0 1 0,0-1 0,0 1 0,0 0 0,0 0 0,0 0 0,0 0 0,0 0 0,0 1 0,0-1 0,0 1 0,-1-1 0,1 1 0,0-1 0,-1 1 0,0 0 0,1 0 0,-1 0 0,0 0 0,0 0 0,2 4 0,0 3 0,-1 1 0,0 0 0,0 1 0,-1-1 0,0 11 0,4 24 0,5-7 0,-3 1 0,-1-1 0,2 74 0,-8 28 0,0-149 0,0-1 0,1 1 0,0 0 0,1 0 0,0 0 0,1 0 0,0 0 0,0 1 0,1-1 0,0 1 0,0 0 0,7-9 0,3-3 0,26-29 0,-14 19 0,36-49 0,-59 76 0,0 1 0,1-1 0,0 1 0,0 0 0,-1 0 0,1 0 0,0 0 0,1 0 0,-1 1 0,0 0 0,0 0 0,1 0 0,-1 0 0,0 1 0,1 0 0,-1 0 0,1 0 0,-1 0 0,5 2 0,1-1 0,0 1 0,0 0 0,0 0 0,-1 1 0,1 1 0,-1 0 0,11 6 0,-12-6 0,-1 0 0,1 1 0,-1 0 0,0 0 0,-1 0 0,0 1 0,1 0 0,-2 1 0,1-1 0,-1 1 0,0 0 0,0 1 0,-1-1 0,0 1 0,0 0 0,2 8 0,0 4-227,-1 1-1,-1-1 1,0 1-1,-2 0 1,0 36-1,-2-40-6598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0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339 1 24575,'-5'1'0,"1"1"0,0 1 0,-1-1 0,1 1 0,0-1 0,0 1 0,0 0 0,0 1 0,1-1 0,-1 1 0,1-1 0,-4 6 0,-2 2 0,4-7 0,-1 1 0,1-1 0,-1-1 0,0 1 0,0-1 0,-10 4 0,11-5 0,0 0 0,0 1 0,0-1 0,1 1 0,-1 0 0,1 0 0,-1 0 0,1 1 0,0 0 0,0-1 0,-5 8 0,-2 5 0,-26 27 0,-5 6 0,33-33 0,0 0 0,1 1 0,1 0 0,-8 28 0,-5 54 0,18-89 0,0 1 0,0-1 0,1 0 0,1 1 0,0-1 0,2 18 0,-1-22 0,0 0 0,1-1 0,-1 1 0,1-1 0,1 1 0,-1-1 0,1 0 0,0 0 0,0 0 0,0 0 0,1 0 0,0-1 0,5 6 0,-6-8 0,7 9 0,1-2 0,18 14 0,-24-21 0,0 1 0,0-1 0,0 1 0,0-1 0,0-1 0,0 1 0,1-1 0,-1 0 0,0 0 0,7 0 0,-1-1 0,7 2 0,0-2 0,29-3 0,-42 3 0,0-1 0,0 0 0,0 0 0,0-1 0,-1 0 0,1 1 0,0-2 0,-1 1 0,1 0 0,-1-1 0,0 0 0,0 0 0,0 0 0,4-5 0,164-176 0,-157 167 0,-1-2 0,-1 0 0,0 0 0,18-40 0,-27 51 0,-1-1 0,-1 1 0,1-1 0,-2 0 0,1 0 0,-1 0 0,0 0 0,-1 0 0,0 0 0,0 0 0,-1 0 0,0 0 0,-1 1 0,0-1 0,0 0 0,-1 1 0,0-1 0,-1 1 0,0 0 0,0 0 0,0 0 0,-1 0 0,0 1 0,-1 0 0,-9-10 0,8 12 33,0 1 0,-1-1-1,-15-5 1,-9-7-1529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2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24575,'16'42'0,"-15"-26"0,0 0 0,-1 23 0,2 36 0,-1-71 0,0 1 0,0-1 0,0 1 0,0-1 0,0 0 0,1 1 0,0-1 0,0 0 0,0 0 0,1 0 0,-1 0 0,6 5 0,-2-2 0,1-1 0,-1 0 0,1 0 0,0-1 0,1 0 0,8 4 0,-12-7 0,0 0 0,0-1 0,0 0 0,0 0 0,0 0 0,1 0 0,-1-1 0,0 0 0,1 1 0,-1-2 0,0 1 0,0 0 0,1-1 0,7-2 0,-6 1 0,0 0 0,0-1 0,0 1 0,-1-1 0,1 0 0,-1-1 0,0 0 0,0 1 0,0-2 0,0 1 0,5-6 0,3-6 0,0-1 0,10-20 0,22-26 0,-39 55 0,0 0 0,-1-1 0,0 1 0,5-12 0,13-21 0,-23 40 0,1 1 0,-1-1 0,0 1 0,1-1 0,-1 1 0,1-1 0,-1 1 0,0-1 0,1 1 0,-1 0 0,1-1 0,-1 1 0,1 0 0,0-1 0,-1 1 0,1 0 0,-1-1 0,1 1 0,-1 0 0,1 0 0,0 0 0,-1 0 0,1 0 0,0-1 0,-1 1 0,1 0 0,0 1 0,-1-1 0,2 0 0,-1 1 0,0-1 0,0 1 0,1 0 0,-1 0 0,0 0 0,0 0 0,0 0 0,0 0 0,-1 0 0,1 0 0,0 0 0,0 0 0,0 2 0,18 47 0,-17-43 0,12 36 0,3-1 0,23 43 0,2-8-1365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3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24575,'1'0'0,"0"0"0,0 0 0,-1 1 0,1-1 0,0 0 0,0 1 0,-1-1 0,1 1 0,0-1 0,-1 1 0,1-1 0,0 1 0,-1-1 0,1 1 0,-1 0 0,1-1 0,-1 1 0,0 0 0,1-1 0,-1 1 0,1 0 0,-1 0 0,0-1 0,0 1 0,0 0 0,1 0 0,-1 1 0,4 28 0,-3-21 0,7 33 0,-3-21 0,-2 0 0,3 37 0,-5-38 0,1 0 0,4 19 0,-2-19 0,2 40 0,-6 32 0,0-92 0,-1 0 0,1 0 0,0 0 0,0 0 0,0 0 0,0 0 0,0 0 0,0 0 0,0-1 0,0 1 0,0 0 0,0 0 0,0 0 0,0 0 0,0 0 0,0 0 0,0 0 0,-1 0 0,1 0 0,0 0 0,0 0 0,0 1 0,0-1 0,0 0 0,0 0 0,0 0 0,0 0 0,0 0 0,0 0 0,0 0 0,0 0 0,0 0 0,0 0 0,0 0 0,0 0 0,-1 0 0,1 0 0,0 0 0,0 0 0,0 0 0,0 0 0,0 0 0,0 0 0,0 0 0,0 1 0,0-1 0,0 0 0,0 0 0,0 0 0,0 0 0,0 0 0,0 0 0,0 0 0,0 0 0,0 0 0,0 0 0,-5-9 0,-3-14 0,6 14 0,1 0 0,1 0 0,-1-1 0,1 1 0,1 0 0,0-1 0,3-16 0,-2 21 0,-1 0 0,1 0 0,0 1 0,0-1 0,1 0 0,-1 1 0,1-1 0,0 1 0,0 0 0,1 0 0,-1 0 0,1 0 0,0 1 0,0 0 0,6-5 0,10-5-227,-1-2-1,0 0 1,-2-1-1,1-1 1,14-19-1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5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0 24575,'-12'0'0,"-1"0"0,1 1 0,0 0 0,0 1 0,0 0 0,0 1 0,0 0 0,1 1 0,-1 0 0,1 1 0,0 1 0,0-1 0,1 2 0,0-1 0,0 1 0,0 1 0,-12 13 0,13-12 0,0 0 0,1 1 0,0 0 0,0 0 0,1 1 0,-10 22 0,13-27 0,0 1 0,0-1 0,0 1 0,-1-1 0,-10 10 0,11-13 0,1 1 0,-1 0 0,1 0 0,-1 0 0,1 0 0,0 1 0,1-1 0,-1 1 0,1 0 0,0 0 0,0 0 0,0 0 0,1 0 0,-1 7 0,1-6 0,0 3 0,1 0 0,-2 0 0,1 0 0,-1 0 0,-1 0 0,1-1 0,-2 1 0,-4 9 0,5-13 0,1 1 0,0-1 0,0 1 0,0-1 0,1 1 0,0 0 0,0-1 0,0 1 0,1 0 0,0 0 0,0-1 0,0 1 0,1 0 0,0 0 0,0-1 0,0 1 0,3 6 0,4 8 0,0-1 0,2 0 0,16 25 0,-7-12 0,-17-27 0,1 1 0,1-1 0,-1 0 0,1 0 0,0 0 0,0 0 0,0-1 0,1 0 0,-1 0 0,1 0 0,0 0 0,0-1 0,0 0 0,1 0 0,-1 0 0,1 0 0,0-1 0,0 0 0,0-1 0,0 1 0,0-1 0,0 0 0,0 0 0,0-1 0,9 0 0,0 0 0,0 0 0,1 0 0,23-4 0,-34 3 0,0 0 0,0 0 0,0-1 0,0 0 0,0 0 0,-1 0 0,1-1 0,-1 1 0,1-1 0,-1 0 0,7-7 0,31-25 8,-34 29-180,0 0 1,0 0-1,0-1 0,-1 0 1,0 0-1,-1-1 1,11-15-1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6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0 24575,'-1'9'0,"0"-1"0,-1 1 0,0-1 0,0 0 0,-1 0 0,0 0 0,0 0 0,-1 0 0,-4 7 0,2-3 0,0 1 0,-7 20 0,0 11 0,3 0 0,1 0 0,2 1 0,-1 50 0,7-76 0,-1 0 0,-4 22 0,2-22 0,-2 41 0,5 3 0,3 112 0,1-159-1365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4:58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18 24575,'0'-1'0,"0"0"0,-1 0 0,1 0 0,-1 0 0,1 0 0,-1 0 0,1 0 0,-1 0 0,0 0 0,0 1 0,1-1 0,-1 0 0,0 1 0,0-1 0,0 0 0,0 1 0,1-1 0,-1 1 0,0-1 0,0 1 0,0 0 0,0-1 0,0 1 0,-1 0 0,1 0 0,0-1 0,0 1 0,0 0 0,0 0 0,0 0 0,0 0 0,-2 1 0,-35 4 0,34-3 0,1-1 0,0 1 0,0 0 0,0 1 0,0-1 0,1 0 0,-1 1 0,0 0 0,1-1 0,0 1 0,0 0 0,0 0 0,0 1 0,-2 4 0,-20 55 0,11-24 0,9-30 0,1 0 0,0 1 0,1 0 0,0-1 0,1 1 0,0 0 0,0 0 0,1 0 0,1 0 0,-1-1 0,1 1 0,4 14 0,-4-22 0,0 0 0,0-1 0,-1 1 0,1-1 0,0 1 0,0-1 0,1 0 0,-1 1 0,0-1 0,0 0 0,1 0 0,-1 0 0,0 0 0,1 0 0,-1 0 0,1 0 0,0-1 0,-1 1 0,4 0 0,-1 0 0,0 0 0,0 0 0,1-1 0,-1 0 0,0 0 0,0 0 0,9-2 0,-2 0 0,0-1 0,0 0 0,-1-1 0,1 0 0,13-8 0,16-20 0,-35 27 0,1 0 0,-1 0 0,1 0 0,0 1 0,0 0 0,11-5 0,-11 6 0,0-1 0,0 1 0,-1-1 0,1 0 0,-1-1 0,0 1 0,0-1 0,7-10 0,31-46 0,-38 54 0,-5 7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1 0,14 20 0,8 28 0,-17-37 0,1 0 0,1 0 0,13 18 0,-14-23 0,0 1 0,-1 0 0,0 0 0,-1 0 0,0 0 0,0 1 0,-1 0 0,0-1 0,3 13 0,-6-19 0,1 11 0,1-1 0,0 0 0,7 18 0,-6-25-1365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1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0 24575,'-4'2'0,"0"-1"0,-1 1 0,1 0 0,0 1 0,0-1 0,1 1 0,-1-1 0,-6 7 0,-6 3 0,-32 15 0,32-19 0,0 0 0,1 1 0,0 1 0,0 0 0,-15 16 0,27-23 0,0 0 0,0 0 0,1 0 0,-1 1 0,1-1 0,0 1 0,0-1 0,1 1 0,-1 0 0,1 0 0,-1 0 0,1 0 0,0 0 0,1 0 0,-1 0 0,1 0 0,-1 0 0,1 0 0,1 0 0,-1 0 0,0 0 0,1 0 0,0 0 0,0 0 0,0 0 0,1 0 0,3 7 0,-2-6 0,0 0 0,0 0 0,1 0 0,0-1 0,0 1 0,0-1 0,1 0 0,-1 0 0,1 0 0,9 4 0,-7-3 0,-1-1 0,1 1 0,-1 0 0,0 1 0,7 8 0,-6-4 0,0-3 0,-1 1 0,-1 0 0,0 0 0,0 0 0,0 1 0,-1-1 0,0 1 0,3 13 0,7 26 0,-8-29 0,-1 0 0,5 36 0,-10-50 0,0-1 0,0 0 0,0 0 0,0 0 0,-1 1 0,0-1 0,1 0 0,-2 0 0,1 0 0,0 0 0,-1 0 0,0 0 0,0-1 0,0 1 0,0-1 0,0 1 0,-1-1 0,0 0 0,1 1 0,-1-1 0,-1-1 0,-3 4 0,1-2 0,0 0 0,0-1 0,0 0 0,-1 0 0,1-1 0,-1 0 0,0 0 0,0 0 0,0-1 0,0 0 0,0 0 0,-8-1 0,-5 0-1365,3-1-5461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03.9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1 24575,'-19'0'0,"-12"-1"0,-43 6 0,65-4 0,1 1 0,-1 0 0,1 0 0,0 0 0,-1 1 0,1 1 0,1-1 0,-1 1 0,-13 9 0,14-4 0,0-1 0,1 1 0,0-1 0,1 2 0,0-1 0,0 1 0,-5 15 0,6-9 0,1 0 0,1 0 0,0 1 0,1-1 0,1 0 0,1 1 0,2 19 0,-2-32 0,0-1 0,0 1 0,0-1 0,0 1 0,1-1 0,0 0 0,-1 1 0,1-1 0,0 0 0,0 0 0,1 0 0,-1 0 0,1-1 0,-1 1 0,6 3 0,6 4 0,0 0 0,18 9 0,-11-8 0,3 2 0,-19-10 0,0-1 0,1 1 0,-1 0 0,-1 0 0,1 0 0,0 1 0,-1-1 0,0 1 0,0 0 0,0 0 0,0 1 0,0-1 0,-1 1 0,5 9 0,-4 0 0,-1 1 0,0-1 0,-1 1 0,0-1 0,-1 1 0,-1 0 0,-1-1 0,-3 27 0,4-39 0,-1 1 0,1 0 0,-1-1 0,1 1 0,-1-1 0,0 1 0,0 0 0,0-1 0,-1 0 0,1 1 0,-1-1 0,1 0 0,-1 0 0,0 0 0,1 0 0,-1 0 0,0 0 0,0 0 0,-4 1 0,2 0 0,-1-1 0,1 0 0,-1 0 0,1-1 0,-1 1 0,0-1 0,0 0 0,0-1 0,-9 1 0,-3-1 0,0-1 0,1-1 0,-1-1 0,1 0 0,-20-7 0,22 4-1365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0.2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24575,'15'42'0,"-10"0"0,-2 1 0,-4 81 0,-1-36 0,2 388 0,-1-465-288,0 0-1,-1 0 1,-6 21 0,8-30 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15:1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 2 24575,'-1'6'0,"-2"0"0,1 0 0,-1 0 0,0 0 0,0-1 0,0 1 0,-1-1 0,-8 10 0,12-15 0,-7 10 0,1 0 0,1 1 0,0 0 0,1 0 0,0 0 0,0 0 0,-2 20 0,-14 35 0,15-52 0,8-16 0,8-24 0,-6-5 0,-5 27 0,0 0 0,0 1 0,1-1 0,-1 1 0,1-1 0,0 1 0,0 0 0,0-1 0,0 1 0,0 0 0,1-1 0,-1 1 0,1 0 0,0 0 0,0 0 0,0 1 0,1-1 0,-1 0 0,1 1 0,-1 0 0,1-1 0,5-2 0,-2 2 0,-1-1 0,1 0 0,0 0 0,-1 0 0,0-1 0,8-8 0,-10 9 0,-1 1 0,0-1 0,0 0 0,0 1 0,-1-1 0,0 0 0,1 0 0,-1 0 0,0 0 0,-1 0 0,1 0 0,-1-6 0,0 9 0,0-1 0,0 1 0,0 0 0,0-1 0,1 1 0,-1 0 0,0-1 0,1 1 0,-1 0 0,0-1 0,1 1 0,0 0 0,-1 0 0,2-2 0,-2 3 0,1 0 0,-1-1 0,0 1 0,1 0 0,-1 0 0,0 0 0,1 0 0,-1 0 0,0 0 0,1 0 0,-1-1 0,0 1 0,1 0 0,-1 0 0,0 0 0,1 1 0,-1-1 0,0 0 0,1 0 0,-1 0 0,0 0 0,1 0 0,-1 0 0,0 0 0,1 1 0,-1-1 0,0 0 0,1 0 0,-1 0 0,0 1 0,0-1 0,1 1 0,1 1 0,0 0 0,0 0 0,-1 0 0,1 1 0,-1-1 0,1 0 0,-1 1 0,0 0 0,0-1 0,0 1 0,1 5 0,-1-1 15,0 1 0,-1-1 0,-1 0 0,1 0 0,-1 1 0,0-1 0,-3 9 0,4-13-98,-1 0 1,0 0-1,0 0 1,0 1-1,-1-1 1,1 0-1,-1 0 1,0 0-1,1-1 1,-1 1-1,-1 0 1,1-1-1,0 1 1,-1-1-1,1 0 1,-1 0-1,-4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70.png"/><Relationship Id="rId21" Type="http://schemas.openxmlformats.org/officeDocument/2006/relationships/image" Target="../media/image480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10.png"/><Relationship Id="rId50" Type="http://schemas.openxmlformats.org/officeDocument/2006/relationships/customXml" Target="../ink/ink53.xml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6.xml"/><Relationship Id="rId29" Type="http://schemas.openxmlformats.org/officeDocument/2006/relationships/image" Target="../media/image520.png"/><Relationship Id="rId11" Type="http://schemas.openxmlformats.org/officeDocument/2006/relationships/image" Target="../media/image43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60.png"/><Relationship Id="rId40" Type="http://schemas.openxmlformats.org/officeDocument/2006/relationships/customXml" Target="../ink/ink48.xml"/><Relationship Id="rId45" Type="http://schemas.openxmlformats.org/officeDocument/2006/relationships/image" Target="../media/image600.png"/><Relationship Id="rId53" Type="http://schemas.openxmlformats.org/officeDocument/2006/relationships/image" Target="../media/image640.png"/><Relationship Id="rId5" Type="http://schemas.openxmlformats.org/officeDocument/2006/relationships/image" Target="../media/image40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31" Type="http://schemas.openxmlformats.org/officeDocument/2006/relationships/image" Target="../media/image53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10.png"/><Relationship Id="rId30" Type="http://schemas.openxmlformats.org/officeDocument/2006/relationships/customXml" Target="../ink/ink43.xml"/><Relationship Id="rId35" Type="http://schemas.openxmlformats.org/officeDocument/2006/relationships/image" Target="../media/image550.png"/><Relationship Id="rId43" Type="http://schemas.openxmlformats.org/officeDocument/2006/relationships/image" Target="../media/image590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630.png"/><Relationship Id="rId3" Type="http://schemas.openxmlformats.org/officeDocument/2006/relationships/image" Target="../media/image66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5" Type="http://schemas.openxmlformats.org/officeDocument/2006/relationships/image" Target="../media/image500.png"/><Relationship Id="rId33" Type="http://schemas.openxmlformats.org/officeDocument/2006/relationships/image" Target="../media/image5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5" Type="http://schemas.openxmlformats.org/officeDocument/2006/relationships/image" Target="../media/image450.png"/><Relationship Id="rId23" Type="http://schemas.openxmlformats.org/officeDocument/2006/relationships/image" Target="../media/image490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6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 and conversion</a:t>
            </a:r>
          </a:p>
          <a:p>
            <a:r>
              <a:rPr lang="en-US" dirty="0"/>
              <a:t>Date, date format, date conversion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Jan,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6488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the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191"/>
              </p:ext>
            </p:extLst>
          </p:nvPr>
        </p:nvGraphicFramePr>
        <p:xfrm>
          <a:off x="5477504" y="5019428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26148" y="5268166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221347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544513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53776" y="3224276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397121" cy="4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4850783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memory.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14:cNvPr>
              <p14:cNvContentPartPr/>
              <p14:nvPr/>
            </p14:nvContentPartPr>
            <p14:xfrm>
              <a:off x="6278096" y="685586"/>
              <a:ext cx="3702600" cy="10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C4DFEC-9AC9-8E01-6953-80669545C8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456" y="667946"/>
                <a:ext cx="3738240" cy="10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87788-B33D-3EEE-463E-72CBA729DA5A}"/>
              </a:ext>
            </a:extLst>
          </p:cNvPr>
          <p:cNvGrpSpPr/>
          <p:nvPr/>
        </p:nvGrpSpPr>
        <p:grpSpPr>
          <a:xfrm>
            <a:off x="7886216" y="71066"/>
            <a:ext cx="1565640" cy="370080"/>
            <a:chOff x="7886216" y="71066"/>
            <a:chExt cx="15656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14:cNvPr>
                <p14:cNvContentPartPr/>
                <p14:nvPr/>
              </p14:nvContentPartPr>
              <p14:xfrm>
                <a:off x="7886216" y="236306"/>
                <a:ext cx="269640" cy="20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81568E-2A85-0C29-FE42-91D86DDAD4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8576" y="218666"/>
                  <a:ext cx="30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14:cNvPr>
                <p14:cNvContentPartPr/>
                <p14:nvPr/>
              </p14:nvContentPartPr>
              <p14:xfrm>
                <a:off x="8257736" y="199586"/>
                <a:ext cx="277920" cy="23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771D6A-17C1-1BD6-43D0-610927C47D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9736" y="181946"/>
                  <a:ext cx="313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14:cNvPr>
                <p14:cNvContentPartPr/>
                <p14:nvPr/>
              </p14:nvContentPartPr>
              <p14:xfrm>
                <a:off x="8602976" y="84386"/>
                <a:ext cx="220320" cy="31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068E68-C5FF-7FC1-D71A-C4B8DA86CB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85336" y="66386"/>
                  <a:ext cx="25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14:cNvPr>
                <p14:cNvContentPartPr/>
                <p14:nvPr/>
              </p14:nvContentPartPr>
              <p14:xfrm>
                <a:off x="9143696" y="242426"/>
                <a:ext cx="14760" cy="17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84F6A8-52D3-05D5-A2BA-3D2CBDDF82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25696" y="224786"/>
                  <a:ext cx="5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14:cNvPr>
                <p14:cNvContentPartPr/>
                <p14:nvPr/>
              </p14:nvContentPartPr>
              <p14:xfrm>
                <a:off x="9114896" y="71066"/>
                <a:ext cx="1440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294B8-1B8B-24BF-FEE0-16A9E15425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7256" y="53066"/>
                  <a:ext cx="5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14:cNvPr>
                <p14:cNvContentPartPr/>
                <p14:nvPr/>
              </p14:nvContentPartPr>
              <p14:xfrm>
                <a:off x="9243776" y="192386"/>
                <a:ext cx="208080" cy="18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936F80-9C7F-ABA8-8A5E-FF1758469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25776" y="174746"/>
                  <a:ext cx="243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342B8D-1711-75EB-B0DD-A079536594CC}"/>
              </a:ext>
            </a:extLst>
          </p:cNvPr>
          <p:cNvGrpSpPr/>
          <p:nvPr/>
        </p:nvGrpSpPr>
        <p:grpSpPr>
          <a:xfrm>
            <a:off x="9743456" y="178346"/>
            <a:ext cx="616680" cy="244800"/>
            <a:chOff x="9743456" y="178346"/>
            <a:chExt cx="616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14:cNvPr>
                <p14:cNvContentPartPr/>
                <p14:nvPr/>
              </p14:nvContentPartPr>
              <p14:xfrm>
                <a:off x="9743456" y="178346"/>
                <a:ext cx="216360" cy="24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2B35D4-E2A5-5344-2DE5-BB303E75C4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5816" y="160706"/>
                  <a:ext cx="25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14:cNvPr>
                <p14:cNvContentPartPr/>
                <p14:nvPr/>
              </p14:nvContentPartPr>
              <p14:xfrm>
                <a:off x="10015256" y="271226"/>
                <a:ext cx="201600" cy="12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29C805-C4C1-3552-94EF-3E0F2691C7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7256" y="253226"/>
                  <a:ext cx="237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14:cNvPr>
                <p14:cNvContentPartPr/>
                <p14:nvPr/>
              </p14:nvContentPartPr>
              <p14:xfrm>
                <a:off x="10279496" y="221186"/>
                <a:ext cx="806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E22F9-74AB-89AA-8044-C01A95388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61496" y="203546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6A5B11-F20B-11A4-DC9B-875AF99F6D40}"/>
              </a:ext>
            </a:extLst>
          </p:cNvPr>
          <p:cNvGrpSpPr/>
          <p:nvPr/>
        </p:nvGrpSpPr>
        <p:grpSpPr>
          <a:xfrm>
            <a:off x="10722656" y="113906"/>
            <a:ext cx="1007640" cy="373320"/>
            <a:chOff x="10722656" y="113906"/>
            <a:chExt cx="1007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14:cNvPr>
                <p14:cNvContentPartPr/>
                <p14:nvPr/>
              </p14:nvContentPartPr>
              <p14:xfrm>
                <a:off x="10722656" y="135506"/>
                <a:ext cx="171360" cy="25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D69EC0-DD40-C50D-DAC8-CB7C8B6A0C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5016" y="117506"/>
                  <a:ext cx="207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14:cNvPr>
                <p14:cNvContentPartPr/>
                <p14:nvPr/>
              </p14:nvContentPartPr>
              <p14:xfrm>
                <a:off x="11029016" y="113906"/>
                <a:ext cx="43920" cy="29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529261-3588-3CC9-AC44-2AEBE5A47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1376" y="95906"/>
                  <a:ext cx="7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14:cNvPr>
                <p14:cNvContentPartPr/>
                <p14:nvPr/>
              </p14:nvContentPartPr>
              <p14:xfrm>
                <a:off x="11171216" y="257906"/>
                <a:ext cx="17892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EDCF1F-D879-A6F0-77E4-8B57A2986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3216" y="239906"/>
                  <a:ext cx="21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14:cNvPr>
                <p14:cNvContentPartPr/>
                <p14:nvPr/>
              </p14:nvContentPartPr>
              <p14:xfrm>
                <a:off x="11435096" y="207146"/>
                <a:ext cx="87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D8EF31-34AE-D5AD-94E7-5613D5C9C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17096" y="189146"/>
                  <a:ext cx="123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14:cNvPr>
                <p14:cNvContentPartPr/>
                <p14:nvPr/>
              </p14:nvContentPartPr>
              <p14:xfrm>
                <a:off x="11628416" y="242426"/>
                <a:ext cx="1018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E0631D-ECB8-DDDF-6855-4B73183E7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10416" y="224426"/>
                  <a:ext cx="13752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14:cNvPr>
              <p14:cNvContentPartPr/>
              <p14:nvPr/>
            </p14:nvContentPartPr>
            <p14:xfrm>
              <a:off x="11922896" y="99866"/>
              <a:ext cx="8640" cy="317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64F263-1E4B-FF1A-6656-0A396F41A0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04896" y="81866"/>
                <a:ext cx="44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14:cNvPr>
              <p14:cNvContentPartPr/>
              <p14:nvPr/>
            </p14:nvContentPartPr>
            <p14:xfrm>
              <a:off x="11900936" y="549506"/>
              <a:ext cx="57240" cy="89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2F9124-90C1-D2EC-B3A7-1946BCD060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82936" y="531506"/>
                <a:ext cx="9288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1744</Words>
  <Application>Microsoft Office PowerPoint</Application>
  <PresentationFormat>Widescreen</PresentationFormat>
  <Paragraphs>350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-apple-system</vt:lpstr>
      <vt:lpstr>Arial Unicode MS</vt:lpstr>
      <vt:lpstr>Inter-Regular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Number Systems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</vt:lpstr>
      <vt:lpstr>Decimal and ASCII char conversion (Python version)</vt:lpstr>
      <vt:lpstr>Number and ASCII conversion (Python version)</vt:lpstr>
      <vt:lpstr>What's the difference between ASCII and UTF-8 Unicode?</vt:lpstr>
      <vt:lpstr>Unicode</vt:lpstr>
      <vt:lpstr>Date conversion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2023-02-12T17:11:40Z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