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512" r:id="rId3"/>
    <p:sldId id="373" r:id="rId4"/>
    <p:sldId id="444" r:id="rId5"/>
    <p:sldId id="446" r:id="rId6"/>
    <p:sldId id="490" r:id="rId7"/>
    <p:sldId id="491" r:id="rId8"/>
    <p:sldId id="492" r:id="rId9"/>
    <p:sldId id="445" r:id="rId10"/>
    <p:sldId id="493" r:id="rId11"/>
    <p:sldId id="494" r:id="rId12"/>
    <p:sldId id="495" r:id="rId13"/>
    <p:sldId id="496" r:id="rId14"/>
    <p:sldId id="497" r:id="rId15"/>
    <p:sldId id="453" r:id="rId16"/>
    <p:sldId id="454" r:id="rId17"/>
    <p:sldId id="498" r:id="rId18"/>
    <p:sldId id="510" r:id="rId19"/>
    <p:sldId id="499" r:id="rId20"/>
    <p:sldId id="500" r:id="rId21"/>
    <p:sldId id="501" r:id="rId22"/>
    <p:sldId id="502" r:id="rId23"/>
    <p:sldId id="503" r:id="rId24"/>
    <p:sldId id="504" r:id="rId25"/>
    <p:sldId id="505" r:id="rId26"/>
    <p:sldId id="506" r:id="rId27"/>
    <p:sldId id="507" r:id="rId28"/>
    <p:sldId id="467" r:id="rId29"/>
    <p:sldId id="508" r:id="rId30"/>
    <p:sldId id="509" r:id="rId31"/>
    <p:sldId id="511" r:id="rId32"/>
    <p:sldId id="42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41" dt="2023-02-09T14:01:1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79" autoAdjust="0"/>
    <p:restoredTop sz="86667" autoAdjust="0"/>
  </p:normalViewPr>
  <p:slideViewPr>
    <p:cSldViewPr snapToGrid="0">
      <p:cViewPr varScale="1">
        <p:scale>
          <a:sx n="108" d="100"/>
          <a:sy n="108" d="100"/>
        </p:scale>
        <p:origin x="125"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redo custSel addSld modSld">
      <pc:chgData name="Weifeng Xu" userId="e7aed605-a3dd-4d5a-a692-a87037af107b" providerId="ADAL" clId="{761B83AC-F9AE-4056-9599-2DACFAA8A130}" dt="2023-02-10T00:24:31.695" v="1298" actId="20577"/>
      <pc:docMkLst>
        <pc:docMk/>
      </pc:docMkLst>
      <pc:sldChg chg="modSp mod">
        <pc:chgData name="Weifeng Xu" userId="e7aed605-a3dd-4d5a-a692-a87037af107b" providerId="ADAL" clId="{761B83AC-F9AE-4056-9599-2DACFAA8A130}" dt="2022-09-26T20:57:37.526" v="1207"/>
        <pc:sldMkLst>
          <pc:docMk/>
          <pc:sldMk cId="1325061211" sldId="256"/>
        </pc:sldMkLst>
        <pc:spChg chg="mod">
          <ac:chgData name="Weifeng Xu" userId="e7aed605-a3dd-4d5a-a692-a87037af107b" providerId="ADAL" clId="{761B83AC-F9AE-4056-9599-2DACFAA8A130}" dt="2022-09-26T20:57:37.526" v="120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modSp mod">
        <pc:chgData name="Weifeng Xu" userId="e7aed605-a3dd-4d5a-a692-a87037af107b" providerId="ADAL" clId="{761B83AC-F9AE-4056-9599-2DACFAA8A130}" dt="2023-02-09T14:06:47.030" v="1274" actId="12"/>
        <pc:sldMkLst>
          <pc:docMk/>
          <pc:sldMk cId="3782016356" sldId="428"/>
        </pc:sldMkLst>
        <pc:spChg chg="mod">
          <ac:chgData name="Weifeng Xu" userId="e7aed605-a3dd-4d5a-a692-a87037af107b" providerId="ADAL" clId="{761B83AC-F9AE-4056-9599-2DACFAA8A130}" dt="2023-02-09T14:06:47.030" v="1274" actId="12"/>
          <ac:spMkLst>
            <pc:docMk/>
            <pc:sldMk cId="3782016356" sldId="428"/>
            <ac:spMk id="5"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3-02-10T00:22:28.569" v="1285" actId="207"/>
        <pc:sldMkLst>
          <pc:docMk/>
          <pc:sldMk cId="965843776" sldId="467"/>
        </pc:sldMkLst>
        <pc:spChg chg="mod">
          <ac:chgData name="Weifeng Xu" userId="e7aed605-a3dd-4d5a-a692-a87037af107b" providerId="ADAL" clId="{761B83AC-F9AE-4056-9599-2DACFAA8A130}" dt="2023-02-10T00:22:28.569" v="1285" actId="207"/>
          <ac:spMkLst>
            <pc:docMk/>
            <pc:sldMk cId="965843776" sldId="467"/>
            <ac:spMk id="5" creationId="{00000000-0000-0000-0000-000000000000}"/>
          </ac:spMkLst>
        </pc:spChg>
      </pc:sldChg>
      <pc:sldChg chg="addSp delSp modSp mod">
        <pc:chgData name="Weifeng Xu" userId="e7aed605-a3dd-4d5a-a692-a87037af107b" providerId="ADAL" clId="{761B83AC-F9AE-4056-9599-2DACFAA8A130}" dt="2023-02-09T13:48:48.824" v="1231" actId="478"/>
        <pc:sldMkLst>
          <pc:docMk/>
          <pc:sldMk cId="3015196105" sldId="491"/>
        </pc:sldMkLst>
        <pc:spChg chg="del">
          <ac:chgData name="Weifeng Xu" userId="e7aed605-a3dd-4d5a-a692-a87037af107b" providerId="ADAL" clId="{761B83AC-F9AE-4056-9599-2DACFAA8A130}" dt="2023-02-09T13:48:48.824" v="1231" actId="478"/>
          <ac:spMkLst>
            <pc:docMk/>
            <pc:sldMk cId="3015196105" sldId="491"/>
            <ac:spMk id="2" creationId="{00000000-0000-0000-0000-000000000000}"/>
          </ac:spMkLst>
        </pc:spChg>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delSp modSp mod">
        <pc:chgData name="Weifeng Xu" userId="e7aed605-a3dd-4d5a-a692-a87037af107b" providerId="ADAL" clId="{761B83AC-F9AE-4056-9599-2DACFAA8A130}" dt="2023-02-09T13:50:13.597" v="1239" actId="20577"/>
        <pc:sldMkLst>
          <pc:docMk/>
          <pc:sldMk cId="1674251011" sldId="492"/>
        </pc:sldMkLst>
        <pc:spChg chg="del">
          <ac:chgData name="Weifeng Xu" userId="e7aed605-a3dd-4d5a-a692-a87037af107b" providerId="ADAL" clId="{761B83AC-F9AE-4056-9599-2DACFAA8A130}" dt="2023-02-09T13:49:25.885" v="1234" actId="478"/>
          <ac:spMkLst>
            <pc:docMk/>
            <pc:sldMk cId="1674251011" sldId="492"/>
            <ac:spMk id="2" creationId="{00000000-0000-0000-0000-000000000000}"/>
          </ac:spMkLst>
        </pc:spChg>
        <pc:spChg chg="mod">
          <ac:chgData name="Weifeng Xu" userId="e7aed605-a3dd-4d5a-a692-a87037af107b" providerId="ADAL" clId="{761B83AC-F9AE-4056-9599-2DACFAA8A130}" dt="2023-02-09T13:50:13.597" v="1239" actId="20577"/>
          <ac:spMkLst>
            <pc:docMk/>
            <pc:sldMk cId="1674251011" sldId="492"/>
            <ac:spMk id="6" creationId="{00000000-0000-0000-0000-000000000000}"/>
          </ac:spMkLst>
        </pc:spChg>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modSp mod">
        <pc:chgData name="Weifeng Xu" userId="e7aed605-a3dd-4d5a-a692-a87037af107b" providerId="ADAL" clId="{761B83AC-F9AE-4056-9599-2DACFAA8A130}" dt="2023-02-09T14:03:59.471" v="1261" actId="14100"/>
        <pc:sldMkLst>
          <pc:docMk/>
          <pc:sldMk cId="3211001472" sldId="497"/>
        </pc:sldMkLst>
        <pc:spChg chg="mod">
          <ac:chgData name="Weifeng Xu" userId="e7aed605-a3dd-4d5a-a692-a87037af107b" providerId="ADAL" clId="{761B83AC-F9AE-4056-9599-2DACFAA8A130}" dt="2023-02-09T14:03:59.471" v="1261" actId="14100"/>
          <ac:spMkLst>
            <pc:docMk/>
            <pc:sldMk cId="3211001472" sldId="497"/>
            <ac:spMk id="5" creationId="{00000000-0000-0000-0000-000000000000}"/>
          </ac:spMkLst>
        </pc:sp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3-02-09T14:04:11.282" v="1265" actId="12"/>
        <pc:sldMkLst>
          <pc:docMk/>
          <pc:sldMk cId="198983510" sldId="502"/>
        </pc:sldMkLst>
        <pc:spChg chg="mod">
          <ac:chgData name="Weifeng Xu" userId="e7aed605-a3dd-4d5a-a692-a87037af107b" providerId="ADAL" clId="{761B83AC-F9AE-4056-9599-2DACFAA8A130}" dt="2023-02-09T14:04:11.282" v="1265" actId="12"/>
          <ac:spMkLst>
            <pc:docMk/>
            <pc:sldMk cId="198983510" sldId="502"/>
            <ac:spMk id="6" creationId="{00000000-0000-0000-0000-000000000000}"/>
          </ac:spMkLst>
        </pc:spChg>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modSp mod">
        <pc:chgData name="Weifeng Xu" userId="e7aed605-a3dd-4d5a-a692-a87037af107b" providerId="ADAL" clId="{761B83AC-F9AE-4056-9599-2DACFAA8A130}" dt="2023-02-09T14:05:14.546" v="1272" actId="403"/>
        <pc:sldMkLst>
          <pc:docMk/>
          <pc:sldMk cId="686110812" sldId="503"/>
        </pc:sldMkLst>
        <pc:spChg chg="mod">
          <ac:chgData name="Weifeng Xu" userId="e7aed605-a3dd-4d5a-a692-a87037af107b" providerId="ADAL" clId="{761B83AC-F9AE-4056-9599-2DACFAA8A130}" dt="2023-02-09T14:04:30.349" v="1268" actId="20577"/>
          <ac:spMkLst>
            <pc:docMk/>
            <pc:sldMk cId="686110812" sldId="503"/>
            <ac:spMk id="3" creationId="{00000000-0000-0000-0000-000000000000}"/>
          </ac:spMkLst>
        </pc:spChg>
        <pc:spChg chg="add mod">
          <ac:chgData name="Weifeng Xu" userId="e7aed605-a3dd-4d5a-a692-a87037af107b" providerId="ADAL" clId="{761B83AC-F9AE-4056-9599-2DACFAA8A130}" dt="2023-02-09T14:05:14.546" v="1272" actId="403"/>
          <ac:spMkLst>
            <pc:docMk/>
            <pc:sldMk cId="686110812" sldId="503"/>
            <ac:spMk id="7" creationId="{BF0C4239-EDB3-A542-8E77-FE7AAEEB329A}"/>
          </ac:spMkLst>
        </pc:spChg>
      </pc:sldChg>
      <pc:sldChg chg="modSp mod">
        <pc:chgData name="Weifeng Xu" userId="e7aed605-a3dd-4d5a-a692-a87037af107b" providerId="ADAL" clId="{761B83AC-F9AE-4056-9599-2DACFAA8A130}" dt="2023-02-09T14:04:40.179" v="1270" actId="12"/>
        <pc:sldMkLst>
          <pc:docMk/>
          <pc:sldMk cId="3430879985" sldId="504"/>
        </pc:sldMkLst>
        <pc:spChg chg="mod">
          <ac:chgData name="Weifeng Xu" userId="e7aed605-a3dd-4d5a-a692-a87037af107b" providerId="ADAL" clId="{761B83AC-F9AE-4056-9599-2DACFAA8A130}" dt="2023-02-09T14:04:40.179" v="1270" actId="12"/>
          <ac:spMkLst>
            <pc:docMk/>
            <pc:sldMk cId="3430879985" sldId="504"/>
            <ac:spMk id="3" creationId="{00000000-0000-0000-0000-000000000000}"/>
          </ac:spMkLst>
        </pc:sp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3-02-10T00:22:52.419" v="1289" actId="20577"/>
        <pc:sldMkLst>
          <pc:docMk/>
          <pc:sldMk cId="494372939" sldId="508"/>
        </pc:sldMkLst>
        <pc:spChg chg="mod">
          <ac:chgData name="Weifeng Xu" userId="e7aed605-a3dd-4d5a-a692-a87037af107b" providerId="ADAL" clId="{761B83AC-F9AE-4056-9599-2DACFAA8A130}" dt="2023-02-10T00:22:52.419" v="1289" actId="20577"/>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3-02-10T00:24:31.695" v="1298"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3-02-10T00:24:31.695" v="1298"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3-02-10T00:01:16.059" v="1283" actId="20577"/>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3-02-10T00:01:16.059" v="1283" actId="20577"/>
          <ac:spMkLst>
            <pc:docMk/>
            <pc:sldMk cId="1504836039" sldId="512"/>
            <ac:spMk id="3" creationId="{791C76E6-6D86-29EF-DD53-CB8A670CA499}"/>
          </ac:spMkLst>
        </pc:sp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9.jpe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4.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3.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6.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280.png"/><Relationship Id="rId14" Type="http://schemas.openxmlformats.org/officeDocument/2006/relationships/customXml" Target="../ink/ink23.xml"/></Relationships>
</file>

<file path=ppt/slides/_rels/slide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2.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0.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0.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12.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7.svg"/><Relationship Id="rId9" Type="http://schemas.openxmlformats.org/officeDocument/2006/relationships/customXml" Target="../ink/ink3.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r>
              <a:rPr lang="en-US" dirty="0"/>
              <a:t>Remote File Acquisition</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xmlns="">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Tree>
    <p:extLst>
      <p:ext uri="{BB962C8B-B14F-4D97-AF65-F5344CB8AC3E}">
        <p14:creationId xmlns:p14="http://schemas.microsoft.com/office/powerpoint/2010/main" val="241664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11</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xmlns="">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xmlns="">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Tree>
    <p:extLst>
      <p:ext uri="{BB962C8B-B14F-4D97-AF65-F5344CB8AC3E}">
        <p14:creationId xmlns:p14="http://schemas.microsoft.com/office/powerpoint/2010/main" val="31161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12</a:t>
            </a:fld>
            <a:endParaRPr lang="en-US"/>
          </a:p>
        </p:txBody>
      </p:sp>
    </p:spTree>
    <p:extLst>
      <p:ext uri="{BB962C8B-B14F-4D97-AF65-F5344CB8AC3E}">
        <p14:creationId xmlns:p14="http://schemas.microsoft.com/office/powerpoint/2010/main" val="393379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a:xfrm>
            <a:off x="997233" y="1737116"/>
            <a:ext cx="8187200" cy="3147304"/>
          </a:xfrm>
        </p:spPr>
        <p:txBody>
          <a:bodyPr/>
          <a:lstStyle/>
          <a:p>
            <a:pPr>
              <a:buFont typeface="Arial" panose="020B0604020202020204" pitchFamily="34" charset="0"/>
              <a:buChar char="•"/>
            </a:pPr>
            <a:r>
              <a:rPr lang="en-US" dirty="0"/>
              <a:t>Send files from Kali to Windows 10</a:t>
            </a:r>
          </a:p>
          <a:p>
            <a:pPr>
              <a:buFont typeface="Arial" panose="020B0604020202020204" pitchFamily="34" charset="0"/>
              <a:buChar char="•"/>
            </a:pPr>
            <a:r>
              <a:rPr lang="en-US" dirty="0"/>
              <a:t>Solution</a:t>
            </a:r>
          </a:p>
          <a:p>
            <a:pPr lvl="1">
              <a:buFont typeface="Arial" panose="020B0604020202020204" pitchFamily="34" charset="0"/>
              <a:buChar char="•"/>
            </a:pPr>
            <a:r>
              <a:rPr lang="en-US" dirty="0"/>
              <a:t>Use </a:t>
            </a:r>
            <a:r>
              <a:rPr lang="en-US" dirty="0" err="1"/>
              <a:t>Zenmap</a:t>
            </a:r>
            <a:endParaRPr lang="en-US" dirty="0"/>
          </a:p>
          <a:p>
            <a:pPr lvl="1">
              <a:buFont typeface="Arial" panose="020B0604020202020204" pitchFamily="34" charset="0"/>
              <a:buChar char="•"/>
            </a:pPr>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xmlns="">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Tree>
    <p:extLst>
      <p:ext uri="{BB962C8B-B14F-4D97-AF65-F5344CB8AC3E}">
        <p14:creationId xmlns:p14="http://schemas.microsoft.com/office/powerpoint/2010/main" val="242758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16</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xmlns="">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Tree>
    <p:extLst>
      <p:ext uri="{BB962C8B-B14F-4D97-AF65-F5344CB8AC3E}">
        <p14:creationId xmlns:p14="http://schemas.microsoft.com/office/powerpoint/2010/main" val="15622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xmlns="">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Tree>
    <p:extLst>
      <p:ext uri="{BB962C8B-B14F-4D97-AF65-F5344CB8AC3E}">
        <p14:creationId xmlns:p14="http://schemas.microsoft.com/office/powerpoint/2010/main" val="10355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xmlns="">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Tree>
    <p:extLst>
      <p:ext uri="{BB962C8B-B14F-4D97-AF65-F5344CB8AC3E}">
        <p14:creationId xmlns:p14="http://schemas.microsoft.com/office/powerpoint/2010/main" val="19843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91C76E6-6D86-29EF-DD53-CB8A670CA499}"/>
              </a:ext>
            </a:extLst>
          </p:cNvPr>
          <p:cNvSpPr>
            <a:spLocks noGrp="1"/>
          </p:cNvSpPr>
          <p:nvPr>
            <p:ph idx="1"/>
          </p:nvPr>
        </p:nvSpPr>
        <p:spPr/>
        <p:txBody>
          <a:bodyPr/>
          <a:lstStyle/>
          <a:p>
            <a:r>
              <a:rPr lang="en-GB" dirty="0"/>
              <a:t>Standard input/output/error devices</a:t>
            </a:r>
          </a:p>
          <a:p>
            <a:r>
              <a:rPr lang="en-GB" dirty="0"/>
              <a:t>Network utilities use standard devices</a:t>
            </a:r>
          </a:p>
          <a:p>
            <a:r>
              <a:rPr lang="en-GB" dirty="0"/>
              <a:t>Create a backdoor at Windows 10/Remote File Acquisition</a:t>
            </a:r>
          </a:p>
          <a:p>
            <a:r>
              <a:rPr lang="en-US" dirty="0"/>
              <a:t>Reverse shell</a:t>
            </a:r>
          </a:p>
        </p:txBody>
      </p:sp>
    </p:spTree>
    <p:extLst>
      <p:ext uri="{BB962C8B-B14F-4D97-AF65-F5344CB8AC3E}">
        <p14:creationId xmlns:p14="http://schemas.microsoft.com/office/powerpoint/2010/main" val="150483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xmlns="">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Tree>
    <p:extLst>
      <p:ext uri="{BB962C8B-B14F-4D97-AF65-F5344CB8AC3E}">
        <p14:creationId xmlns:p14="http://schemas.microsoft.com/office/powerpoint/2010/main" val="331837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21</a:t>
            </a:fld>
            <a:endParaRPr lang="en"/>
          </a:p>
        </p:txBody>
      </p:sp>
    </p:spTree>
    <p:extLst>
      <p:ext uri="{BB962C8B-B14F-4D97-AF65-F5344CB8AC3E}">
        <p14:creationId xmlns:p14="http://schemas.microsoft.com/office/powerpoint/2010/main" val="212512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pPr>
              <a:buFont typeface="Arial" panose="020B0604020202020204" pitchFamily="34" charset="0"/>
              <a:buChar char="•"/>
            </a:pPr>
            <a:r>
              <a:rPr lang="en-US" dirty="0"/>
              <a:t>Normal backdoor at victim’s PC needs to be activate by the attacker</a:t>
            </a:r>
          </a:p>
          <a:p>
            <a:pPr>
              <a:buFont typeface="Arial" panose="020B0604020202020204" pitchFamily="34" charset="0"/>
              <a:buChar char="•"/>
            </a:pPr>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xmlns="">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Tree>
    <p:extLst>
      <p:ext uri="{BB962C8B-B14F-4D97-AF65-F5344CB8AC3E}">
        <p14:creationId xmlns:p14="http://schemas.microsoft.com/office/powerpoint/2010/main" val="19898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a:xfrm>
            <a:off x="997233" y="1737116"/>
            <a:ext cx="8187200" cy="2559191"/>
          </a:xfrm>
        </p:spPr>
        <p:txBody>
          <a:bodyPr/>
          <a:lstStyle/>
          <a:p>
            <a:pPr>
              <a:buFont typeface="Arial" panose="020B0604020202020204" pitchFamily="34" charset="0"/>
              <a:buChar char="•"/>
            </a:pPr>
            <a:r>
              <a:rPr lang="en-US" dirty="0"/>
              <a:t>Firewall doesn’t block signals sent from victims</a:t>
            </a:r>
          </a:p>
          <a:p>
            <a:pPr>
              <a:buFont typeface="Arial" panose="020B0604020202020204" pitchFamily="34" charset="0"/>
              <a:buChar char="•"/>
            </a:pPr>
            <a:r>
              <a:rPr lang="en-US" dirty="0"/>
              <a:t>Let the victim sends the signal</a:t>
            </a:r>
          </a:p>
          <a:p>
            <a:pPr>
              <a:buFont typeface="Arial" panose="020B0604020202020204" pitchFamily="34" charset="0"/>
              <a:buChar char="•"/>
            </a:pPr>
            <a:r>
              <a:rPr lang="en-US" dirty="0"/>
              <a:t>Let the attacker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
        <p:nvSpPr>
          <p:cNvPr id="7" name="TextBox 6">
            <a:extLst>
              <a:ext uri="{FF2B5EF4-FFF2-40B4-BE49-F238E27FC236}">
                <a16:creationId xmlns:a16="http://schemas.microsoft.com/office/drawing/2014/main" id="{BF0C4239-EDB3-A542-8E77-FE7AAEEB329A}"/>
              </a:ext>
            </a:extLst>
          </p:cNvPr>
          <p:cNvSpPr txBox="1"/>
          <p:nvPr/>
        </p:nvSpPr>
        <p:spPr>
          <a:xfrm>
            <a:off x="892788" y="4696480"/>
            <a:ext cx="6060558" cy="1200329"/>
          </a:xfrm>
          <a:prstGeom prst="rect">
            <a:avLst/>
          </a:prstGeom>
          <a:noFill/>
        </p:spPr>
        <p:txBody>
          <a:bodyPr wrap="square" rtlCol="0">
            <a:spAutoFit/>
          </a:bodyPr>
          <a:lstStyle/>
          <a:p>
            <a:r>
              <a:rPr lang="en-GB" dirty="0">
                <a:solidFill>
                  <a:schemeClr val="accent6"/>
                </a:solidFill>
              </a:rPr>
              <a:t>Think of it like a phone call in reverse. Instead of you calling someone else, the remote computer is calling the attacker's computer, and the attacker is able to answer the call and take control.</a:t>
            </a:r>
            <a:endParaRPr lang="en-US" dirty="0">
              <a:solidFill>
                <a:schemeClr val="accent6"/>
              </a:solidFill>
            </a:endParaRPr>
          </a:p>
        </p:txBody>
      </p:sp>
    </p:spTree>
    <p:extLst>
      <p:ext uri="{BB962C8B-B14F-4D97-AF65-F5344CB8AC3E}">
        <p14:creationId xmlns:p14="http://schemas.microsoft.com/office/powerpoint/2010/main" val="68611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24</a:t>
            </a:fld>
            <a:endParaRPr lang="en"/>
          </a:p>
        </p:txBody>
      </p:sp>
    </p:spTree>
    <p:extLst>
      <p:ext uri="{BB962C8B-B14F-4D97-AF65-F5344CB8AC3E}">
        <p14:creationId xmlns:p14="http://schemas.microsoft.com/office/powerpoint/2010/main" val="343087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127055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Tree>
    <p:extLst>
      <p:ext uri="{BB962C8B-B14F-4D97-AF65-F5344CB8AC3E}">
        <p14:creationId xmlns:p14="http://schemas.microsoft.com/office/powerpoint/2010/main" val="95135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27</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a:t>
            </a:r>
            <a:r>
              <a:rPr lang="en-US" sz="2667" dirty="0">
                <a:solidFill>
                  <a:srgbClr val="FF0000"/>
                </a:solidFill>
                <a:latin typeface="Calibri Light" panose="020F0302020204030204" pitchFamily="34" charset="0"/>
                <a:cs typeface="Calibri Light" panose="020F0302020204030204" pitchFamily="34" charset="0"/>
              </a:rPr>
              <a:t>&gt; </a:t>
            </a:r>
            <a:r>
              <a:rPr lang="en-US" sz="2667" dirty="0">
                <a:latin typeface="Calibri Light" panose="020F0302020204030204" pitchFamily="34" charset="0"/>
                <a:cs typeface="Calibri Light" panose="020F0302020204030204" pitchFamily="34" charset="0"/>
              </a:rPr>
              <a:t>output is just a shortcut for command </a:t>
            </a:r>
            <a:r>
              <a:rPr lang="en-US" sz="2667" dirty="0">
                <a:solidFill>
                  <a:srgbClr val="FF0000"/>
                </a:solidFill>
                <a:latin typeface="Calibri Light" panose="020F0302020204030204" pitchFamily="34" charset="0"/>
                <a:cs typeface="Calibri Light" panose="020F0302020204030204" pitchFamily="34" charset="0"/>
              </a:rPr>
              <a:t>1&gt;</a:t>
            </a:r>
            <a:r>
              <a:rPr lang="en-US" sz="2667" dirty="0">
                <a:latin typeface="Calibri Light" panose="020F0302020204030204" pitchFamily="34" charset="0"/>
                <a:cs typeface="Calibri Light" panose="020F0302020204030204" pitchFamily="34" charset="0"/>
              </a:rPr>
              <a: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28</a:t>
            </a:fld>
            <a:endParaRPr lang="en-US"/>
          </a:p>
        </p:txBody>
      </p:sp>
    </p:spTree>
    <p:extLst>
      <p:ext uri="{BB962C8B-B14F-4D97-AF65-F5344CB8AC3E}">
        <p14:creationId xmlns:p14="http://schemas.microsoft.com/office/powerpoint/2010/main" val="96584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the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29</a:t>
            </a:fld>
            <a:endParaRPr lang="en"/>
          </a:p>
        </p:txBody>
      </p:sp>
    </p:spTree>
    <p:extLst>
      <p:ext uri="{BB962C8B-B14F-4D97-AF65-F5344CB8AC3E}">
        <p14:creationId xmlns:p14="http://schemas.microsoft.com/office/powerpoint/2010/main" val="49437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 devices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30</a:t>
            </a:fld>
            <a:endParaRPr lang="en"/>
          </a:p>
        </p:txBody>
      </p:sp>
    </p:spTree>
    <p:extLst>
      <p:ext uri="{BB962C8B-B14F-4D97-AF65-F5344CB8AC3E}">
        <p14:creationId xmlns:p14="http://schemas.microsoft.com/office/powerpoint/2010/main" val="2058254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accessing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pPr>
              <a:buFont typeface="Arial" panose="020B0604020202020204" pitchFamily="34" charset="0"/>
              <a:buChar char="•"/>
            </a:pPr>
            <a:r>
              <a:rPr lang="en-US" sz="2667" dirty="0">
                <a:hlinkClick r:id="rId2"/>
              </a:rPr>
              <a:t>http://www.learnlinux.org.za/courses/build/shell-scripting/ch01s04.html</a:t>
            </a:r>
            <a:endParaRPr lang="en-US" sz="2667" dirty="0"/>
          </a:p>
          <a:p>
            <a:pPr>
              <a:buFont typeface="Arial" panose="020B0604020202020204" pitchFamily="34" charset="0"/>
              <a:buChar char="•"/>
            </a:pPr>
            <a:r>
              <a:rPr lang="en-US" sz="2667" dirty="0">
                <a:hlinkClick r:id="rId3"/>
              </a:rPr>
              <a:t>https://en.wikipedia.org/wiki/Standard_streams</a:t>
            </a:r>
            <a:endParaRPr lang="en-US" sz="2667" dirty="0"/>
          </a:p>
          <a:p>
            <a:pPr>
              <a:buFont typeface="Arial" panose="020B0604020202020204" pitchFamily="34" charset="0"/>
              <a:buChar char="•"/>
            </a:pPr>
            <a:r>
              <a:rPr lang="en-US" sz="2667" dirty="0">
                <a:hlinkClick r:id="rId4"/>
              </a:rPr>
              <a:t>https://www.brianstorti.com/understanding-shell-script-idiom-redirect/</a:t>
            </a:r>
            <a:endParaRPr lang="en-US" sz="2667" dirty="0"/>
          </a:p>
          <a:p>
            <a:pPr>
              <a:buFont typeface="Arial" panose="020B0604020202020204" pitchFamily="34" charset="0"/>
              <a:buChar char="•"/>
            </a:pPr>
            <a:r>
              <a:rPr lang="en-US" sz="2667" dirty="0">
                <a:hlinkClick r:id="rId5"/>
              </a:rPr>
              <a:t>https://www.computerhope.com/unix/nc.htm</a:t>
            </a:r>
            <a:endParaRPr lang="en-US" sz="2667" dirty="0"/>
          </a:p>
          <a:p>
            <a:pPr>
              <a:buFont typeface="Arial" panose="020B0604020202020204" pitchFamily="34" charset="0"/>
              <a:buChar char="•"/>
            </a:pPr>
            <a:r>
              <a:rPr lang="en-US" sz="2667" dirty="0">
                <a:hlinkClick r:id="rId6"/>
              </a:rPr>
              <a:t>https://www.sans.org/security-resources/sec560/netcat_cheat_sheet_v1.pdf</a:t>
            </a:r>
            <a:endParaRPr lang="en-US" sz="2667" dirty="0"/>
          </a:p>
          <a:p>
            <a:pPr>
              <a:buFont typeface="Arial" panose="020B0604020202020204" pitchFamily="34" charset="0"/>
              <a:buChar char="•"/>
            </a:pPr>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Tree>
    <p:extLst>
      <p:ext uri="{BB962C8B-B14F-4D97-AF65-F5344CB8AC3E}">
        <p14:creationId xmlns:p14="http://schemas.microsoft.com/office/powerpoint/2010/main" val="9692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5</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6</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xmlns="">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xmlns="">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xmlns="">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xmlns="">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xmlns="">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xmlns="">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xmlns="">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xmlns="">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Tree>
    <p:extLst>
      <p:ext uri="{BB962C8B-B14F-4D97-AF65-F5344CB8AC3E}">
        <p14:creationId xmlns:p14="http://schemas.microsoft.com/office/powerpoint/2010/main" val="301519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9" y="4601455"/>
            <a:ext cx="6465324" cy="1200329"/>
          </a:xfrm>
          <a:prstGeom prst="rect">
            <a:avLst/>
          </a:prstGeom>
          <a:noFill/>
        </p:spPr>
        <p:txBody>
          <a:bodyPr wrap="square" rtlCol="0">
            <a:spAutoFit/>
          </a:bodyPr>
          <a:lstStyle/>
          <a:p>
            <a:r>
              <a:rPr lang="en-US" sz="2400" dirty="0">
                <a:latin typeface="Segoe Print" panose="02000600000000000000" pitchFamily="2" charset="0"/>
              </a:rPr>
              <a:t>Save error messages to a file </a:t>
            </a:r>
            <a:r>
              <a:rPr lang="en-US" sz="2400" dirty="0">
                <a:solidFill>
                  <a:srgbClr val="FF0000"/>
                </a:solidFill>
                <a:latin typeface="Segoe Print" panose="02000600000000000000" pitchFamily="2" charset="0"/>
              </a:rPr>
              <a:t>error.txt</a:t>
            </a:r>
            <a:r>
              <a:rPr lang="en-US" sz="2400" dirty="0">
                <a:latin typeface="Segoe Print" panose="02000600000000000000" pitchFamily="2" charset="0"/>
              </a:rPr>
              <a:t> as the system can’t find </a:t>
            </a:r>
            <a:r>
              <a:rPr lang="en-US" sz="2400" dirty="0">
                <a:solidFill>
                  <a:srgbClr val="FF0000"/>
                </a:solidFill>
                <a:latin typeface="Segoe Print" panose="02000600000000000000" pitchFamily="2" charset="0"/>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xmlns="">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Tree>
    <p:extLst>
      <p:ext uri="{BB962C8B-B14F-4D97-AF65-F5344CB8AC3E}">
        <p14:creationId xmlns:p14="http://schemas.microsoft.com/office/powerpoint/2010/main" val="16742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 utilities use standard devices </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9</a:t>
            </a:fld>
            <a:endParaRPr lang="en"/>
          </a:p>
        </p:txBody>
      </p:sp>
    </p:spTree>
    <p:extLst>
      <p:ext uri="{BB962C8B-B14F-4D97-AF65-F5344CB8AC3E}">
        <p14:creationId xmlns:p14="http://schemas.microsoft.com/office/powerpoint/2010/main" val="251842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5098</TotalTime>
  <Words>959</Words>
  <Application>Microsoft Office PowerPoint</Application>
  <PresentationFormat>Widescreen</PresentationFormat>
  <Paragraphs>148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Unicode MS</vt:lpstr>
      <vt:lpstr>Arial</vt:lpstr>
      <vt:lpstr>Calibri</vt:lpstr>
      <vt:lpstr>Calibri Light</vt:lpstr>
      <vt:lpstr>Helvetica</vt:lpstr>
      <vt:lpstr>Segoe Print</vt:lpstr>
      <vt:lpstr>Office Theme</vt:lpstr>
      <vt:lpstr>Advanced Linux Commands</vt:lpstr>
      <vt:lpstr>Outline</vt:lpstr>
      <vt:lpstr>Standard input/output/error devices</vt:lpstr>
      <vt:lpstr>Input and output devices are files (0,1,2)!</vt:lpstr>
      <vt:lpstr>Standard output: stdout</vt:lpstr>
      <vt:lpstr>Another example</vt:lpstr>
      <vt:lpstr>Standard input: stdin</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2023-02-10T00:24:42Z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