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326" r:id="rId22"/>
    <p:sldId id="278" r:id="rId23"/>
    <p:sldId id="324" r:id="rId24"/>
    <p:sldId id="279" r:id="rId25"/>
    <p:sldId id="280" r:id="rId26"/>
    <p:sldId id="281" r:id="rId27"/>
    <p:sldId id="282" r:id="rId28"/>
    <p:sldId id="321" r:id="rId29"/>
    <p:sldId id="308" r:id="rId30"/>
    <p:sldId id="319" r:id="rId31"/>
    <p:sldId id="293" r:id="rId32"/>
    <p:sldId id="314" r:id="rId33"/>
    <p:sldId id="322" r:id="rId34"/>
    <p:sldId id="320" r:id="rId35"/>
    <p:sldId id="297" r:id="rId36"/>
    <p:sldId id="306" r:id="rId37"/>
    <p:sldId id="294" r:id="rId38"/>
    <p:sldId id="295" r:id="rId39"/>
    <p:sldId id="296" r:id="rId40"/>
    <p:sldId id="309" r:id="rId41"/>
    <p:sldId id="284" r:id="rId42"/>
    <p:sldId id="273" r:id="rId43"/>
    <p:sldId id="276" r:id="rId44"/>
    <p:sldId id="312" r:id="rId45"/>
    <p:sldId id="325" r:id="rId46"/>
    <p:sldId id="327" r:id="rId47"/>
    <p:sldId id="316" r:id="rId48"/>
    <p:sldId id="31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109" dt="2023-02-08T01:53:14.0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4" d="100"/>
          <a:sy n="104" d="100"/>
        </p:scale>
        <p:origin x="1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3-02-08T01:55:14.549" v="1788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2-09-06T20:13:22.029" v="1669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2-05-09T00:20:12.794" v="1523" actId="14100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2-05-09T00:20:06.699" v="1522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2-05-09T00:20:12.794" v="1523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modSp add mod">
        <pc:chgData name="Weifeng Xu" userId="e7aed605-a3dd-4d5a-a692-a87037af107b" providerId="ADAL" clId="{FC29E0CB-EC29-4F0E-A782-58C19F5D3434}" dt="2022-05-09T00:12:30.288" v="1313" actId="20577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2-08T01:55:14.549" v="1788" actId="20577"/>
        <pc:sldMkLst>
          <pc:docMk/>
          <pc:sldMk cId="1823810049" sldId="327"/>
        </pc:sldMkLst>
        <pc:spChg chg="add mod">
          <ac:chgData name="Weifeng Xu" userId="e7aed605-a3dd-4d5a-a692-a87037af107b" providerId="ADAL" clId="{FC29E0CB-EC29-4F0E-A782-58C19F5D3434}" dt="2023-02-08T01:54:12.590" v="1767" actId="14100"/>
          <ac:spMkLst>
            <pc:docMk/>
            <pc:sldMk cId="1823810049" sldId="327"/>
            <ac:spMk id="3" creationId="{02399513-F281-6419-4DC0-B4291B35FDB9}"/>
          </ac:spMkLst>
        </pc:spChg>
        <pc:spChg chg="add del mod">
          <ac:chgData name="Weifeng Xu" userId="e7aed605-a3dd-4d5a-a692-a87037af107b" providerId="ADAL" clId="{FC29E0CB-EC29-4F0E-A782-58C19F5D3434}" dt="2023-02-08T01:54:52.662" v="1772" actId="478"/>
          <ac:spMkLst>
            <pc:docMk/>
            <pc:sldMk cId="1823810049" sldId="327"/>
            <ac:spMk id="4" creationId="{B42203F0-B31D-AB32-429E-7BF7F05BF073}"/>
          </ac:spMkLst>
        </pc:spChg>
        <pc:spChg chg="add mod ord">
          <ac:chgData name="Weifeng Xu" userId="e7aed605-a3dd-4d5a-a692-a87037af107b" providerId="ADAL" clId="{FC29E0CB-EC29-4F0E-A782-58C19F5D3434}" dt="2023-02-08T01:55:14.549" v="1788" actId="20577"/>
          <ac:spMkLst>
            <pc:docMk/>
            <pc:sldMk cId="1823810049" sldId="327"/>
            <ac:spMk id="5" creationId="{DF12BC4E-1D36-2B31-323B-D4A56240216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mnt</a:t>
          </a:r>
          <a:endParaRPr lang="en-US" sz="18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orBillionaire/Windows-Prefetch-Parser.git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5460905" y="5516067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535624" y="4997389"/>
            <a:ext cx="56200" cy="5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99513-F281-6419-4DC0-B4291B35FDB9}"/>
              </a:ext>
            </a:extLst>
          </p:cNvPr>
          <p:cNvSpPr txBox="1"/>
          <p:nvPr/>
        </p:nvSpPr>
        <p:spPr>
          <a:xfrm>
            <a:off x="851717" y="2490089"/>
            <a:ext cx="109322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B" panose="020B0609020202020204" pitchFamily="49" charset="0"/>
              </a:rPr>
              <a:t>git clone </a:t>
            </a:r>
            <a:r>
              <a:rPr lang="en-US" dirty="0">
                <a:latin typeface="OCRB" panose="020B0609020202020204" pitchFamily="49" charset="0"/>
                <a:hlinkClick r:id="rId2"/>
              </a:rPr>
              <a:t>https://github.com/PoorBillionaire/Windows-Prefetch-Parser.git</a:t>
            </a:r>
            <a:endParaRPr lang="en-US" dirty="0">
              <a:latin typeface="OCRB" panose="020B0609020202020204" pitchFamily="49" charset="0"/>
            </a:endParaRPr>
          </a:p>
          <a:p>
            <a:r>
              <a:rPr lang="en-US" dirty="0">
                <a:latin typeface="OCRB" panose="020B0609020202020204" pitchFamily="49" charset="0"/>
              </a:rPr>
              <a:t>cd Windows-Prefetch-Parser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build 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install</a:t>
            </a:r>
          </a:p>
          <a:p>
            <a:r>
              <a:rPr lang="en-US" dirty="0">
                <a:latin typeface="OCRB" panose="020B0609020202020204" pitchFamily="49" charset="0"/>
              </a:rPr>
              <a:t>prefetch.py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12BC4E-1D36-2B31-323B-D4A56240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85"/>
            <a:ext cx="10515600" cy="1325563"/>
          </a:xfrm>
        </p:spPr>
        <p:txBody>
          <a:bodyPr/>
          <a:lstStyle/>
          <a:p>
            <a:r>
              <a:rPr lang="en-US"/>
              <a:t>Last option: Directly </a:t>
            </a:r>
            <a:r>
              <a:rPr lang="en-US" dirty="0"/>
              <a:t>build from GitHub</a:t>
            </a:r>
          </a:p>
        </p:txBody>
      </p:sp>
    </p:spTree>
    <p:extLst>
      <p:ext uri="{BB962C8B-B14F-4D97-AF65-F5344CB8AC3E}">
        <p14:creationId xmlns:p14="http://schemas.microsoft.com/office/powerpoint/2010/main" val="182381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2274</Words>
  <Application>Microsoft Office PowerPoint</Application>
  <PresentationFormat>Widescreen</PresentationFormat>
  <Paragraphs>292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Avenir</vt:lpstr>
      <vt:lpstr>Helvetica Neue</vt:lpstr>
      <vt:lpstr>Abadi</vt:lpstr>
      <vt:lpstr>Arial</vt:lpstr>
      <vt:lpstr>Britannic Bold</vt:lpstr>
      <vt:lpstr>Calibri</vt:lpstr>
      <vt:lpstr>Calibri Light</vt:lpstr>
      <vt:lpstr>OCRB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Last option: Directly build from GitHub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2023-02-08T01:55:15Z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