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36" r:id="rId3"/>
    <p:sldId id="437" r:id="rId4"/>
    <p:sldId id="394" r:id="rId5"/>
    <p:sldId id="438" r:id="rId6"/>
    <p:sldId id="395" r:id="rId7"/>
    <p:sldId id="396" r:id="rId8"/>
    <p:sldId id="412" r:id="rId9"/>
    <p:sldId id="414" r:id="rId10"/>
    <p:sldId id="439" r:id="rId11"/>
    <p:sldId id="411" r:id="rId12"/>
    <p:sldId id="413" r:id="rId13"/>
    <p:sldId id="401" r:id="rId14"/>
    <p:sldId id="402" r:id="rId15"/>
    <p:sldId id="425" r:id="rId16"/>
    <p:sldId id="403" r:id="rId17"/>
    <p:sldId id="427" r:id="rId18"/>
    <p:sldId id="428" r:id="rId19"/>
    <p:sldId id="429" r:id="rId20"/>
    <p:sldId id="419" r:id="rId21"/>
    <p:sldId id="431" r:id="rId22"/>
    <p:sldId id="435" r:id="rId23"/>
    <p:sldId id="415" r:id="rId24"/>
    <p:sldId id="417" r:id="rId25"/>
    <p:sldId id="416" r:id="rId26"/>
    <p:sldId id="418" r:id="rId27"/>
    <p:sldId id="421" r:id="rId28"/>
    <p:sldId id="420" r:id="rId29"/>
    <p:sldId id="423" r:id="rId30"/>
    <p:sldId id="422" r:id="rId31"/>
    <p:sldId id="424" r:id="rId32"/>
    <p:sldId id="432" r:id="rId33"/>
    <p:sldId id="426" r:id="rId34"/>
    <p:sldId id="430" r:id="rId35"/>
    <p:sldId id="434" r:id="rId36"/>
    <p:sldId id="433" r:id="rId37"/>
    <p:sldId id="4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DB0"/>
    <a:srgbClr val="F6D6F1"/>
    <a:srgbClr val="EA700D"/>
    <a:srgbClr val="F9EF96"/>
    <a:srgbClr val="0070C0"/>
    <a:srgbClr val="00B050"/>
    <a:srgbClr val="962D2D"/>
    <a:srgbClr val="D99946"/>
    <a:srgbClr val="7E9D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2CD8F-A833-4ED3-BFC9-CC46DE2FF59E}" v="95" dt="2021-09-27T16:40:47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100" d="100"/>
          <a:sy n="100" d="100"/>
        </p:scale>
        <p:origin x="154" y="49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5D2CD8F-A833-4ED3-BFC9-CC46DE2FF59E}"/>
    <pc:docChg chg="undo custSel addSld modSld sldOrd">
      <pc:chgData name="Weifeng Xu" userId="e7aed605-a3dd-4d5a-a692-a87037af107b" providerId="ADAL" clId="{65D2CD8F-A833-4ED3-BFC9-CC46DE2FF59E}" dt="2021-09-27T16:44:07.596" v="544" actId="14100"/>
      <pc:docMkLst>
        <pc:docMk/>
      </pc:docMkLst>
      <pc:sldChg chg="addSp modSp mod">
        <pc:chgData name="Weifeng Xu" userId="e7aed605-a3dd-4d5a-a692-a87037af107b" providerId="ADAL" clId="{65D2CD8F-A833-4ED3-BFC9-CC46DE2FF59E}" dt="2021-09-15T16:01:41.527" v="180" actId="404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1-09-15T16:01:41.527" v="180" actId="404"/>
          <ac:spMkLst>
            <pc:docMk/>
            <pc:sldMk cId="3425213717" sldId="402"/>
            <ac:spMk id="4" creationId="{16695C02-FA5C-44DE-96C9-2C760489914C}"/>
          </ac:spMkLst>
        </pc:spChg>
        <pc:picChg chg="mod">
          <ac:chgData name="Weifeng Xu" userId="e7aed605-a3dd-4d5a-a692-a87037af107b" providerId="ADAL" clId="{65D2CD8F-A833-4ED3-BFC9-CC46DE2FF59E}" dt="2021-09-15T15:55:44.969" v="132" actId="1076"/>
          <ac:picMkLst>
            <pc:docMk/>
            <pc:sldMk cId="3425213717" sldId="402"/>
            <ac:picMk id="3" creationId="{00000000-0000-0000-0000-000000000000}"/>
          </ac:picMkLst>
        </pc:picChg>
      </pc:sldChg>
      <pc:sldChg chg="modNotesTx">
        <pc:chgData name="Weifeng Xu" userId="e7aed605-a3dd-4d5a-a692-a87037af107b" providerId="ADAL" clId="{65D2CD8F-A833-4ED3-BFC9-CC46DE2FF59E}" dt="2021-09-15T15:43:11.585" v="128" actId="6549"/>
        <pc:sldMkLst>
          <pc:docMk/>
          <pc:sldMk cId="2106658735" sldId="411"/>
        </pc:sldMkLst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modSp mod">
        <pc:chgData name="Weifeng Xu" userId="e7aed605-a3dd-4d5a-a692-a87037af107b" providerId="ADAL" clId="{65D2CD8F-A833-4ED3-BFC9-CC46DE2FF59E}" dt="2021-09-15T19:31:07.952" v="185" actId="1076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</pc:sldChg>
      <pc:sldChg chg="modSp mod">
        <pc:chgData name="Weifeng Xu" userId="e7aed605-a3dd-4d5a-a692-a87037af107b" providerId="ADAL" clId="{65D2CD8F-A833-4ED3-BFC9-CC46DE2FF59E}" dt="2021-09-15T19:30:04.982" v="183" actId="1076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1-09-27T14:32:06.335" v="261" actId="20577"/>
        <pc:sldMkLst>
          <pc:docMk/>
          <pc:sldMk cId="1100369408" sldId="438"/>
        </pc:sldMkLst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27T14:32:06.335" v="261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1-09-27T16:44:07.596" v="544" actId="14100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09-27T16:33:41.565" v="425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09-27T16:33:56.932" v="449" actId="1035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09-27T16:33:56.932" v="449" actId="1035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09-27T16:33:56.932" v="449" actId="1035"/>
          <ac:spMkLst>
            <pc:docMk/>
            <pc:sldMk cId="1780675659" sldId="439"/>
            <ac:spMk id="51" creationId="{27FFF51A-0BED-4189-AA85-42A3B3C28C2F}"/>
          </ac:spMkLst>
        </pc:spChg>
        <pc:spChg chg="add mod">
          <ac:chgData name="Weifeng Xu" userId="e7aed605-a3dd-4d5a-a692-a87037af107b" providerId="ADAL" clId="{65D2CD8F-A833-4ED3-BFC9-CC46DE2FF59E}" dt="2021-09-27T16:41:56.059" v="514" actId="20577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1-09-27T16:33:18.557" v="422" actId="207"/>
          <ac:spMkLst>
            <pc:docMk/>
            <pc:sldMk cId="1780675659" sldId="439"/>
            <ac:spMk id="74" creationId="{A0582AF5-AC78-4FB3-A82C-56C9F7BE0F05}"/>
          </ac:spMkLst>
        </pc:spChg>
        <pc:spChg chg="add mod">
          <ac:chgData name="Weifeng Xu" userId="e7aed605-a3dd-4d5a-a692-a87037af107b" providerId="ADAL" clId="{65D2CD8F-A833-4ED3-BFC9-CC46DE2FF59E}" dt="2021-09-27T16:35:37.141" v="472" actId="14100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1-09-27T16:37:18.584" v="488" actId="404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1-09-27T15:00:25.860" v="398" actId="14100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1-09-27T16:36:09.434" v="479" actId="1076"/>
          <ac:spMkLst>
            <pc:docMk/>
            <pc:sldMk cId="1780675659" sldId="439"/>
            <ac:spMk id="88" creationId="{50E93738-5B2D-4D8F-8BC1-E0E22CD63076}"/>
          </ac:spMkLst>
        </pc:spChg>
        <pc:spChg chg="add mod">
          <ac:chgData name="Weifeng Xu" userId="e7aed605-a3dd-4d5a-a692-a87037af107b" providerId="ADAL" clId="{65D2CD8F-A833-4ED3-BFC9-CC46DE2FF59E}" dt="2021-09-27T16:37:14.966" v="487" actId="404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1-09-27T16:36:21.365" v="482" actId="14100"/>
          <ac:spMkLst>
            <pc:docMk/>
            <pc:sldMk cId="1780675659" sldId="439"/>
            <ac:spMk id="90" creationId="{60D24298-24FD-4CE0-BB53-50DE67DDEE51}"/>
          </ac:spMkLst>
        </pc:spChg>
        <pc:spChg chg="add mod">
          <ac:chgData name="Weifeng Xu" userId="e7aed605-a3dd-4d5a-a692-a87037af107b" providerId="ADAL" clId="{65D2CD8F-A833-4ED3-BFC9-CC46DE2FF59E}" dt="2021-09-27T16:36:26.177" v="484" actId="404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1-09-27T16:40:47.512" v="509" actId="1076"/>
          <ac:spMkLst>
            <pc:docMk/>
            <pc:sldMk cId="1780675659" sldId="439"/>
            <ac:spMk id="113" creationId="{A2685AC0-5786-436E-9BD5-58574C401F4C}"/>
          </ac:spMkLst>
        </pc:spChg>
        <pc:spChg chg="add mod">
          <ac:chgData name="Weifeng Xu" userId="e7aed605-a3dd-4d5a-a692-a87037af107b" providerId="ADAL" clId="{65D2CD8F-A833-4ED3-BFC9-CC46DE2FF59E}" dt="2021-09-27T16:41:52.364" v="512" actId="20577"/>
          <ac:spMkLst>
            <pc:docMk/>
            <pc:sldMk cId="1780675659" sldId="439"/>
            <ac:spMk id="114" creationId="{AF7C9F2F-753D-4667-9B2F-76A712E1F1B5}"/>
          </ac:spMkLst>
        </pc:spChg>
        <pc:spChg chg="add mod">
          <ac:chgData name="Weifeng Xu" userId="e7aed605-a3dd-4d5a-a692-a87037af107b" providerId="ADAL" clId="{65D2CD8F-A833-4ED3-BFC9-CC46DE2FF59E}" dt="2021-09-27T16:40:47.512" v="509" actId="1076"/>
          <ac:spMkLst>
            <pc:docMk/>
            <pc:sldMk cId="1780675659" sldId="439"/>
            <ac:spMk id="115" creationId="{2176B6C3-2384-4381-9113-A50C0A2F86C2}"/>
          </ac:spMkLst>
        </pc:spChg>
        <pc:spChg chg="add mod">
          <ac:chgData name="Weifeng Xu" userId="e7aed605-a3dd-4d5a-a692-a87037af107b" providerId="ADAL" clId="{65D2CD8F-A833-4ED3-BFC9-CC46DE2FF59E}" dt="2021-09-27T16:42:02.914" v="520" actId="20577"/>
          <ac:spMkLst>
            <pc:docMk/>
            <pc:sldMk cId="1780675659" sldId="439"/>
            <ac:spMk id="116" creationId="{3C886E14-394B-40C9-AB15-536F300751D7}"/>
          </ac:spMkLst>
        </pc:spChg>
        <pc:spChg chg="add mod">
          <ac:chgData name="Weifeng Xu" userId="e7aed605-a3dd-4d5a-a692-a87037af107b" providerId="ADAL" clId="{65D2CD8F-A833-4ED3-BFC9-CC46DE2FF59E}" dt="2021-09-27T16:40:47.512" v="509" actId="1076"/>
          <ac:spMkLst>
            <pc:docMk/>
            <pc:sldMk cId="1780675659" sldId="439"/>
            <ac:spMk id="117" creationId="{F4D1EF41-DCF8-4D3F-BD35-429F895E4588}"/>
          </ac:spMkLst>
        </pc:spChg>
        <pc:spChg chg="add mod">
          <ac:chgData name="Weifeng Xu" userId="e7aed605-a3dd-4d5a-a692-a87037af107b" providerId="ADAL" clId="{65D2CD8F-A833-4ED3-BFC9-CC46DE2FF59E}" dt="2021-09-27T16:42:00.013" v="517" actId="20577"/>
          <ac:spMkLst>
            <pc:docMk/>
            <pc:sldMk cId="1780675659" sldId="439"/>
            <ac:spMk id="118" creationId="{9061F3BB-E04D-4772-BA5E-546AC59EE56A}"/>
          </ac:spMkLst>
        </pc:sp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">
          <ac:chgData name="Weifeng Xu" userId="e7aed605-a3dd-4d5a-a692-a87037af107b" providerId="ADAL" clId="{65D2CD8F-A833-4ED3-BFC9-CC46DE2FF59E}" dt="2021-09-27T14:49:49.974" v="272" actId="14100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1-09-27T16:33:41.565" v="425" actId="1076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46" creationId="{8C7F786E-2A37-480B-9112-2EBD1490FD19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47" creationId="{FF51AE10-FEC8-4A4A-BE52-54886B48AF81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48" creationId="{217B9CB2-E4ED-4057-A76D-C4286EAC2DD8}"/>
          </ac:picMkLst>
        </pc:picChg>
        <pc:picChg chg="add mod">
          <ac:chgData name="Weifeng Xu" userId="e7aed605-a3dd-4d5a-a692-a87037af107b" providerId="ADAL" clId="{65D2CD8F-A833-4ED3-BFC9-CC46DE2FF59E}" dt="2021-09-27T16:33:41.565" v="425" actId="1076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1-09-27T16:34:20.510" v="451" actId="1076"/>
          <ac:picMkLst>
            <pc:docMk/>
            <pc:sldMk cId="1780675659" sldId="439"/>
            <ac:picMk id="83" creationId="{12B775C2-575A-48FC-B43D-04A7D76BF34C}"/>
          </ac:picMkLst>
        </pc:picChg>
        <pc:picChg chg="add mod">
          <ac:chgData name="Weifeng Xu" userId="e7aed605-a3dd-4d5a-a692-a87037af107b" providerId="ADAL" clId="{65D2CD8F-A833-4ED3-BFC9-CC46DE2FF59E}" dt="2021-09-27T16:34:20.510" v="451" actId="1076"/>
          <ac:picMkLst>
            <pc:docMk/>
            <pc:sldMk cId="1780675659" sldId="439"/>
            <ac:picMk id="84" creationId="{316F0F90-74DB-4645-8162-8265E2E0DDA6}"/>
          </ac:picMkLst>
        </pc:picChg>
        <pc:picChg chg="add mod">
          <ac:chgData name="Weifeng Xu" userId="e7aed605-a3dd-4d5a-a692-a87037af107b" providerId="ADAL" clId="{65D2CD8F-A833-4ED3-BFC9-CC46DE2FF59E}" dt="2021-09-27T16:34:20.510" v="451" actId="1076"/>
          <ac:picMkLst>
            <pc:docMk/>
            <pc:sldMk cId="1780675659" sldId="439"/>
            <ac:picMk id="85" creationId="{2992DC71-0E58-4318-AB36-7B1C14C3762A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1-09-27T16:40:47.512" v="509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1-09-27T16:40:47.512" v="509" actId="1076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1-09-27T16:40:47.512" v="509" actId="1076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mod">
          <ac:chgData name="Weifeng Xu" userId="e7aed605-a3dd-4d5a-a692-a87037af107b" providerId="ADAL" clId="{65D2CD8F-A833-4ED3-BFC9-CC46DE2FF59E}" dt="2021-09-27T16:33:56.932" v="449" actId="1035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1-09-27T16:33:56.932" v="449" actId="1035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1-09-27T16:33:56.932" v="449" actId="1035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1-09-27T16:33:41.565" v="425" actId="1076"/>
          <ac:cxnSpMkLst>
            <pc:docMk/>
            <pc:sldMk cId="1780675659" sldId="439"/>
            <ac:cxnSpMk id="27" creationId="{39F352D2-EE11-4786-B408-34564F118D6A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mod">
          <ac:chgData name="Weifeng Xu" userId="e7aed605-a3dd-4d5a-a692-a87037af107b" providerId="ADAL" clId="{65D2CD8F-A833-4ED3-BFC9-CC46DE2FF59E}" dt="2021-09-27T16:33:56.932" v="449" actId="1035"/>
          <ac:cxnSpMkLst>
            <pc:docMk/>
            <pc:sldMk cId="1780675659" sldId="439"/>
            <ac:cxnSpMk id="62" creationId="{98BE60BA-4C5C-4D9F-B406-28AC9B863FE6}"/>
          </ac:cxnSpMkLst>
        </pc:cxnChg>
        <pc:cxnChg chg="add mod">
          <ac:chgData name="Weifeng Xu" userId="e7aed605-a3dd-4d5a-a692-a87037af107b" providerId="ADAL" clId="{65D2CD8F-A833-4ED3-BFC9-CC46DE2FF59E}" dt="2021-09-27T16:33:56.932" v="449" actId="1035"/>
          <ac:cxnSpMkLst>
            <pc:docMk/>
            <pc:sldMk cId="1780675659" sldId="439"/>
            <ac:cxnSpMk id="64" creationId="{0B487CB9-78DC-48F2-B5EA-542EAB5D39E7}"/>
          </ac:cxnSpMkLst>
        </pc:cxnChg>
        <pc:cxnChg chg="add mod">
          <ac:chgData name="Weifeng Xu" userId="e7aed605-a3dd-4d5a-a692-a87037af107b" providerId="ADAL" clId="{65D2CD8F-A833-4ED3-BFC9-CC46DE2FF59E}" dt="2021-09-27T16:33:56.932" v="449" actId="1035"/>
          <ac:cxnSpMkLst>
            <pc:docMk/>
            <pc:sldMk cId="1780675659" sldId="439"/>
            <ac:cxnSpMk id="68" creationId="{7E449796-1D1C-4F04-86B0-DE7144D36E35}"/>
          </ac:cxnSpMkLst>
        </pc:cxnChg>
        <pc:cxnChg chg="add mod">
          <ac:chgData name="Weifeng Xu" userId="e7aed605-a3dd-4d5a-a692-a87037af107b" providerId="ADAL" clId="{65D2CD8F-A833-4ED3-BFC9-CC46DE2FF59E}" dt="2021-09-27T16:33:45.998" v="426" actId="14100"/>
          <ac:cxnSpMkLst>
            <pc:docMk/>
            <pc:sldMk cId="1780675659" sldId="439"/>
            <ac:cxnSpMk id="70" creationId="{6DB92D6A-ABF0-4685-8F83-1E8A7ADC75F7}"/>
          </ac:cxnSpMkLst>
        </pc:cxnChg>
        <pc:cxnChg chg="add">
          <ac:chgData name="Weifeng Xu" userId="e7aed605-a3dd-4d5a-a692-a87037af107b" providerId="ADAL" clId="{65D2CD8F-A833-4ED3-BFC9-CC46DE2FF59E}" dt="2021-09-27T16:36:44.983" v="485" actId="11529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1-09-27T16:37:39.995" v="490" actId="14100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1-09-27T16:37:56.439" v="493" actId="14100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">
          <ac:chgData name="Weifeng Xu" userId="e7aed605-a3dd-4d5a-a692-a87037af107b" providerId="ADAL" clId="{65D2CD8F-A833-4ED3-BFC9-CC46DE2FF59E}" dt="2021-09-27T16:42:19.887" v="522" actId="11529"/>
          <ac:cxnSpMkLst>
            <pc:docMk/>
            <pc:sldMk cId="1780675659" sldId="439"/>
            <ac:cxnSpMk id="109" creationId="{56A548E6-3321-48C6-9377-C54E4E748081}"/>
          </ac:cxnSpMkLst>
        </pc:cxnChg>
        <pc:cxnChg chg="add">
          <ac:chgData name="Weifeng Xu" userId="e7aed605-a3dd-4d5a-a692-a87037af107b" providerId="ADAL" clId="{65D2CD8F-A833-4ED3-BFC9-CC46DE2FF59E}" dt="2021-09-27T16:42:24.652" v="523" actId="11529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">
          <ac:chgData name="Weifeng Xu" userId="e7aed605-a3dd-4d5a-a692-a87037af107b" providerId="ADAL" clId="{65D2CD8F-A833-4ED3-BFC9-CC46DE2FF59E}" dt="2021-09-27T16:42:53.232" v="530" actId="11529"/>
          <ac:cxnSpMkLst>
            <pc:docMk/>
            <pc:sldMk cId="1780675659" sldId="439"/>
            <ac:cxnSpMk id="1024" creationId="{A09DC0B2-BD09-4E8B-AF16-001DF34B5935}"/>
          </ac:cxnSpMkLst>
        </pc:cxnChg>
        <pc:cxnChg chg="add">
          <ac:chgData name="Weifeng Xu" userId="e7aed605-a3dd-4d5a-a692-a87037af107b" providerId="ADAL" clId="{65D2CD8F-A833-4ED3-BFC9-CC46DE2FF59E}" dt="2021-09-27T16:43:03.876" v="531" actId="11529"/>
          <ac:cxnSpMkLst>
            <pc:docMk/>
            <pc:sldMk cId="1780675659" sldId="439"/>
            <ac:cxnSpMk id="1027" creationId="{6326F998-7EEF-4F4F-9B0C-C03D296E0A06}"/>
          </ac:cxnSpMkLst>
        </pc:cxnChg>
        <pc:cxnChg chg="add">
          <ac:chgData name="Weifeng Xu" userId="e7aed605-a3dd-4d5a-a692-a87037af107b" providerId="ADAL" clId="{65D2CD8F-A833-4ED3-BFC9-CC46DE2FF59E}" dt="2021-09-27T16:43:08.567" v="532" actId="11529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">
          <ac:chgData name="Weifeng Xu" userId="e7aed605-a3dd-4d5a-a692-a87037af107b" providerId="ADAL" clId="{65D2CD8F-A833-4ED3-BFC9-CC46DE2FF59E}" dt="2021-09-27T16:43:26.017" v="535" actId="11529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1-09-27T16:43:53.201" v="54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1-09-27T16:44:07.596" v="544" actId="14100"/>
          <ac:cxnSpMkLst>
            <pc:docMk/>
            <pc:sldMk cId="1780675659" sldId="439"/>
            <ac:cxnSpMk id="1045" creationId="{E5E38CF3-4E97-4C9F-BCC0-DC619613C9B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&lt;h1&gt;My First Heading&lt;/h1&gt;</a:t>
            </a:r>
          </a:p>
          <a:p>
            <a:endParaRPr lang="en-US" dirty="0"/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https://www.w3schools.com/html/tryit.asp?filename=tryhtml_basic_document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https://www.youtube.com/watch?v=-6Uoku-M6oY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-r  ~/.cache/</a:t>
            </a:r>
            <a:r>
              <a:rPr lang="en-US" dirty="0" err="1"/>
              <a:t>mozilla</a:t>
            </a:r>
            <a:r>
              <a:rPr lang="en-US" dirty="0"/>
              <a:t>/</a:t>
            </a:r>
            <a:r>
              <a:rPr lang="en-US" dirty="0" err="1"/>
              <a:t>firefox</a:t>
            </a:r>
            <a:r>
              <a:rPr lang="en-US" dirty="0"/>
              <a:t>/*default*</a:t>
            </a:r>
          </a:p>
          <a:p>
            <a:r>
              <a:rPr lang="en-US" dirty="0" err="1"/>
              <a:t>wireshark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lo -k -w ~/traffic/basic.log</a:t>
            </a:r>
          </a:p>
          <a:p>
            <a:r>
              <a:rPr lang="en-US" dirty="0"/>
              <a:t>curl 127.0.0.1/basic.html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~/traffic/basic.log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https://www.freecodecamp.org/news/an-introduction-to-http-understanding-the-open-systems-interconnection-model-9dd06233d30e/</a:t>
            </a:r>
          </a:p>
          <a:p>
            <a:r>
              <a:rPr lang="en-US" dirty="0"/>
              <a:t>https://www.geeksforgeeks.org/tcp-3-way-handshake-process/</a:t>
            </a:r>
          </a:p>
          <a:p>
            <a:r>
              <a:rPr lang="en-US" dirty="0"/>
              <a:t>https://www.geeksforgeeks.org/tcp-connection-termination/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HTTP, Wireshark, and Digital Forensics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An introduction to HTTP: Exploring Telecommunication in Computer Syste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77" y="-1"/>
            <a:ext cx="3226777" cy="16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BA191-26E1-4DB6-B3C6-7BED7837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51" y="1024514"/>
            <a:ext cx="3626339" cy="1804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728B2-E777-4FCB-9A11-EC992AE6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517714" y="1024513"/>
            <a:ext cx="3626339" cy="1804207"/>
          </a:xfrm>
          <a:prstGeom prst="rect">
            <a:avLst/>
          </a:prstGeom>
        </p:spPr>
      </p:pic>
      <p:pic>
        <p:nvPicPr>
          <p:cNvPr id="1028" name="Picture 4" descr="Email letter mail icon - Dashboard Line Style">
            <a:extLst>
              <a:ext uri="{FF2B5EF4-FFF2-40B4-BE49-F238E27FC236}">
                <a16:creationId xmlns:a16="http://schemas.microsoft.com/office/drawing/2014/main" id="{017F1FAF-A82C-45D9-90CE-D6792E2E4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941292" y="4106689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mail letter mail icon - Dashboard Line Style">
            <a:extLst>
              <a:ext uri="{FF2B5EF4-FFF2-40B4-BE49-F238E27FC236}">
                <a16:creationId xmlns:a16="http://schemas.microsoft.com/office/drawing/2014/main" id="{2857FA91-84F6-43CF-BCBB-608A9FE50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2119627" y="4106689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mail letter mail icon - Dashboard Line Style">
            <a:extLst>
              <a:ext uri="{FF2B5EF4-FFF2-40B4-BE49-F238E27FC236}">
                <a16:creationId xmlns:a16="http://schemas.microsoft.com/office/drawing/2014/main" id="{782A7292-BC21-4EF2-AB2E-18981EA40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3297962" y="4106689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59DA9-1A1A-46DE-BAA1-516DB57B55B5}"/>
              </a:ext>
            </a:extLst>
          </p:cNvPr>
          <p:cNvSpPr txBox="1"/>
          <p:nvPr/>
        </p:nvSpPr>
        <p:spPr>
          <a:xfrm>
            <a:off x="996298" y="469898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4335F-71BC-4C5E-A79B-B998F2F090C0}"/>
              </a:ext>
            </a:extLst>
          </p:cNvPr>
          <p:cNvSpPr txBox="1"/>
          <p:nvPr/>
        </p:nvSpPr>
        <p:spPr>
          <a:xfrm>
            <a:off x="2174633" y="469898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CFAF5-6E53-4ED1-9605-6A8C8DEC0759}"/>
              </a:ext>
            </a:extLst>
          </p:cNvPr>
          <p:cNvSpPr txBox="1"/>
          <p:nvPr/>
        </p:nvSpPr>
        <p:spPr>
          <a:xfrm>
            <a:off x="3352968" y="469898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</a:t>
            </a:r>
          </a:p>
        </p:txBody>
      </p:sp>
      <p:pic>
        <p:nvPicPr>
          <p:cNvPr id="20" name="Picture 4" descr="Email letter mail icon - Dashboard Line Style">
            <a:extLst>
              <a:ext uri="{FF2B5EF4-FFF2-40B4-BE49-F238E27FC236}">
                <a16:creationId xmlns:a16="http://schemas.microsoft.com/office/drawing/2014/main" id="{C609B35C-F363-4179-B128-561BCB48B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908191" y="2982068"/>
            <a:ext cx="1371546" cy="7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C2EDC-F546-4FDC-A67E-B4616A9C8742}"/>
              </a:ext>
            </a:extLst>
          </p:cNvPr>
          <p:cNvCxnSpPr>
            <a:stCxn id="20" idx="2"/>
            <a:endCxn id="1028" idx="0"/>
          </p:cNvCxnSpPr>
          <p:nvPr/>
        </p:nvCxnSpPr>
        <p:spPr>
          <a:xfrm flipH="1">
            <a:off x="1455068" y="3774772"/>
            <a:ext cx="138896" cy="3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C438E5-4AEC-4258-ADD6-E81B49D7ED5B}"/>
              </a:ext>
            </a:extLst>
          </p:cNvPr>
          <p:cNvCxnSpPr>
            <a:stCxn id="20" idx="2"/>
            <a:endCxn id="9" idx="0"/>
          </p:cNvCxnSpPr>
          <p:nvPr/>
        </p:nvCxnSpPr>
        <p:spPr>
          <a:xfrm>
            <a:off x="1593964" y="3774772"/>
            <a:ext cx="1039439" cy="3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2F121F-229D-4D21-A3F9-E260DA5C285D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>
            <a:off x="1593964" y="3774772"/>
            <a:ext cx="2217774" cy="3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52D2-EE11-4786-B408-34564F118D6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94797" y="2385686"/>
            <a:ext cx="299167" cy="59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202E45-C69D-40FD-B130-998AD827AE49}"/>
              </a:ext>
            </a:extLst>
          </p:cNvPr>
          <p:cNvSpPr txBox="1"/>
          <p:nvPr/>
        </p:nvSpPr>
        <p:spPr>
          <a:xfrm>
            <a:off x="2389009" y="3028484"/>
            <a:ext cx="210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Building A 102</a:t>
            </a:r>
          </a:p>
          <a:p>
            <a:r>
              <a:rPr lang="en-US" dirty="0"/>
              <a:t>to: Building B 103</a:t>
            </a:r>
          </a:p>
        </p:txBody>
      </p:sp>
      <p:pic>
        <p:nvPicPr>
          <p:cNvPr id="46" name="Picture 4" descr="Email letter mail icon - Dashboard Line Style">
            <a:extLst>
              <a:ext uri="{FF2B5EF4-FFF2-40B4-BE49-F238E27FC236}">
                <a16:creationId xmlns:a16="http://schemas.microsoft.com/office/drawing/2014/main" id="{8C7F786E-2A37-480B-9112-2EBD1490F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7581142" y="4060639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Email letter mail icon - Dashboard Line Style">
            <a:extLst>
              <a:ext uri="{FF2B5EF4-FFF2-40B4-BE49-F238E27FC236}">
                <a16:creationId xmlns:a16="http://schemas.microsoft.com/office/drawing/2014/main" id="{FF51AE10-FEC8-4A4A-BE52-54886B48A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8759477" y="4060639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Email letter mail icon - Dashboard Line Style">
            <a:extLst>
              <a:ext uri="{FF2B5EF4-FFF2-40B4-BE49-F238E27FC236}">
                <a16:creationId xmlns:a16="http://schemas.microsoft.com/office/drawing/2014/main" id="{217B9CB2-E4ED-4057-A76D-C4286EAC2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9937812" y="4060639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EA12B2-3441-4B6A-B7E0-60A2E9E00261}"/>
              </a:ext>
            </a:extLst>
          </p:cNvPr>
          <p:cNvSpPr txBox="1"/>
          <p:nvPr/>
        </p:nvSpPr>
        <p:spPr>
          <a:xfrm>
            <a:off x="7722861" y="47966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0209C-8A18-4BCF-A8D8-576B2308191F}"/>
              </a:ext>
            </a:extLst>
          </p:cNvPr>
          <p:cNvSpPr txBox="1"/>
          <p:nvPr/>
        </p:nvSpPr>
        <p:spPr>
          <a:xfrm>
            <a:off x="8901196" y="47966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FFF51A-0BED-4189-AA85-42A3B3C28C2F}"/>
              </a:ext>
            </a:extLst>
          </p:cNvPr>
          <p:cNvSpPr txBox="1"/>
          <p:nvPr/>
        </p:nvSpPr>
        <p:spPr>
          <a:xfrm>
            <a:off x="10079531" y="47966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</a:t>
            </a:r>
          </a:p>
        </p:txBody>
      </p:sp>
      <p:pic>
        <p:nvPicPr>
          <p:cNvPr id="52" name="Picture 4" descr="Email letter mail icon - Dashboard Line Style">
            <a:extLst>
              <a:ext uri="{FF2B5EF4-FFF2-40B4-BE49-F238E27FC236}">
                <a16:creationId xmlns:a16="http://schemas.microsoft.com/office/drawing/2014/main" id="{B11E932B-F1F9-4A70-8CD5-823FF0E02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7548041" y="2936018"/>
            <a:ext cx="1371546" cy="7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F9C6E9B-F5AD-49B9-8DD2-EC92DADF875C}"/>
              </a:ext>
            </a:extLst>
          </p:cNvPr>
          <p:cNvSpPr txBox="1"/>
          <p:nvPr/>
        </p:nvSpPr>
        <p:spPr>
          <a:xfrm>
            <a:off x="9028859" y="2982434"/>
            <a:ext cx="210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Building A 102</a:t>
            </a:r>
          </a:p>
          <a:p>
            <a:r>
              <a:rPr lang="en-US" dirty="0"/>
              <a:t>to: Building B 103</a:t>
            </a:r>
          </a:p>
        </p:txBody>
      </p:sp>
      <p:pic>
        <p:nvPicPr>
          <p:cNvPr id="1030" name="Picture 6" descr="Mailman Postman Delivery Worker Isolated Cartoon by Aloysius Patrimonio">
            <a:extLst>
              <a:ext uri="{FF2B5EF4-FFF2-40B4-BE49-F238E27FC236}">
                <a16:creationId xmlns:a16="http://schemas.microsoft.com/office/drawing/2014/main" id="{B8DF60D3-DD59-43A2-8253-411B28F5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4" y="1187977"/>
            <a:ext cx="1089660" cy="1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toon postman holding a mail - 77625280">
            <a:extLst>
              <a:ext uri="{FF2B5EF4-FFF2-40B4-BE49-F238E27FC236}">
                <a16:creationId xmlns:a16="http://schemas.microsoft.com/office/drawing/2014/main" id="{9069D41A-4A7C-4140-92B5-3E927FAC1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33" y="1265904"/>
            <a:ext cx="575414" cy="9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90F193D6-D1C7-47CA-9B14-AC59BA7227E7}"/>
              </a:ext>
            </a:extLst>
          </p:cNvPr>
          <p:cNvSpPr/>
          <p:nvPr/>
        </p:nvSpPr>
        <p:spPr>
          <a:xfrm>
            <a:off x="4719697" y="1686826"/>
            <a:ext cx="280956" cy="11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C79F12B-DAA0-48E2-89CD-011023D40DBE}"/>
              </a:ext>
            </a:extLst>
          </p:cNvPr>
          <p:cNvSpPr/>
          <p:nvPr/>
        </p:nvSpPr>
        <p:spPr>
          <a:xfrm>
            <a:off x="5870214" y="1686826"/>
            <a:ext cx="280956" cy="11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9F73FF0C-3989-4FA0-BF51-AD61FCD62DFE}"/>
              </a:ext>
            </a:extLst>
          </p:cNvPr>
          <p:cNvSpPr/>
          <p:nvPr/>
        </p:nvSpPr>
        <p:spPr>
          <a:xfrm>
            <a:off x="7162522" y="1677430"/>
            <a:ext cx="280956" cy="11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E60BA-4C5C-4D9F-B406-28AC9B863FE6}"/>
              </a:ext>
            </a:extLst>
          </p:cNvPr>
          <p:cNvCxnSpPr>
            <a:cxnSpLocks/>
            <a:stCxn id="46" idx="0"/>
            <a:endCxn id="52" idx="2"/>
          </p:cNvCxnSpPr>
          <p:nvPr/>
        </p:nvCxnSpPr>
        <p:spPr>
          <a:xfrm flipV="1">
            <a:off x="8094918" y="3728722"/>
            <a:ext cx="138896" cy="3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487CB9-78DC-48F2-B5EA-542EAB5D39E7}"/>
              </a:ext>
            </a:extLst>
          </p:cNvPr>
          <p:cNvCxnSpPr>
            <a:stCxn id="47" idx="0"/>
            <a:endCxn id="52" idx="2"/>
          </p:cNvCxnSpPr>
          <p:nvPr/>
        </p:nvCxnSpPr>
        <p:spPr>
          <a:xfrm flipH="1" flipV="1">
            <a:off x="8233814" y="3728722"/>
            <a:ext cx="1039439" cy="3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449796-1D1C-4F04-86B0-DE7144D36E35}"/>
              </a:ext>
            </a:extLst>
          </p:cNvPr>
          <p:cNvCxnSpPr>
            <a:stCxn id="48" idx="0"/>
            <a:endCxn id="52" idx="2"/>
          </p:cNvCxnSpPr>
          <p:nvPr/>
        </p:nvCxnSpPr>
        <p:spPr>
          <a:xfrm flipH="1" flipV="1">
            <a:off x="8233814" y="3728722"/>
            <a:ext cx="2217774" cy="3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B92D6A-ABF0-4685-8F83-1E8A7ADC75F7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8233814" y="2478589"/>
            <a:ext cx="1845717" cy="4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27C77F-28D1-4D9F-A8FB-0987124F7ED6}"/>
              </a:ext>
            </a:extLst>
          </p:cNvPr>
          <p:cNvSpPr txBox="1"/>
          <p:nvPr/>
        </p:nvSpPr>
        <p:spPr>
          <a:xfrm>
            <a:off x="1903928" y="513100"/>
            <a:ext cx="1320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Building A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00C4AF-FCE7-4566-9B5E-A81439EB8FB1}"/>
              </a:ext>
            </a:extLst>
          </p:cNvPr>
          <p:cNvSpPr txBox="1"/>
          <p:nvPr/>
        </p:nvSpPr>
        <p:spPr>
          <a:xfrm>
            <a:off x="8759477" y="508040"/>
            <a:ext cx="1320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Building 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582AF5-AC78-4FB3-A82C-56C9F7BE0F05}"/>
              </a:ext>
            </a:extLst>
          </p:cNvPr>
          <p:cNvSpPr txBox="1"/>
          <p:nvPr/>
        </p:nvSpPr>
        <p:spPr>
          <a:xfrm>
            <a:off x="3469576" y="1425030"/>
            <a:ext cx="89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Mailroom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E66595-FC7E-4D98-93B9-F6490617D793}"/>
              </a:ext>
            </a:extLst>
          </p:cNvPr>
          <p:cNvSpPr txBox="1"/>
          <p:nvPr/>
        </p:nvSpPr>
        <p:spPr>
          <a:xfrm>
            <a:off x="7516914" y="1517958"/>
            <a:ext cx="89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Mailroom</a:t>
            </a:r>
          </a:p>
        </p:txBody>
      </p:sp>
      <p:pic>
        <p:nvPicPr>
          <p:cNvPr id="83" name="Picture 4" descr="Email letter mail icon - Dashboard Line Style">
            <a:extLst>
              <a:ext uri="{FF2B5EF4-FFF2-40B4-BE49-F238E27FC236}">
                <a16:creationId xmlns:a16="http://schemas.microsoft.com/office/drawing/2014/main" id="{12B775C2-575A-48FC-B43D-04A7D76BF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908191" y="5436066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Email letter mail icon - Dashboard Line Style">
            <a:extLst>
              <a:ext uri="{FF2B5EF4-FFF2-40B4-BE49-F238E27FC236}">
                <a16:creationId xmlns:a16="http://schemas.microsoft.com/office/drawing/2014/main" id="{316F0F90-74DB-4645-8162-8265E2E0D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2086526" y="5436066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Email letter mail icon - Dashboard Line Style">
            <a:extLst>
              <a:ext uri="{FF2B5EF4-FFF2-40B4-BE49-F238E27FC236}">
                <a16:creationId xmlns:a16="http://schemas.microsoft.com/office/drawing/2014/main" id="{2992DC71-0E58-4318-AB36-7B1C14C37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3264861" y="5436066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33AAC92-1212-41CD-BE53-364227353EEE}"/>
              </a:ext>
            </a:extLst>
          </p:cNvPr>
          <p:cNvSpPr/>
          <p:nvPr/>
        </p:nvSpPr>
        <p:spPr>
          <a:xfrm>
            <a:off x="559527" y="5209716"/>
            <a:ext cx="1409318" cy="875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5AD383-CC0B-407F-8F51-E441041AB0F1}"/>
              </a:ext>
            </a:extLst>
          </p:cNvPr>
          <p:cNvSpPr txBox="1"/>
          <p:nvPr/>
        </p:nvSpPr>
        <p:spPr>
          <a:xfrm>
            <a:off x="530138" y="5122605"/>
            <a:ext cx="1211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 mailroom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E93738-5B2D-4D8F-8BC1-E0E22CD63076}"/>
              </a:ext>
            </a:extLst>
          </p:cNvPr>
          <p:cNvSpPr/>
          <p:nvPr/>
        </p:nvSpPr>
        <p:spPr>
          <a:xfrm>
            <a:off x="3253371" y="5220207"/>
            <a:ext cx="1409318" cy="875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BC53FF-1F66-46B0-B752-D834513AD383}"/>
              </a:ext>
            </a:extLst>
          </p:cNvPr>
          <p:cNvSpPr txBox="1"/>
          <p:nvPr/>
        </p:nvSpPr>
        <p:spPr>
          <a:xfrm>
            <a:off x="3223982" y="5133096"/>
            <a:ext cx="133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 mailroom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24298-24FD-4CE0-BB53-50DE67DDEE51}"/>
              </a:ext>
            </a:extLst>
          </p:cNvPr>
          <p:cNvSpPr/>
          <p:nvPr/>
        </p:nvSpPr>
        <p:spPr>
          <a:xfrm>
            <a:off x="2060258" y="5219562"/>
            <a:ext cx="1130622" cy="875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96B5A7-2215-4D5F-B5F9-9D941B5FE046}"/>
              </a:ext>
            </a:extLst>
          </p:cNvPr>
          <p:cNvSpPr txBox="1"/>
          <p:nvPr/>
        </p:nvSpPr>
        <p:spPr>
          <a:xfrm>
            <a:off x="2030870" y="5132451"/>
            <a:ext cx="107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mailroom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3D65B37-DDD4-4BD7-8272-D3448D49ED3D}"/>
              </a:ext>
            </a:extLst>
          </p:cNvPr>
          <p:cNvCxnSpPr>
            <a:stCxn id="88" idx="3"/>
            <a:endCxn id="5" idx="3"/>
          </p:cNvCxnSpPr>
          <p:nvPr/>
        </p:nvCxnSpPr>
        <p:spPr>
          <a:xfrm flipH="1" flipV="1">
            <a:off x="4392890" y="1926618"/>
            <a:ext cx="269799" cy="3731522"/>
          </a:xfrm>
          <a:prstGeom prst="bentConnector3">
            <a:avLst>
              <a:gd name="adj1" fmla="val -8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48FA606-F7A8-4AFA-8205-7F3AA54024CC}"/>
              </a:ext>
            </a:extLst>
          </p:cNvPr>
          <p:cNvCxnSpPr>
            <a:stCxn id="90" idx="2"/>
            <a:endCxn id="5" idx="3"/>
          </p:cNvCxnSpPr>
          <p:nvPr/>
        </p:nvCxnSpPr>
        <p:spPr>
          <a:xfrm rot="5400000" flipH="1" flipV="1">
            <a:off x="1424824" y="3127362"/>
            <a:ext cx="4168809" cy="1767321"/>
          </a:xfrm>
          <a:prstGeom prst="bentConnector4">
            <a:avLst>
              <a:gd name="adj1" fmla="val -5484"/>
              <a:gd name="adj2" fmla="val 128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BED4100-4AA6-40DF-8960-E3E4D2D8FA90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721052" y="2500363"/>
            <a:ext cx="4245582" cy="3098093"/>
          </a:xfrm>
          <a:prstGeom prst="bentConnector4">
            <a:avLst>
              <a:gd name="adj1" fmla="val -3340"/>
              <a:gd name="adj2" fmla="val 115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 descr="Email letter mail icon - Dashboard Line Style">
            <a:extLst>
              <a:ext uri="{FF2B5EF4-FFF2-40B4-BE49-F238E27FC236}">
                <a16:creationId xmlns:a16="http://schemas.microsoft.com/office/drawing/2014/main" id="{97277739-E943-4FFD-AABB-827613D1F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 flipH="1">
            <a:off x="4871859" y="823002"/>
            <a:ext cx="6390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Email letter mail icon - Dashboard Line Style">
            <a:extLst>
              <a:ext uri="{FF2B5EF4-FFF2-40B4-BE49-F238E27FC236}">
                <a16:creationId xmlns:a16="http://schemas.microsoft.com/office/drawing/2014/main" id="{6AD97920-8158-48B2-982F-2E6837052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 flipH="1">
            <a:off x="5528427" y="823002"/>
            <a:ext cx="6390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Email letter mail icon - Dashboard Line Style">
            <a:extLst>
              <a:ext uri="{FF2B5EF4-FFF2-40B4-BE49-F238E27FC236}">
                <a16:creationId xmlns:a16="http://schemas.microsoft.com/office/drawing/2014/main" id="{087605B8-4722-4E4F-9154-56FE5C114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 flipH="1">
            <a:off x="6198243" y="818645"/>
            <a:ext cx="6390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Email letter mail icon - Dashboard Line Style">
            <a:extLst>
              <a:ext uri="{FF2B5EF4-FFF2-40B4-BE49-F238E27FC236}">
                <a16:creationId xmlns:a16="http://schemas.microsoft.com/office/drawing/2014/main" id="{D3A9C9C0-0C26-48CA-BFCA-21F4C07FE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7529311" y="5425575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Email letter mail icon - Dashboard Line Style">
            <a:extLst>
              <a:ext uri="{FF2B5EF4-FFF2-40B4-BE49-F238E27FC236}">
                <a16:creationId xmlns:a16="http://schemas.microsoft.com/office/drawing/2014/main" id="{09D76429-C81B-4FE1-8FE2-E764C209C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8707646" y="5425575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Email letter mail icon - Dashboard Line Style">
            <a:extLst>
              <a:ext uri="{FF2B5EF4-FFF2-40B4-BE49-F238E27FC236}">
                <a16:creationId xmlns:a16="http://schemas.microsoft.com/office/drawing/2014/main" id="{959719F3-0525-449A-9D1A-B456E2A65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21923"/>
          <a:stretch/>
        </p:blipFill>
        <p:spPr bwMode="auto">
          <a:xfrm>
            <a:off x="9885981" y="5425575"/>
            <a:ext cx="1027552" cy="5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A2685AC0-5786-436E-9BD5-58574C401F4C}"/>
              </a:ext>
            </a:extLst>
          </p:cNvPr>
          <p:cNvSpPr/>
          <p:nvPr/>
        </p:nvSpPr>
        <p:spPr>
          <a:xfrm>
            <a:off x="7180647" y="5199225"/>
            <a:ext cx="1409318" cy="875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C9F2F-753D-4667-9B2F-76A712E1F1B5}"/>
              </a:ext>
            </a:extLst>
          </p:cNvPr>
          <p:cNvSpPr txBox="1"/>
          <p:nvPr/>
        </p:nvSpPr>
        <p:spPr>
          <a:xfrm>
            <a:off x="7151258" y="5112114"/>
            <a:ext cx="71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 103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76B6C3-2384-4381-9113-A50C0A2F86C2}"/>
              </a:ext>
            </a:extLst>
          </p:cNvPr>
          <p:cNvSpPr/>
          <p:nvPr/>
        </p:nvSpPr>
        <p:spPr>
          <a:xfrm>
            <a:off x="9874491" y="5209716"/>
            <a:ext cx="1409318" cy="875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C886E14-394B-40C9-AB15-536F300751D7}"/>
              </a:ext>
            </a:extLst>
          </p:cNvPr>
          <p:cNvSpPr txBox="1"/>
          <p:nvPr/>
        </p:nvSpPr>
        <p:spPr>
          <a:xfrm>
            <a:off x="9845102" y="5122605"/>
            <a:ext cx="133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 103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D1EF41-DCF8-4D3F-BD35-429F895E4588}"/>
              </a:ext>
            </a:extLst>
          </p:cNvPr>
          <p:cNvSpPr/>
          <p:nvPr/>
        </p:nvSpPr>
        <p:spPr>
          <a:xfrm>
            <a:off x="8681378" y="5209071"/>
            <a:ext cx="1130622" cy="875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061F3BB-E04D-4772-BA5E-546AC59EE56A}"/>
              </a:ext>
            </a:extLst>
          </p:cNvPr>
          <p:cNvSpPr txBox="1"/>
          <p:nvPr/>
        </p:nvSpPr>
        <p:spPr>
          <a:xfrm>
            <a:off x="8651990" y="5121960"/>
            <a:ext cx="107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103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B8A79DC-D374-483C-9FF3-A02EC4FF3312}"/>
              </a:ext>
            </a:extLst>
          </p:cNvPr>
          <p:cNvCxnSpPr>
            <a:stCxn id="7" idx="0"/>
          </p:cNvCxnSpPr>
          <p:nvPr/>
        </p:nvCxnSpPr>
        <p:spPr>
          <a:xfrm>
            <a:off x="1368355" y="4698989"/>
            <a:ext cx="10865" cy="46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6A548E6-3321-48C6-9377-C54E4E748081}"/>
              </a:ext>
            </a:extLst>
          </p:cNvPr>
          <p:cNvCxnSpPr>
            <a:stCxn id="12" idx="0"/>
            <a:endCxn id="91" idx="0"/>
          </p:cNvCxnSpPr>
          <p:nvPr/>
        </p:nvCxnSpPr>
        <p:spPr>
          <a:xfrm>
            <a:off x="2546690" y="4698989"/>
            <a:ext cx="21396" cy="43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4F29043-ED44-408F-90F5-F0EFA81DD740}"/>
              </a:ext>
            </a:extLst>
          </p:cNvPr>
          <p:cNvCxnSpPr>
            <a:stCxn id="10" idx="2"/>
            <a:endCxn id="89" idx="0"/>
          </p:cNvCxnSpPr>
          <p:nvPr/>
        </p:nvCxnSpPr>
        <p:spPr>
          <a:xfrm>
            <a:off x="3811738" y="4700577"/>
            <a:ext cx="81883" cy="43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09DC0B2-BD09-4E8B-AF16-001DF34B5935}"/>
              </a:ext>
            </a:extLst>
          </p:cNvPr>
          <p:cNvCxnSpPr>
            <a:endCxn id="46" idx="2"/>
          </p:cNvCxnSpPr>
          <p:nvPr/>
        </p:nvCxnSpPr>
        <p:spPr>
          <a:xfrm flipV="1">
            <a:off x="8094918" y="4654527"/>
            <a:ext cx="0" cy="54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326F998-7EEF-4F4F-9B0C-C03D296E0A06}"/>
              </a:ext>
            </a:extLst>
          </p:cNvPr>
          <p:cNvCxnSpPr>
            <a:endCxn id="47" idx="2"/>
          </p:cNvCxnSpPr>
          <p:nvPr/>
        </p:nvCxnSpPr>
        <p:spPr>
          <a:xfrm flipV="1">
            <a:off x="9273253" y="4654527"/>
            <a:ext cx="0" cy="55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DDBFFF9E-5B38-4D8E-A5E8-B77A0CA059B1}"/>
              </a:ext>
            </a:extLst>
          </p:cNvPr>
          <p:cNvCxnSpPr>
            <a:endCxn id="48" idx="2"/>
          </p:cNvCxnSpPr>
          <p:nvPr/>
        </p:nvCxnSpPr>
        <p:spPr>
          <a:xfrm flipV="1">
            <a:off x="10451588" y="4654527"/>
            <a:ext cx="0" cy="56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92328C6B-6DEE-4F38-B1D1-694D3B7C2B8C}"/>
              </a:ext>
            </a:extLst>
          </p:cNvPr>
          <p:cNvCxnSpPr>
            <a:stCxn id="6" idx="3"/>
            <a:endCxn id="113" idx="2"/>
          </p:cNvCxnSpPr>
          <p:nvPr/>
        </p:nvCxnSpPr>
        <p:spPr>
          <a:xfrm rot="10800000" flipH="1" flipV="1">
            <a:off x="7517714" y="1926616"/>
            <a:ext cx="367592" cy="4148474"/>
          </a:xfrm>
          <a:prstGeom prst="bentConnector4">
            <a:avLst>
              <a:gd name="adj1" fmla="val -153884"/>
              <a:gd name="adj2" fmla="val 105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708364A3-8027-4E40-9440-A2AFD84EF3F6}"/>
              </a:ext>
            </a:extLst>
          </p:cNvPr>
          <p:cNvCxnSpPr>
            <a:stCxn id="6" idx="3"/>
            <a:endCxn id="117" idx="2"/>
          </p:cNvCxnSpPr>
          <p:nvPr/>
        </p:nvCxnSpPr>
        <p:spPr>
          <a:xfrm rot="10800000" flipH="1" flipV="1">
            <a:off x="7517713" y="1926616"/>
            <a:ext cx="1728975" cy="4158320"/>
          </a:xfrm>
          <a:prstGeom prst="bentConnector4">
            <a:avLst>
              <a:gd name="adj1" fmla="val -33495"/>
              <a:gd name="adj2" fmla="val 105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E5E38CF3-4E97-4C9F-BCC0-DC619613C9B4}"/>
              </a:ext>
            </a:extLst>
          </p:cNvPr>
          <p:cNvCxnSpPr>
            <a:stCxn id="6" idx="3"/>
          </p:cNvCxnSpPr>
          <p:nvPr/>
        </p:nvCxnSpPr>
        <p:spPr>
          <a:xfrm rot="10800000" flipH="1" flipV="1">
            <a:off x="7517713" y="1926615"/>
            <a:ext cx="2958845" cy="4245585"/>
          </a:xfrm>
          <a:prstGeom prst="bentConnector4">
            <a:avLst>
              <a:gd name="adj1" fmla="val -19830"/>
              <a:gd name="adj2" fmla="val 103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7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88300"/>
            <a:ext cx="4284310" cy="4352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890219" y="1331332"/>
            <a:ext cx="1993392" cy="27432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192" y="838815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46396"/>
                </a:solidFill>
              </a:rPr>
              <a:t>HTTP Request </a:t>
            </a:r>
            <a:endParaRPr lang="en-US" dirty="0">
              <a:solidFill>
                <a:srgbClr val="34639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85926" y="2194501"/>
            <a:ext cx="1993391" cy="0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0192" y="1674552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78" y="1588300"/>
            <a:ext cx="4083246" cy="4148231"/>
          </a:xfrm>
          <a:prstGeom prst="rect">
            <a:avLst/>
          </a:prstGeom>
        </p:spPr>
      </p:pic>
      <p:pic>
        <p:nvPicPr>
          <p:cNvPr id="11" name="Picture 2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5811" r="16956" b="17800"/>
          <a:stretch/>
        </p:blipFill>
        <p:spPr bwMode="auto">
          <a:xfrm>
            <a:off x="9380220" y="1300480"/>
            <a:ext cx="70866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for po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17" y="4766927"/>
            <a:ext cx="2292791" cy="10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5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.tfd.com/cde/PROTSTAK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4" b="1"/>
          <a:stretch/>
        </p:blipFill>
        <p:spPr bwMode="auto">
          <a:xfrm>
            <a:off x="7655334" y="502552"/>
            <a:ext cx="4275473" cy="56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tfd.com/cde/PROTSTAK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51"/>
          <a:stretch/>
        </p:blipFill>
        <p:spPr bwMode="auto">
          <a:xfrm>
            <a:off x="1423712" y="377111"/>
            <a:ext cx="4345947" cy="55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Up Arrow 1"/>
          <p:cNvSpPr/>
          <p:nvPr/>
        </p:nvSpPr>
        <p:spPr>
          <a:xfrm>
            <a:off x="4790115" y="3036816"/>
            <a:ext cx="2030136" cy="32045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>
            <a:off x="6048463" y="502551"/>
            <a:ext cx="2197915" cy="24503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982" y="2374064"/>
            <a:ext cx="1188534" cy="553998"/>
          </a:xfrm>
          <a:prstGeom prst="rect">
            <a:avLst/>
          </a:prstGeom>
          <a:pattFill prst="pct80">
            <a:fgClr>
              <a:srgbClr val="458898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Segment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82" y="1543071"/>
            <a:ext cx="1188534" cy="369332"/>
          </a:xfrm>
          <a:prstGeom prst="rect">
            <a:avLst/>
          </a:prstGeom>
          <a:pattFill prst="dkVert">
            <a:fgClr>
              <a:srgbClr val="F9EF96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82" y="3943721"/>
            <a:ext cx="1060732" cy="369332"/>
          </a:xfrm>
          <a:prstGeom prst="rect">
            <a:avLst/>
          </a:prstGeom>
          <a:pattFill prst="pct80">
            <a:fgClr>
              <a:srgbClr val="0000FF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Packet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84177" y="4698336"/>
            <a:ext cx="1060732" cy="369332"/>
          </a:xfrm>
          <a:prstGeom prst="rect">
            <a:avLst/>
          </a:prstGeom>
          <a:pattFill prst="pct80">
            <a:fgClr>
              <a:srgbClr val="CC2DB0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Frame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981" y="5452951"/>
            <a:ext cx="1060732" cy="369332"/>
          </a:xfrm>
          <a:prstGeom prst="rect">
            <a:avLst/>
          </a:prstGeom>
          <a:pattFill prst="pct80">
            <a:fgClr>
              <a:srgbClr val="D99946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bit</a:t>
            </a:r>
          </a:p>
        </p:txBody>
      </p:sp>
      <p:pic>
        <p:nvPicPr>
          <p:cNvPr id="12" name="Picture 4" descr="Image for p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12" y="5496154"/>
            <a:ext cx="1033398" cy="4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for p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51" y="802954"/>
            <a:ext cx="1033398" cy="4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8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23" y="732712"/>
            <a:ext cx="6056314" cy="801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23" y="1838913"/>
            <a:ext cx="7031054" cy="42334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0323" y="395886"/>
            <a:ext cx="20820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Clear browser cache</a:t>
            </a:r>
          </a:p>
        </p:txBody>
      </p:sp>
    </p:spTree>
    <p:extLst>
      <p:ext uri="{BB962C8B-B14F-4D97-AF65-F5344CB8AC3E}">
        <p14:creationId xmlns:p14="http://schemas.microsoft.com/office/powerpoint/2010/main" val="424820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0" y="1644686"/>
            <a:ext cx="10379505" cy="3777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95C02-FA5C-44DE-96C9-2C760489914C}"/>
              </a:ext>
            </a:extLst>
          </p:cNvPr>
          <p:cNvSpPr txBox="1"/>
          <p:nvPr/>
        </p:nvSpPr>
        <p:spPr>
          <a:xfrm>
            <a:off x="690300" y="5774174"/>
            <a:ext cx="9954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wget</a:t>
            </a:r>
            <a:r>
              <a:rPr lang="en-US" sz="1400" dirty="0"/>
              <a:t> https://raw.githubusercontent.com/frankwxu/digital-forensics-lab/main/Illegal_Possession_Images/lab_files/traffic/basic.log</a:t>
            </a:r>
          </a:p>
        </p:txBody>
      </p:sp>
    </p:spTree>
    <p:extLst>
      <p:ext uri="{BB962C8B-B14F-4D97-AF65-F5344CB8AC3E}">
        <p14:creationId xmlns:p14="http://schemas.microsoft.com/office/powerpoint/2010/main" val="342521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1, 2, and 3</a:t>
            </a:r>
          </a:p>
        </p:txBody>
      </p:sp>
    </p:spTree>
    <p:extLst>
      <p:ext uri="{BB962C8B-B14F-4D97-AF65-F5344CB8AC3E}">
        <p14:creationId xmlns:p14="http://schemas.microsoft.com/office/powerpoint/2010/main" val="301656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293299"/>
            <a:ext cx="1148045" cy="1148045"/>
          </a:xfrm>
          <a:prstGeom prst="rect">
            <a:avLst/>
          </a:prstGeom>
        </p:spPr>
      </p:pic>
      <p:pic>
        <p:nvPicPr>
          <p:cNvPr id="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5287835" y="1115801"/>
            <a:ext cx="1093062" cy="12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202472" y="2664069"/>
            <a:ext cx="21986" cy="3464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03270" y="2646457"/>
            <a:ext cx="2" cy="348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4455" y="2989384"/>
            <a:ext cx="3834853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372" y="280471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(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=m)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2474" y="3798276"/>
            <a:ext cx="3900796" cy="600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80493" y="4911968"/>
            <a:ext cx="3834853" cy="4659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462" y="3591276"/>
            <a:ext cx="25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SYN (</a:t>
            </a:r>
            <a:r>
              <a:rPr lang="en-US" dirty="0" err="1">
                <a:solidFill>
                  <a:srgbClr val="7030A0"/>
                </a:solidFill>
              </a:rPr>
              <a:t>seq</a:t>
            </a:r>
            <a:r>
              <a:rPr lang="en-US" dirty="0">
                <a:solidFill>
                  <a:srgbClr val="7030A0"/>
                </a:solidFill>
              </a:rPr>
              <a:t> =n) + ACK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2372" y="472586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ACK (n+1)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0900" y="1986978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897" y="2707959"/>
            <a:ext cx="15342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0898" y="3428943"/>
            <a:ext cx="15342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SYN-RECEIVED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80898" y="5260672"/>
            <a:ext cx="15342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34" name="Straight Arrow Connector 33"/>
          <p:cNvCxnSpPr>
            <a:stCxn id="29" idx="2"/>
            <a:endCxn id="31" idx="0"/>
          </p:cNvCxnSpPr>
          <p:nvPr/>
        </p:nvCxnSpPr>
        <p:spPr>
          <a:xfrm flipH="1">
            <a:off x="7148031" y="2356307"/>
            <a:ext cx="1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>
            <a:off x="7148031" y="3077291"/>
            <a:ext cx="0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7148031" y="3798275"/>
            <a:ext cx="0" cy="1462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72" y="1956123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216" y="3239854"/>
            <a:ext cx="1541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SYN-SEND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71" y="5270790"/>
            <a:ext cx="15412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45" name="Straight Arrow Connector 44"/>
          <p:cNvCxnSpPr>
            <a:stCxn id="41" idx="2"/>
            <a:endCxn id="43" idx="0"/>
          </p:cNvCxnSpPr>
          <p:nvPr/>
        </p:nvCxnSpPr>
        <p:spPr>
          <a:xfrm flipH="1">
            <a:off x="937826" y="2325452"/>
            <a:ext cx="3478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937826" y="3609186"/>
            <a:ext cx="11355" cy="166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80493" y="816359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57338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02100" y="789019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9792" y="170028"/>
            <a:ext cx="3956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Seq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uence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#: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 number of the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byte of data in the TCP packet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random # or 0 (relative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ACK</a:t>
            </a:r>
            <a:r>
              <a:rPr lang="en-US" b="1" dirty="0" err="1">
                <a:latin typeface="Times New Roman" panose="02020603050405020304" pitchFamily="18" charset="0"/>
              </a:rPr>
              <a:t>nowledge</a:t>
            </a:r>
            <a:r>
              <a:rPr lang="en-US" b="1" dirty="0">
                <a:latin typeface="Times New Roman" panose="02020603050405020304" pitchFamily="18" charset="0"/>
              </a:rPr>
              <a:t> #</a:t>
            </a:r>
            <a:r>
              <a:rPr lang="en-US" dirty="0">
                <a:latin typeface="Times New Roman" panose="02020603050405020304" pitchFamily="18" charset="0"/>
              </a:rPr>
              <a:t>: the sequence number of the </a:t>
            </a:r>
            <a:r>
              <a:rPr lang="en-US" b="1" dirty="0">
                <a:latin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</a:rPr>
              <a:t> byte the receiver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expects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receive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</a:rPr>
              <a:t>Seq</a:t>
            </a:r>
            <a:r>
              <a:rPr lang="en-US" dirty="0">
                <a:latin typeface="Times New Roman" panose="02020603050405020304" pitchFamily="18" charset="0"/>
              </a:rPr>
              <a:t> # + size of packet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receiver </a:t>
            </a:r>
            <a:r>
              <a:rPr lang="en-US" dirty="0" err="1">
                <a:latin typeface="Times New Roman" panose="02020603050405020304" pitchFamily="18" charset="0"/>
              </a:rPr>
              <a:t>ack'ing</a:t>
            </a:r>
            <a:r>
              <a:rPr lang="en-US" dirty="0">
                <a:latin typeface="Times New Roman" panose="02020603050405020304" pitchFamily="18" charset="0"/>
              </a:rPr>
              <a:t> sequence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acknowledges receipt of all data bytes less than (but not including) byte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+1 for SYN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3346" y="6040315"/>
            <a:ext cx="17709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are in bytes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4934" y="2614543"/>
            <a:ext cx="1050431" cy="5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choose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956" y="4382695"/>
            <a:ext cx="19109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received SYNACK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indicates server is live;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send ACK;</a:t>
            </a:r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261263" y="1346883"/>
            <a:ext cx="11707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client state</a:t>
            </a: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53281" y="1346883"/>
            <a:ext cx="1270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Server state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2147" y="25704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9603" y="384783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28274" y="50861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523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5" y="1848246"/>
            <a:ext cx="7787312" cy="4412811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4846186">
            <a:off x="9373625" y="854044"/>
            <a:ext cx="280723" cy="19884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0087" y="4652186"/>
            <a:ext cx="463778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Client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use the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to indicate the byte number of the </a:t>
            </a:r>
            <a:r>
              <a:rPr lang="en-US" dirty="0">
                <a:solidFill>
                  <a:srgbClr val="FF0000"/>
                </a:solidFill>
              </a:rPr>
              <a:t>first byte of data </a:t>
            </a:r>
            <a:r>
              <a:rPr lang="en-US" dirty="0"/>
              <a:t>in the TCP packet sent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3479" y="458076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39" y="185005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998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4635335">
            <a:off x="9315794" y="1487243"/>
            <a:ext cx="207853" cy="212799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2" y="2488220"/>
            <a:ext cx="7995599" cy="3903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5689" y="4713733"/>
            <a:ext cx="491416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I’ve received your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dirty="0">
                <a:solidFill>
                  <a:srgbClr val="FF0000"/>
                </a:solidFill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expect to receive your next </a:t>
            </a:r>
            <a:r>
              <a:rPr lang="en-US" dirty="0" err="1"/>
              <a:t>seq</a:t>
            </a:r>
            <a:r>
              <a:rPr lang="en-US" dirty="0"/>
              <a:t># </a:t>
            </a:r>
            <a:r>
              <a:rPr lang="en-US" dirty="0">
                <a:solidFill>
                  <a:srgbClr val="FF0000"/>
                </a:solidFill>
              </a:rPr>
              <a:t>m+ 1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7030A0"/>
                </a:solidFill>
              </a:rPr>
              <a:t>n </a:t>
            </a:r>
            <a:r>
              <a:rPr lang="en-US" dirty="0"/>
              <a:t>and I will use it to indicate the byte number of the </a:t>
            </a:r>
            <a:r>
              <a:rPr lang="en-US" dirty="0">
                <a:solidFill>
                  <a:srgbClr val="FF0000"/>
                </a:solidFill>
              </a:rPr>
              <a:t>first byte of data </a:t>
            </a:r>
            <a:r>
              <a:rPr lang="en-US" dirty="0"/>
              <a:t>in the TCP packet I am sending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3205" y="48181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0316" y="554473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m+ 1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608" y="262324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238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6435519">
            <a:off x="9380829" y="1460398"/>
            <a:ext cx="279248" cy="183165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2" y="1551006"/>
            <a:ext cx="8333724" cy="4199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8587" y="4081056"/>
            <a:ext cx="480048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Client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OK. I am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FF0000"/>
                </a:solidFill>
              </a:rPr>
              <a:t>m+ 1 </a:t>
            </a:r>
            <a:r>
              <a:rPr lang="en-US" dirty="0"/>
              <a:t>as you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expect to receive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7030A0"/>
                </a:solidFill>
              </a:rPr>
              <a:t>n +1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6011" y="471264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 +1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7501" y="397409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m+ 1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08" y="18846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282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HTTP traffic with curl</a:t>
            </a:r>
          </a:p>
          <a:p>
            <a:r>
              <a:rPr lang="en-US" dirty="0"/>
              <a:t>Is understanding HTTP enough for forensic investigations?</a:t>
            </a:r>
          </a:p>
          <a:p>
            <a:pPr lvl="1"/>
            <a:r>
              <a:rPr lang="en-US" dirty="0"/>
              <a:t>Open Systems Interconnection Model (OSI)</a:t>
            </a:r>
          </a:p>
          <a:p>
            <a:r>
              <a:rPr lang="en-US" dirty="0"/>
              <a:t>Exam HTTP traffics with Wireshark</a:t>
            </a:r>
          </a:p>
          <a:p>
            <a:pPr lvl="1"/>
            <a:r>
              <a:rPr lang="en-US" dirty="0"/>
              <a:t>Three-way handshake (TCP) </a:t>
            </a:r>
          </a:p>
          <a:p>
            <a:pPr lvl="1"/>
            <a:r>
              <a:rPr lang="en-US" dirty="0"/>
              <a:t>Communication (HTTP request/response)</a:t>
            </a:r>
          </a:p>
          <a:p>
            <a:pPr lvl="1"/>
            <a:r>
              <a:rPr lang="en-US" dirty="0"/>
              <a:t>Close connection (TCP) </a:t>
            </a:r>
          </a:p>
        </p:txBody>
      </p:sp>
    </p:spTree>
    <p:extLst>
      <p:ext uri="{BB962C8B-B14F-4D97-AF65-F5344CB8AC3E}">
        <p14:creationId xmlns:p14="http://schemas.microsoft.com/office/powerpoint/2010/main" val="4916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4</a:t>
            </a:r>
          </a:p>
        </p:txBody>
      </p:sp>
    </p:spTree>
    <p:extLst>
      <p:ext uri="{BB962C8B-B14F-4D97-AF65-F5344CB8AC3E}">
        <p14:creationId xmlns:p14="http://schemas.microsoft.com/office/powerpoint/2010/main" val="123759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2" y="667075"/>
            <a:ext cx="625674" cy="625674"/>
          </a:xfrm>
          <a:prstGeom prst="rect">
            <a:avLst/>
          </a:prstGeom>
        </p:spPr>
      </p:pic>
      <p:pic>
        <p:nvPicPr>
          <p:cNvPr id="1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360413" y="557658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H="1">
            <a:off x="3549364" y="1519285"/>
            <a:ext cx="21988" cy="497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95580" y="1519285"/>
            <a:ext cx="1134" cy="497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71347" y="1844600"/>
            <a:ext cx="3105692" cy="241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606" y="1644411"/>
            <a:ext cx="155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SYN (</a:t>
            </a:r>
            <a:r>
              <a:rPr lang="en-US" sz="1600" dirty="0" err="1">
                <a:solidFill>
                  <a:srgbClr val="FF0000"/>
                </a:solidFill>
              </a:rPr>
              <a:t>seq</a:t>
            </a:r>
            <a:r>
              <a:rPr lang="en-US" sz="1600" dirty="0">
                <a:solidFill>
                  <a:srgbClr val="FF0000"/>
                </a:solidFill>
              </a:rPr>
              <a:t> =0)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49364" y="2432855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78562" y="3041043"/>
            <a:ext cx="3110941" cy="2241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1692" y="2245487"/>
            <a:ext cx="238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SYN 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=0) , ACK (</a:t>
            </a:r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3620" y="2887676"/>
            <a:ext cx="20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8078" y="232356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57338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4384" y="232356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80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646485" y="3400209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46485" y="1550230"/>
            <a:ext cx="7051430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08802" y="1550230"/>
            <a:ext cx="27901" cy="1849979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036730" y="221681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644208" y="4976027"/>
            <a:ext cx="6378544" cy="17583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36703" y="3459612"/>
            <a:ext cx="13964" cy="2925796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42956" y="4811245"/>
            <a:ext cx="11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555663" y="3644219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99277" y="3427280"/>
            <a:ext cx="309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=t1 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578562" y="4545988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89893" y="4289693"/>
            <a:ext cx="308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t1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17979" y="3525642"/>
            <a:ext cx="17847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request/TCP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555663" y="5212249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89893" y="4953365"/>
            <a:ext cx="323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t1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=t2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23277" y="4988984"/>
            <a:ext cx="1974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http response/TCP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646485" y="6385408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11515" y="3765834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312648" y="3752013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34948" y="5945067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78562" y="5728128"/>
            <a:ext cx="337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=1+</a:t>
            </a:r>
            <a:r>
              <a:rPr lang="en-US" sz="1600" dirty="0"/>
              <a:t>t1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(1+</a:t>
            </a:r>
            <a:r>
              <a:rPr lang="en-US" sz="1600" dirty="0"/>
              <a:t>t2</a:t>
            </a:r>
            <a:r>
              <a:rPr lang="en-US" sz="1600" dirty="0">
                <a:solidFill>
                  <a:srgbClr val="FFC00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307630" y="3727166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268684" y="5263106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369817" y="5249285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364799" y="5224438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30566" y="169400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710020" y="2234094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34663" y="284569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02791" y="4350763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36935" y="576040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46822" y="352870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710020" y="5013488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869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2" y="667075"/>
            <a:ext cx="625674" cy="625674"/>
          </a:xfrm>
          <a:prstGeom prst="rect">
            <a:avLst/>
          </a:prstGeom>
        </p:spPr>
      </p:pic>
      <p:pic>
        <p:nvPicPr>
          <p:cNvPr id="3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360413" y="557658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3549364" y="1519285"/>
            <a:ext cx="21988" cy="497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95580" y="1519285"/>
            <a:ext cx="1134" cy="497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71347" y="1844600"/>
            <a:ext cx="3105692" cy="241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2606" y="1644411"/>
            <a:ext cx="155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SYN (</a:t>
            </a:r>
            <a:r>
              <a:rPr lang="en-US" sz="1600" dirty="0" err="1">
                <a:solidFill>
                  <a:srgbClr val="FF0000"/>
                </a:solidFill>
              </a:rPr>
              <a:t>seq</a:t>
            </a:r>
            <a:r>
              <a:rPr lang="en-US" sz="1600" dirty="0">
                <a:solidFill>
                  <a:srgbClr val="FF0000"/>
                </a:solidFill>
              </a:rPr>
              <a:t> =0)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49364" y="2432855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8562" y="3041043"/>
            <a:ext cx="3110941" cy="2241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692" y="2245487"/>
            <a:ext cx="238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SYN 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=0) , ACK (</a:t>
            </a:r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3620" y="2887676"/>
            <a:ext cx="20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8078" y="232356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57338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4384" y="232356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80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46485" y="3400209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485" y="1550230"/>
            <a:ext cx="7051430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08802" y="1550230"/>
            <a:ext cx="27901" cy="1849979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36730" y="221681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630258" y="4944380"/>
            <a:ext cx="6378544" cy="17583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008802" y="3459612"/>
            <a:ext cx="27901" cy="2925796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23374" y="4777297"/>
            <a:ext cx="11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5663" y="3644219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9277" y="3427280"/>
            <a:ext cx="309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6"/>
                </a:solidFill>
              </a:rPr>
              <a:t>83</a:t>
            </a:r>
            <a:r>
              <a:rPr lang="en-US" sz="1600" dirty="0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78562" y="4545988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9893" y="4289693"/>
            <a:ext cx="308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83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0732" y="3531278"/>
            <a:ext cx="17847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request/TCP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5663" y="5212249"/>
            <a:ext cx="3118290" cy="34114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9893" y="4953365"/>
            <a:ext cx="323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83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6"/>
                </a:solidFill>
              </a:rPr>
              <a:t>352</a:t>
            </a:r>
            <a:r>
              <a:rPr lang="en-US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67115" y="5027583"/>
            <a:ext cx="19220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response/TCP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46485" y="6385408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0566" y="169400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0020" y="2234094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4663" y="284569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21591" y="4352912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11515" y="3765834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12648" y="3752013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34948" y="5945067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8562" y="5728128"/>
            <a:ext cx="337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=1+</a:t>
            </a:r>
            <a:r>
              <a:rPr lang="en-US" sz="1600" dirty="0"/>
              <a:t>83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(1+</a:t>
            </a:r>
            <a:r>
              <a:rPr lang="en-US" sz="1600" b="1" dirty="0">
                <a:solidFill>
                  <a:schemeClr val="accent6"/>
                </a:solidFill>
              </a:rPr>
              <a:t>352</a:t>
            </a:r>
            <a:r>
              <a:rPr lang="en-US" sz="1600" dirty="0">
                <a:solidFill>
                  <a:srgbClr val="FFC00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307630" y="3727166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36935" y="576040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68684" y="5263106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69817" y="5249285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364799" y="5224438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41677" y="404446"/>
            <a:ext cx="189487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TCP length t1=83</a:t>
            </a:r>
          </a:p>
          <a:p>
            <a:r>
              <a:rPr lang="en-US" dirty="0"/>
              <a:t>TCP length t2=352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6822" y="352870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10020" y="5013488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587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4" y="1082389"/>
            <a:ext cx="7684002" cy="5194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994" y="735423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http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4901" y="116076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357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40" y="463444"/>
            <a:ext cx="8264158" cy="6044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130" y="1412967"/>
            <a:ext cx="12569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TCP</a:t>
            </a:r>
            <a:r>
              <a:rPr lang="en-US" sz="1400" dirty="0"/>
              <a:t> segment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30" y="5080092"/>
            <a:ext cx="12569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TCP</a:t>
            </a:r>
            <a:r>
              <a:rPr lang="en-US" sz="1400" dirty="0"/>
              <a:t> payload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38954" y="2198077"/>
            <a:ext cx="747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0354" y="38420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2040" y="139601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http</a:t>
            </a:r>
            <a:r>
              <a:rPr lang="en-US" sz="1400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45350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88" y="1105167"/>
            <a:ext cx="7258311" cy="5283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226" y="2347584"/>
            <a:ext cx="11846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IP packet 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200" y="4384800"/>
            <a:ext cx="360000" cy="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70000" y="4566000"/>
            <a:ext cx="360000" cy="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2888" y="117237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888" y="797390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http request</a:t>
            </a:r>
          </a:p>
        </p:txBody>
      </p:sp>
    </p:spTree>
    <p:extLst>
      <p:ext uri="{BB962C8B-B14F-4D97-AF65-F5344CB8AC3E}">
        <p14:creationId xmlns:p14="http://schemas.microsoft.com/office/powerpoint/2010/main" val="45536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97" y="801844"/>
            <a:ext cx="6881444" cy="5493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406" y="1337030"/>
            <a:ext cx="14567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Ethernet</a:t>
            </a:r>
            <a:r>
              <a:rPr lang="en-US" sz="1400" dirty="0"/>
              <a:t> Frame 4</a:t>
            </a:r>
          </a:p>
        </p:txBody>
      </p:sp>
      <p:pic>
        <p:nvPicPr>
          <p:cNvPr id="1026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99" y="2638120"/>
            <a:ext cx="5750275" cy="101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0684" y="4284124"/>
            <a:ext cx="34344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 interface is not associated with a hardware network interface (it's a virtual loopback interface), it does not have an Ethernet hardware address (MAC address).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446" y="4233600"/>
            <a:ext cx="16177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44444"/>
                </a:solidFill>
                <a:latin typeface="Gotham A"/>
              </a:rPr>
              <a:t>Show </a:t>
            </a:r>
            <a:r>
              <a:rPr lang="en-US" sz="1200" dirty="0">
                <a:solidFill>
                  <a:srgbClr val="FF0000"/>
                </a:solidFill>
                <a:latin typeface="Gotham A"/>
              </a:rPr>
              <a:t>Ethernet</a:t>
            </a:r>
            <a:r>
              <a:rPr lang="en-US" sz="1200" dirty="0">
                <a:solidFill>
                  <a:srgbClr val="444444"/>
                </a:solidFill>
                <a:latin typeface="Gotham A"/>
              </a:rPr>
              <a:t> 802.3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972652" y="4743185"/>
            <a:ext cx="88357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000" dirty="0"/>
              <a:t>ARP (0x0806)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0511" y="70717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2197" y="484166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http request</a:t>
            </a:r>
          </a:p>
        </p:txBody>
      </p:sp>
    </p:spTree>
    <p:extLst>
      <p:ext uri="{BB962C8B-B14F-4D97-AF65-F5344CB8AC3E}">
        <p14:creationId xmlns:p14="http://schemas.microsoft.com/office/powerpoint/2010/main" val="236787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24" y="1121093"/>
            <a:ext cx="8856367" cy="5344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324" y="782539"/>
            <a:ext cx="456275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>
                <a:solidFill>
                  <a:srgbClr val="FF0000"/>
                </a:solidFill>
              </a:rPr>
              <a:t>ACK</a:t>
            </a:r>
            <a:r>
              <a:rPr lang="en-US" sz="1600" dirty="0" err="1"/>
              <a:t>nowledges</a:t>
            </a:r>
            <a:r>
              <a:rPr lang="en-US" sz="1600" dirty="0"/>
              <a:t> the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7230" y="3235569"/>
            <a:ext cx="235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ACK 84  =1+ TCP 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6324" y="1182649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8503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5 and 6</a:t>
            </a:r>
          </a:p>
        </p:txBody>
      </p:sp>
    </p:spTree>
    <p:extLst>
      <p:ext uri="{BB962C8B-B14F-4D97-AF65-F5344CB8AC3E}">
        <p14:creationId xmlns:p14="http://schemas.microsoft.com/office/powerpoint/2010/main" val="381259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59" y="1127536"/>
            <a:ext cx="7453006" cy="5174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3132" y="118884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859" y="685002"/>
            <a:ext cx="438577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send HTTP response </a:t>
            </a:r>
            <a:r>
              <a:rPr lang="en-US" sz="1600" dirty="0">
                <a:solidFill>
                  <a:srgbClr val="0070C0"/>
                </a:solidFill>
              </a:rPr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857" y="2329807"/>
            <a:ext cx="970002" cy="308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HTTP head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6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HTTP traffic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1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72" y="953586"/>
            <a:ext cx="7818381" cy="5372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5572" y="585034"/>
            <a:ext cx="49071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send HTTP response data (</a:t>
            </a:r>
            <a:r>
              <a:rPr lang="en-US" sz="1600" dirty="0">
                <a:solidFill>
                  <a:srgbClr val="0070C0"/>
                </a:solidFill>
              </a:rPr>
              <a:t>simple.html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164" y="953586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971" y="2416893"/>
            <a:ext cx="113660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simple.html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75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85" y="971170"/>
            <a:ext cx="8565324" cy="53347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9068" y="4387361"/>
            <a:ext cx="251753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PSH: data must be transmitted promptly to the receiver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361" y="105821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2285" y="589094"/>
            <a:ext cx="49071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send HTTP response data (</a:t>
            </a:r>
            <a:r>
              <a:rPr lang="en-US" sz="1600" dirty="0">
                <a:solidFill>
                  <a:srgbClr val="0070C0"/>
                </a:solidFill>
              </a:rPr>
              <a:t>simple.html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9842" y="2300297"/>
            <a:ext cx="4924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otham A"/>
              </a:rPr>
              <a:t>TCP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1" y="1136983"/>
            <a:ext cx="10502081" cy="4709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11" y="15066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911" y="782886"/>
            <a:ext cx="330240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Client sends TCP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701239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Close connection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26111" y="6445128"/>
            <a:ext cx="676275" cy="2762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621EDC3-8EA9-4D64-9134-52F5613383B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4711578" y="1861404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300790" y="193125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784228" y="2542441"/>
            <a:ext cx="1335087" cy="854075"/>
            <a:chOff x="343" y="1740"/>
            <a:chExt cx="841" cy="538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FIN_WAIT_2</a:t>
              </a: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8415215" y="1882041"/>
            <a:ext cx="1390650" cy="960438"/>
            <a:chOff x="4520" y="1324"/>
            <a:chExt cx="876" cy="6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CLOSE_WAIT</a:t>
              </a:r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4752857" y="3650516"/>
            <a:ext cx="2974977" cy="579438"/>
            <a:chOff x="2213" y="2438"/>
            <a:chExt cx="1874" cy="365"/>
          </a:xfrm>
        </p:grpSpPr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2390" y="2527"/>
              <a:ext cx="169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FIN, ACK=</a:t>
              </a:r>
              <a:r>
                <a:rPr lang="en-US" b="1" dirty="0"/>
                <a:t>84+1</a:t>
              </a:r>
              <a:r>
                <a:rPr lang="en-US" dirty="0"/>
                <a:t>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endParaRPr lang="en-US" dirty="0"/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4783015" y="4358541"/>
            <a:ext cx="2508250" cy="582613"/>
            <a:chOff x="2232" y="2884"/>
            <a:chExt cx="1580" cy="367"/>
          </a:xfrm>
        </p:grpSpPr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700" y="2985"/>
              <a:ext cx="8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ACK=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r>
                <a:rPr lang="en-US" dirty="0"/>
                <a:t>+1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3330453" y="2682141"/>
            <a:ext cx="4930775" cy="854075"/>
            <a:chOff x="1317" y="1828"/>
            <a:chExt cx="3106" cy="538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562" y="1887"/>
              <a:ext cx="7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ACK=</a:t>
              </a:r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</a:rPr>
                <a:t>84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+1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close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data</a:t>
              </a: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299203" y="2812316"/>
            <a:ext cx="2501900" cy="1735138"/>
            <a:chOff x="3817" y="1910"/>
            <a:chExt cx="1576" cy="1093"/>
          </a:xfrm>
        </p:grpSpPr>
        <p:sp>
          <p:nvSpPr>
            <p:cNvPr id="3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data</a:t>
              </a:r>
            </a:p>
          </p:txBody>
        </p:sp>
        <p:grpSp>
          <p:nvGrpSpPr>
            <p:cNvPr id="31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LAST_ACK</a:t>
                </a:r>
              </a:p>
            </p:txBody>
          </p:sp>
        </p:grpSp>
      </p:grpSp>
      <p:grpSp>
        <p:nvGrpSpPr>
          <p:cNvPr id="34" name="Group 82"/>
          <p:cNvGrpSpPr>
            <a:grpSpLocks/>
          </p:cNvGrpSpPr>
          <p:nvPr/>
        </p:nvGrpSpPr>
        <p:grpSpPr bwMode="auto">
          <a:xfrm>
            <a:off x="8881940" y="3993416"/>
            <a:ext cx="917575" cy="1223963"/>
            <a:chOff x="4814" y="2654"/>
            <a:chExt cx="578" cy="771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CLOSED</a:t>
              </a:r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7" name="Group 77"/>
          <p:cNvGrpSpPr>
            <a:grpSpLocks/>
          </p:cNvGrpSpPr>
          <p:nvPr/>
        </p:nvGrpSpPr>
        <p:grpSpPr bwMode="auto">
          <a:xfrm>
            <a:off x="1825503" y="3385404"/>
            <a:ext cx="1400175" cy="1044575"/>
            <a:chOff x="369" y="2271"/>
            <a:chExt cx="882" cy="658"/>
          </a:xfrm>
        </p:grpSpPr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TIMED_WAIT</a:t>
              </a:r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0" name="Group 81"/>
          <p:cNvGrpSpPr>
            <a:grpSpLocks/>
          </p:cNvGrpSpPr>
          <p:nvPr/>
        </p:nvGrpSpPr>
        <p:grpSpPr bwMode="auto">
          <a:xfrm>
            <a:off x="1914403" y="4266466"/>
            <a:ext cx="2743200" cy="1768475"/>
            <a:chOff x="425" y="2826"/>
            <a:chExt cx="1728" cy="1114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segment lifetime</a:t>
              </a:r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CLOSED</a:t>
              </a:r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1790578" y="1826479"/>
            <a:ext cx="1335087" cy="700087"/>
            <a:chOff x="347" y="1289"/>
            <a:chExt cx="841" cy="441"/>
          </a:xfrm>
        </p:grpSpPr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FIN_WAIT_1</a:t>
              </a: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3159003" y="1953479"/>
            <a:ext cx="4518026" cy="941387"/>
            <a:chOff x="1209" y="1369"/>
            <a:chExt cx="2846" cy="593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2507" y="1494"/>
              <a:ext cx="15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FIN, ACK=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r>
                <a:rPr lang="en-US" dirty="0"/>
                <a:t>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b="1" dirty="0"/>
                <a:t>84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receive data</a:t>
              </a:r>
            </a:p>
          </p:txBody>
        </p:sp>
      </p:grp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1738190" y="1148616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dirty="0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8593015" y="1166079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dirty="0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59" name="Text Box 86"/>
          <p:cNvSpPr txBox="1">
            <a:spLocks noChangeArrowheads="1"/>
          </p:cNvSpPr>
          <p:nvPr/>
        </p:nvSpPr>
        <p:spPr bwMode="auto">
          <a:xfrm>
            <a:off x="9008940" y="1548666"/>
            <a:ext cx="771525" cy="33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ESTAB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773115" y="1531204"/>
            <a:ext cx="771525" cy="33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ESTAB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60" y="1089680"/>
            <a:ext cx="625674" cy="625674"/>
          </a:xfrm>
          <a:prstGeom prst="rect">
            <a:avLst/>
          </a:prstGeom>
        </p:spPr>
      </p:pic>
      <p:pic>
        <p:nvPicPr>
          <p:cNvPr id="98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993410" y="995433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4290645" y="599242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57338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17694" y="617001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80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407511" y="186775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15017" y="3462676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92677" y="4293732"/>
            <a:ext cx="4187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34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1243366"/>
            <a:ext cx="11006578" cy="475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876" y="140990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21281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7" y="1309620"/>
            <a:ext cx="10783234" cy="4572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684" y="143628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92196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8" y="1330119"/>
            <a:ext cx="10897849" cy="4637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188" y="1867108"/>
            <a:ext cx="4187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414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/>
          <a:lstStyle/>
          <a:p>
            <a:r>
              <a:rPr lang="en-US" dirty="0"/>
              <a:t>HTTP stands for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rotocol and is used to transfer data across the Web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4" y="3433369"/>
            <a:ext cx="1947024" cy="19470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42816" y="3794760"/>
            <a:ext cx="1993392" cy="27432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2290" y="3254432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46396"/>
                </a:solidFill>
              </a:rPr>
              <a:t>HTTP Request </a:t>
            </a:r>
            <a:endParaRPr lang="en-US" dirty="0">
              <a:solidFill>
                <a:srgbClr val="346396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8523" y="4657929"/>
            <a:ext cx="1993391" cy="0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2290" y="4181777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33" y="3063932"/>
            <a:ext cx="2864428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00E30-0C04-4A19-A42A-44550E9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simple html page to be observed in Wireshark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EFB8-4AE9-415B-99B5-A3F571E9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68"/>
            <a:ext cx="7267058" cy="2931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8ED70-6E32-4378-A039-227A75319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3"/>
          <a:stretch/>
        </p:blipFill>
        <p:spPr>
          <a:xfrm>
            <a:off x="838200" y="5328297"/>
            <a:ext cx="7267058" cy="815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95F6F-8347-42C9-81A4-1E399203EF95}"/>
              </a:ext>
            </a:extLst>
          </p:cNvPr>
          <p:cNvSpPr txBox="1"/>
          <p:nvPr/>
        </p:nvSpPr>
        <p:spPr>
          <a:xfrm>
            <a:off x="838200" y="1806656"/>
            <a:ext cx="726705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(optional) if you are logged in as student, you must change the html folder permission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9" y="1492496"/>
            <a:ext cx="5555188" cy="363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193" y="1492496"/>
            <a:ext cx="5050165" cy="3633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91193" y="5126477"/>
            <a:ext cx="30804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service apache2 stop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service apache2 restart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139" y="846165"/>
            <a:ext cx="55551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simple webpage, named basic.html,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it in the folder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/www/html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1193" y="846164"/>
            <a:ext cx="55551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webpage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6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98" y="0"/>
            <a:ext cx="7590765" cy="67939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9005" y="1417209"/>
            <a:ext cx="323958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cURL</a:t>
            </a:r>
            <a:r>
              <a:rPr lang="en-US" dirty="0"/>
              <a:t> (pronounced 'curl')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command-line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Transferring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many network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521" y="113212"/>
            <a:ext cx="26333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-v: verbose, show headers</a:t>
            </a:r>
          </a:p>
        </p:txBody>
      </p:sp>
    </p:spTree>
    <p:extLst>
      <p:ext uri="{BB962C8B-B14F-4D97-AF65-F5344CB8AC3E}">
        <p14:creationId xmlns:p14="http://schemas.microsoft.com/office/powerpoint/2010/main" val="20346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understanding HTTP enough for forensic investigations?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understanding underneath of HTTP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56089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layers (OSI Model) are defined to form computer networks</a:t>
            </a:r>
          </a:p>
          <a:p>
            <a:pPr lvl="1"/>
            <a:r>
              <a:rPr lang="en-US" dirty="0"/>
              <a:t>HTTP is one protocol at an application layer</a:t>
            </a:r>
          </a:p>
          <a:p>
            <a:r>
              <a:rPr lang="en-US" dirty="0"/>
              <a:t>Forensic investigation focus on all layer</a:t>
            </a:r>
          </a:p>
          <a:p>
            <a:pPr lvl="1"/>
            <a:r>
              <a:rPr lang="en-US" dirty="0"/>
              <a:t>Malware analysis</a:t>
            </a:r>
          </a:p>
          <a:p>
            <a:pPr lvl="1"/>
            <a:r>
              <a:rPr lang="en-US" dirty="0"/>
              <a:t>Attack analysis</a:t>
            </a:r>
          </a:p>
          <a:p>
            <a:pPr lvl="1"/>
            <a:r>
              <a:rPr lang="en-US" dirty="0"/>
              <a:t>File extraction</a:t>
            </a:r>
          </a:p>
          <a:p>
            <a:r>
              <a:rPr lang="en-US" dirty="0"/>
              <a:t>The OSI Model (Open Systems Interconnection Model) </a:t>
            </a:r>
          </a:p>
          <a:p>
            <a:pPr lvl="1"/>
            <a:r>
              <a:rPr lang="en-US" dirty="0"/>
              <a:t>is a conceptual framework used to describe the functions of a networking system. </a:t>
            </a:r>
          </a:p>
        </p:txBody>
      </p:sp>
      <p:pic>
        <p:nvPicPr>
          <p:cNvPr id="8194" name="Picture 2" descr="os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65" y="879155"/>
            <a:ext cx="3473741" cy="59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29901</TotalTime>
  <Words>1218</Words>
  <Application>Microsoft Office PowerPoint</Application>
  <PresentationFormat>Widescreen</PresentationFormat>
  <Paragraphs>257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Gotham A</vt:lpstr>
      <vt:lpstr>Arial</vt:lpstr>
      <vt:lpstr>Calibri</vt:lpstr>
      <vt:lpstr>Calibri Light</vt:lpstr>
      <vt:lpstr>Tahoma</vt:lpstr>
      <vt:lpstr>Times New Roman</vt:lpstr>
      <vt:lpstr>Verdana</vt:lpstr>
      <vt:lpstr>Office Theme</vt:lpstr>
      <vt:lpstr>HTTP, Wireshark, and Digital Forensics</vt:lpstr>
      <vt:lpstr>Overview</vt:lpstr>
      <vt:lpstr>Observe HTTP traffic</vt:lpstr>
      <vt:lpstr>What is HTTP?</vt:lpstr>
      <vt:lpstr>Create a simple html page to be observed in Wireshark </vt:lpstr>
      <vt:lpstr>PowerPoint Presentation</vt:lpstr>
      <vt:lpstr>PowerPoint Presentation</vt:lpstr>
      <vt:lpstr>Is understanding HTTP enough for forensic investigations?</vt:lpstr>
      <vt:lpstr>Importance of understanding underneath of 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Three-way handshake</vt:lpstr>
      <vt:lpstr>PowerPoint Presentation</vt:lpstr>
      <vt:lpstr>PowerPoint Presentation</vt:lpstr>
      <vt:lpstr>PowerPoint Presentation</vt:lpstr>
      <vt:lpstr>PowerPoint Presentation</vt:lpstr>
      <vt:lpstr>HTTP request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response protocol</vt:lpstr>
      <vt:lpstr>PowerPoint Presentation</vt:lpstr>
      <vt:lpstr>PowerPoint Presentation</vt:lpstr>
      <vt:lpstr>PowerPoint Presentation</vt:lpstr>
      <vt:lpstr>PowerPoint Presentation</vt:lpstr>
      <vt:lpstr>TCP Close connection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2021-09-27T16:44:09Z</dcterms:modified>
</cp:coreProperties>
</file>