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13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4" dt="2021-09-07T14:16:42.4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86140" autoAdjust="0"/>
  </p:normalViewPr>
  <p:slideViewPr>
    <p:cSldViewPr snapToGrid="0">
      <p:cViewPr varScale="1">
        <p:scale>
          <a:sx n="83" d="100"/>
          <a:sy n="83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modSld">
      <pc:chgData name="Weifeng Xu" userId="e7aed605-a3dd-4d5a-a692-a87037af107b" providerId="ADAL" clId="{FC29E0CB-EC29-4F0E-A782-58C19F5D3434}" dt="2021-09-07T14:16:52.059" v="561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1-09-07T13:51:34.640" v="546" actId="20577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3:51:34.640" v="546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3:50:50.828" v="534" actId="14100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</pc:sldChg>
      <pc:sldChg chg="addSp modSp mod">
        <pc:chgData name="Weifeng Xu" userId="e7aed605-a3dd-4d5a-a692-a87037af107b" providerId="ADAL" clId="{FC29E0CB-EC29-4F0E-A782-58C19F5D3434}" dt="2021-09-07T14:16:52.059" v="561" actId="20577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4:16:38.428" v="550" actId="14100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ClrScheme chgLayout">
        <pc:chgData name="Weifeng Xu" userId="e7aed605-a3dd-4d5a-a692-a87037af107b" providerId="ADAL" clId="{FC29E0CB-EC29-4F0E-A782-58C19F5D3434}" dt="2021-08-28T14:19:43.731" v="392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https://raw.githubusercontent.com/siftgrab/siftgrab/master/regripper.conf/RegRipper30-apt-git-Install.sh</a:t>
            </a:r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apt-ge</a:t>
            </a:r>
            <a:r>
              <a:rPr lang="en-US" dirty="0"/>
              <a:t>t install python-</a:t>
            </a:r>
            <a:r>
              <a:rPr lang="en-US" dirty="0" err="1"/>
              <a:t>setuptools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cd lab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https://www.cfreds.nist.gov/data_leakage_case/images/pc/cfreds_2015_data_leakage_pc.7z.001</a:t>
            </a:r>
          </a:p>
          <a:p>
            <a:r>
              <a:rPr lang="en-US" dirty="0" err="1"/>
              <a:t>wget</a:t>
            </a:r>
            <a:r>
              <a:rPr lang="en-US" dirty="0"/>
              <a:t>  -q https://www.cfreds.nist.gov/data_leakage_case/images/pc/cfreds_2015_data_leakage_pc.7z.002</a:t>
            </a:r>
          </a:p>
          <a:p>
            <a:r>
              <a:rPr lang="en-US" dirty="0" err="1"/>
              <a:t>wget</a:t>
            </a:r>
            <a:r>
              <a:rPr lang="en-US" dirty="0"/>
              <a:t> - q https://www.cfreds.nist.gov/data_leakage_case/images/pc/cfreds_2015_data_leakage_pc.7z.003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security.org/download-custom-kal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https://zsecurity.org/download-custom-kali/</a:t>
            </a:r>
            <a:endParaRPr lang="en-US" dirty="0"/>
          </a:p>
          <a:p>
            <a:r>
              <a:rPr lang="en-US" dirty="0"/>
              <a:t>Refer to additional PPTs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2723827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2353441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3907414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3538082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0" y="1690688"/>
            <a:ext cx="10773768" cy="213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3" y="3898912"/>
            <a:ext cx="9065429" cy="23254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2118" y="1626555"/>
            <a:ext cx="26040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 err="1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18" y="2016721"/>
            <a:ext cx="9389102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6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7540C-A2AA-4501-812A-E598A01A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60" y="2444693"/>
            <a:ext cx="9098597" cy="2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57" y="5198169"/>
            <a:ext cx="8146735" cy="870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2249</Words>
  <Application>Microsoft Office PowerPoint</Application>
  <PresentationFormat>Widescreen</PresentationFormat>
  <Paragraphs>264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Avenir</vt:lpstr>
      <vt:lpstr>Helvetica Neue</vt:lpstr>
      <vt:lpstr>Poppins</vt:lpstr>
      <vt:lpstr>Arial</vt:lpstr>
      <vt:lpstr>Calibri</vt:lpstr>
      <vt:lpstr>Calibri Light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2021-09-07T14:16:52Z</dcterms:modified>
</cp:coreProperties>
</file>