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21" r:id="rId3"/>
    <p:sldId id="367" r:id="rId4"/>
    <p:sldId id="362" r:id="rId5"/>
    <p:sldId id="366" r:id="rId6"/>
    <p:sldId id="368" r:id="rId7"/>
    <p:sldId id="320" r:id="rId8"/>
    <p:sldId id="323" r:id="rId9"/>
    <p:sldId id="358" r:id="rId10"/>
    <p:sldId id="322" r:id="rId11"/>
    <p:sldId id="365" r:id="rId12"/>
    <p:sldId id="324" r:id="rId13"/>
    <p:sldId id="364" r:id="rId14"/>
    <p:sldId id="330" r:id="rId15"/>
    <p:sldId id="331" r:id="rId16"/>
    <p:sldId id="359" r:id="rId17"/>
    <p:sldId id="328" r:id="rId18"/>
    <p:sldId id="360" r:id="rId19"/>
    <p:sldId id="329" r:id="rId20"/>
    <p:sldId id="370" r:id="rId21"/>
    <p:sldId id="369" r:id="rId22"/>
    <p:sldId id="332" r:id="rId23"/>
    <p:sldId id="327" r:id="rId24"/>
    <p:sldId id="325" r:id="rId25"/>
    <p:sldId id="333" r:id="rId26"/>
    <p:sldId id="335" r:id="rId27"/>
    <p:sldId id="336" r:id="rId28"/>
    <p:sldId id="337" r:id="rId29"/>
    <p:sldId id="342" r:id="rId30"/>
    <p:sldId id="344" r:id="rId31"/>
    <p:sldId id="346" r:id="rId32"/>
    <p:sldId id="345" r:id="rId33"/>
    <p:sldId id="351" r:id="rId34"/>
    <p:sldId id="349" r:id="rId35"/>
    <p:sldId id="350" r:id="rId36"/>
    <p:sldId id="353" r:id="rId37"/>
    <p:sldId id="355" r:id="rId38"/>
    <p:sldId id="357" r:id="rId39"/>
    <p:sldId id="36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BC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CE8EA3-16AE-45E5-B08E-C51A45B93B9F}" v="23" dt="2021-10-28T13:59:17.60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458" autoAdjust="0"/>
  </p:normalViewPr>
  <p:slideViewPr>
    <p:cSldViewPr snapToGrid="0">
      <p:cViewPr varScale="1">
        <p:scale>
          <a:sx n="99" d="100"/>
          <a:sy n="99" d="100"/>
        </p:scale>
        <p:origin x="144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Richard Wheeless" userId="S::id63la41@ubalt.edu::edf7d7f9-5d95-4eec-886d-0f745236a21b" providerId="AD" clId="Web-{BCB37591-03B2-9178-8AC1-76A8BC368D3F}"/>
    <pc:docChg chg="modSld">
      <pc:chgData name="Richard Wheeless" userId="S::id63la41@ubalt.edu::edf7d7f9-5d95-4eec-886d-0f745236a21b" providerId="AD" clId="Web-{BCB37591-03B2-9178-8AC1-76A8BC368D3F}" dt="2021-09-10T08:25:14.794" v="1" actId="1076"/>
      <pc:docMkLst>
        <pc:docMk/>
      </pc:docMkLst>
      <pc:sldChg chg="modSp">
        <pc:chgData name="Richard Wheeless" userId="S::id63la41@ubalt.edu::edf7d7f9-5d95-4eec-886d-0f745236a21b" providerId="AD" clId="Web-{BCB37591-03B2-9178-8AC1-76A8BC368D3F}" dt="2021-09-10T08:25:14.794" v="1" actId="1076"/>
        <pc:sldMkLst>
          <pc:docMk/>
          <pc:sldMk cId="3065818986" sldId="357"/>
        </pc:sldMkLst>
        <pc:picChg chg="mod">
          <ac:chgData name="Richard Wheeless" userId="S::id63la41@ubalt.edu::edf7d7f9-5d95-4eec-886d-0f745236a21b" providerId="AD" clId="Web-{BCB37591-03B2-9178-8AC1-76A8BC368D3F}" dt="2021-09-10T08:25:14.794" v="1" actId="1076"/>
          <ac:picMkLst>
            <pc:docMk/>
            <pc:sldMk cId="3065818986" sldId="357"/>
            <ac:picMk id="2" creationId="{00000000-0000-0000-0000-000000000000}"/>
          </ac:picMkLst>
        </pc:picChg>
      </pc:sldChg>
    </pc:docChg>
  </pc:docChgLst>
  <pc:docChgLst>
    <pc:chgData name="Weifeng Xu" userId="e7aed605-a3dd-4d5a-a692-a87037af107b" providerId="ADAL" clId="{237DC71D-066B-4FD1-A770-C63C33186E1D}"/>
    <pc:docChg chg="custSel modSld sldOrd">
      <pc:chgData name="Weifeng Xu" userId="e7aed605-a3dd-4d5a-a692-a87037af107b" providerId="ADAL" clId="{237DC71D-066B-4FD1-A770-C63C33186E1D}" dt="2021-01-28T20:05:37.515" v="5" actId="20577"/>
      <pc:docMkLst>
        <pc:docMk/>
      </pc:docMkLst>
      <pc:sldChg chg="modSp mod">
        <pc:chgData name="Weifeng Xu" userId="e7aed605-a3dd-4d5a-a692-a87037af107b" providerId="ADAL" clId="{237DC71D-066B-4FD1-A770-C63C33186E1D}" dt="2021-01-28T16:31:03.038" v="0" actId="33524"/>
        <pc:sldMkLst>
          <pc:docMk/>
          <pc:sldMk cId="3504232952" sldId="324"/>
        </pc:sldMkLst>
        <pc:spChg chg="mod">
          <ac:chgData name="Weifeng Xu" userId="e7aed605-a3dd-4d5a-a692-a87037af107b" providerId="ADAL" clId="{237DC71D-066B-4FD1-A770-C63C33186E1D}" dt="2021-01-28T16:31:03.038" v="0" actId="33524"/>
          <ac:spMkLst>
            <pc:docMk/>
            <pc:sldMk cId="3504232952" sldId="324"/>
            <ac:spMk id="9" creationId="{00000000-0000-0000-0000-000000000000}"/>
          </ac:spMkLst>
        </pc:spChg>
      </pc:sldChg>
      <pc:sldChg chg="ord">
        <pc:chgData name="Weifeng Xu" userId="e7aed605-a3dd-4d5a-a692-a87037af107b" providerId="ADAL" clId="{237DC71D-066B-4FD1-A770-C63C33186E1D}" dt="2021-01-28T16:33:28.385" v="2"/>
        <pc:sldMkLst>
          <pc:docMk/>
          <pc:sldMk cId="3589444918" sldId="325"/>
        </pc:sldMkLst>
      </pc:sldChg>
      <pc:sldChg chg="ord">
        <pc:chgData name="Weifeng Xu" userId="e7aed605-a3dd-4d5a-a692-a87037af107b" providerId="ADAL" clId="{237DC71D-066B-4FD1-A770-C63C33186E1D}" dt="2021-01-28T16:33:28.385" v="2"/>
        <pc:sldMkLst>
          <pc:docMk/>
          <pc:sldMk cId="2694751075" sldId="327"/>
        </pc:sldMkLst>
      </pc:sldChg>
      <pc:sldChg chg="modSp mod">
        <pc:chgData name="Weifeng Xu" userId="e7aed605-a3dd-4d5a-a692-a87037af107b" providerId="ADAL" clId="{237DC71D-066B-4FD1-A770-C63C33186E1D}" dt="2021-01-28T20:05:37.515" v="5" actId="20577"/>
        <pc:sldMkLst>
          <pc:docMk/>
          <pc:sldMk cId="681006322" sldId="328"/>
        </pc:sldMkLst>
        <pc:spChg chg="mod">
          <ac:chgData name="Weifeng Xu" userId="e7aed605-a3dd-4d5a-a692-a87037af107b" providerId="ADAL" clId="{237DC71D-066B-4FD1-A770-C63C33186E1D}" dt="2021-01-28T20:05:37.515" v="5" actId="20577"/>
          <ac:spMkLst>
            <pc:docMk/>
            <pc:sldMk cId="681006322" sldId="328"/>
            <ac:spMk id="6" creationId="{00000000-0000-0000-0000-000000000000}"/>
          </ac:spMkLst>
        </pc:spChg>
      </pc:sldChg>
    </pc:docChg>
  </pc:docChgLst>
  <pc:docChgLst>
    <pc:chgData name="Weifeng Xu" userId="e7aed605-a3dd-4d5a-a692-a87037af107b" providerId="ADAL" clId="{97CE8EA3-16AE-45E5-B08E-C51A45B93B9F}"/>
    <pc:docChg chg="undo custSel addSld delSld modSld sldOrd">
      <pc:chgData name="Weifeng Xu" userId="e7aed605-a3dd-4d5a-a692-a87037af107b" providerId="ADAL" clId="{97CE8EA3-16AE-45E5-B08E-C51A45B93B9F}" dt="2021-10-28T14:10:05.918" v="2466" actId="20577"/>
      <pc:docMkLst>
        <pc:docMk/>
      </pc:docMkLst>
      <pc:sldChg chg="addSp delSp modSp mod">
        <pc:chgData name="Weifeng Xu" userId="e7aed605-a3dd-4d5a-a692-a87037af107b" providerId="ADAL" clId="{97CE8EA3-16AE-45E5-B08E-C51A45B93B9F}" dt="2021-10-26T20:37:10.758" v="1634" actId="20577"/>
        <pc:sldMkLst>
          <pc:docMk/>
          <pc:sldMk cId="2906097788" sldId="320"/>
        </pc:sldMkLst>
        <pc:spChg chg="mod">
          <ac:chgData name="Weifeng Xu" userId="e7aed605-a3dd-4d5a-a692-a87037af107b" providerId="ADAL" clId="{97CE8EA3-16AE-45E5-B08E-C51A45B93B9F}" dt="2021-10-26T20:37:10.758" v="1634" actId="20577"/>
          <ac:spMkLst>
            <pc:docMk/>
            <pc:sldMk cId="2906097788" sldId="320"/>
            <ac:spMk id="2" creationId="{00000000-0000-0000-0000-000000000000}"/>
          </ac:spMkLst>
        </pc:spChg>
        <pc:picChg chg="del">
          <ac:chgData name="Weifeng Xu" userId="e7aed605-a3dd-4d5a-a692-a87037af107b" providerId="ADAL" clId="{97CE8EA3-16AE-45E5-B08E-C51A45B93B9F}" dt="2021-10-26T20:17:45.024" v="1374" actId="478"/>
          <ac:picMkLst>
            <pc:docMk/>
            <pc:sldMk cId="2906097788" sldId="320"/>
            <ac:picMk id="3" creationId="{00000000-0000-0000-0000-000000000000}"/>
          </ac:picMkLst>
        </pc:picChg>
        <pc:picChg chg="add mod">
          <ac:chgData name="Weifeng Xu" userId="e7aed605-a3dd-4d5a-a692-a87037af107b" providerId="ADAL" clId="{97CE8EA3-16AE-45E5-B08E-C51A45B93B9F}" dt="2021-10-26T20:17:56.817" v="1380" actId="1440"/>
          <ac:picMkLst>
            <pc:docMk/>
            <pc:sldMk cId="2906097788" sldId="320"/>
            <ac:picMk id="8" creationId="{6185BBCF-DFB3-43A2-BF2D-C13CA34EE709}"/>
          </ac:picMkLst>
        </pc:picChg>
      </pc:sldChg>
      <pc:sldChg chg="modSp mod ord">
        <pc:chgData name="Weifeng Xu" userId="e7aed605-a3dd-4d5a-a692-a87037af107b" providerId="ADAL" clId="{97CE8EA3-16AE-45E5-B08E-C51A45B93B9F}" dt="2021-10-28T12:59:29.160" v="1958" actId="20577"/>
        <pc:sldMkLst>
          <pc:docMk/>
          <pc:sldMk cId="3205019338" sldId="322"/>
        </pc:sldMkLst>
        <pc:spChg chg="mod">
          <ac:chgData name="Weifeng Xu" userId="e7aed605-a3dd-4d5a-a692-a87037af107b" providerId="ADAL" clId="{97CE8EA3-16AE-45E5-B08E-C51A45B93B9F}" dt="2021-10-28T12:59:29.160" v="1958" actId="20577"/>
          <ac:spMkLst>
            <pc:docMk/>
            <pc:sldMk cId="3205019338" sldId="322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97CE8EA3-16AE-45E5-B08E-C51A45B93B9F}" dt="2021-10-28T12:53:41.992" v="1939" actId="20577"/>
        <pc:sldMkLst>
          <pc:docMk/>
          <pc:sldMk cId="937655564" sldId="323"/>
        </pc:sldMkLst>
        <pc:spChg chg="mod">
          <ac:chgData name="Weifeng Xu" userId="e7aed605-a3dd-4d5a-a692-a87037af107b" providerId="ADAL" clId="{97CE8EA3-16AE-45E5-B08E-C51A45B93B9F}" dt="2021-10-28T12:53:41.992" v="1939" actId="20577"/>
          <ac:spMkLst>
            <pc:docMk/>
            <pc:sldMk cId="937655564" sldId="323"/>
            <ac:spMk id="2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97CE8EA3-16AE-45E5-B08E-C51A45B93B9F}" dt="2021-10-19T02:07:15.897" v="1104" actId="114"/>
        <pc:sldMkLst>
          <pc:docMk/>
          <pc:sldMk cId="3504232952" sldId="324"/>
        </pc:sldMkLst>
        <pc:spChg chg="mod">
          <ac:chgData name="Weifeng Xu" userId="e7aed605-a3dd-4d5a-a692-a87037af107b" providerId="ADAL" clId="{97CE8EA3-16AE-45E5-B08E-C51A45B93B9F}" dt="2021-10-19T02:07:15.897" v="1104" actId="114"/>
          <ac:spMkLst>
            <pc:docMk/>
            <pc:sldMk cId="3504232952" sldId="324"/>
            <ac:spMk id="2" creationId="{00000000-0000-0000-0000-000000000000}"/>
          </ac:spMkLst>
        </pc:spChg>
        <pc:spChg chg="mod">
          <ac:chgData name="Weifeng Xu" userId="e7aed605-a3dd-4d5a-a692-a87037af107b" providerId="ADAL" clId="{97CE8EA3-16AE-45E5-B08E-C51A45B93B9F}" dt="2021-10-19T01:20:04.410" v="249" actId="108"/>
          <ac:spMkLst>
            <pc:docMk/>
            <pc:sldMk cId="3504232952" sldId="324"/>
            <ac:spMk id="9" creationId="{00000000-0000-0000-0000-000000000000}"/>
          </ac:spMkLst>
        </pc:spChg>
        <pc:picChg chg="add mod">
          <ac:chgData name="Weifeng Xu" userId="e7aed605-a3dd-4d5a-a692-a87037af107b" providerId="ADAL" clId="{97CE8EA3-16AE-45E5-B08E-C51A45B93B9F}" dt="2021-10-19T01:20:40.919" v="252" actId="1076"/>
          <ac:picMkLst>
            <pc:docMk/>
            <pc:sldMk cId="3504232952" sldId="324"/>
            <ac:picMk id="5" creationId="{0DDFCAEB-128E-4325-8F1B-24391512D600}"/>
          </ac:picMkLst>
        </pc:picChg>
        <pc:picChg chg="del">
          <ac:chgData name="Weifeng Xu" userId="e7aed605-a3dd-4d5a-a692-a87037af107b" providerId="ADAL" clId="{97CE8EA3-16AE-45E5-B08E-C51A45B93B9F}" dt="2021-10-19T01:13:51.998" v="16" actId="478"/>
          <ac:picMkLst>
            <pc:docMk/>
            <pc:sldMk cId="3504232952" sldId="324"/>
            <ac:picMk id="2050" creationId="{00000000-0000-0000-0000-000000000000}"/>
          </ac:picMkLst>
        </pc:picChg>
      </pc:sldChg>
      <pc:sldChg chg="addSp delSp modSp mod modClrScheme chgLayout modNotesTx">
        <pc:chgData name="Weifeng Xu" userId="e7aed605-a3dd-4d5a-a692-a87037af107b" providerId="ADAL" clId="{97CE8EA3-16AE-45E5-B08E-C51A45B93B9F}" dt="2021-10-28T14:06:30.016" v="2413" actId="1076"/>
        <pc:sldMkLst>
          <pc:docMk/>
          <pc:sldMk cId="2694751075" sldId="327"/>
        </pc:sldMkLst>
        <pc:spChg chg="add mod ord">
          <ac:chgData name="Weifeng Xu" userId="e7aed605-a3dd-4d5a-a692-a87037af107b" providerId="ADAL" clId="{97CE8EA3-16AE-45E5-B08E-C51A45B93B9F}" dt="2021-10-28T14:00:06.122" v="2368" actId="20577"/>
          <ac:spMkLst>
            <pc:docMk/>
            <pc:sldMk cId="2694751075" sldId="327"/>
            <ac:spMk id="2" creationId="{613B00DF-2049-41DE-ADC5-DC3A19E450CA}"/>
          </ac:spMkLst>
        </pc:spChg>
        <pc:spChg chg="mod">
          <ac:chgData name="Weifeng Xu" userId="e7aed605-a3dd-4d5a-a692-a87037af107b" providerId="ADAL" clId="{97CE8EA3-16AE-45E5-B08E-C51A45B93B9F}" dt="2021-10-28T14:00:13.064" v="2369" actId="1076"/>
          <ac:spMkLst>
            <pc:docMk/>
            <pc:sldMk cId="2694751075" sldId="327"/>
            <ac:spMk id="6" creationId="{00000000-0000-0000-0000-000000000000}"/>
          </ac:spMkLst>
        </pc:spChg>
        <pc:spChg chg="add del mod">
          <ac:chgData name="Weifeng Xu" userId="e7aed605-a3dd-4d5a-a692-a87037af107b" providerId="ADAL" clId="{97CE8EA3-16AE-45E5-B08E-C51A45B93B9F}" dt="2021-10-19T19:20:06.546" v="1373" actId="478"/>
          <ac:spMkLst>
            <pc:docMk/>
            <pc:sldMk cId="2694751075" sldId="327"/>
            <ac:spMk id="7" creationId="{C5C862DD-EC90-453C-933F-E0F422B1B6C6}"/>
          </ac:spMkLst>
        </pc:spChg>
        <pc:spChg chg="add mod">
          <ac:chgData name="Weifeng Xu" userId="e7aed605-a3dd-4d5a-a692-a87037af107b" providerId="ADAL" clId="{97CE8EA3-16AE-45E5-B08E-C51A45B93B9F}" dt="2021-10-28T14:06:30.016" v="2413" actId="1076"/>
          <ac:spMkLst>
            <pc:docMk/>
            <pc:sldMk cId="2694751075" sldId="327"/>
            <ac:spMk id="9" creationId="{0A42AD04-B724-4FA6-BB93-BCB5AF0B3D7D}"/>
          </ac:spMkLst>
        </pc:spChg>
        <pc:picChg chg="mod">
          <ac:chgData name="Weifeng Xu" userId="e7aed605-a3dd-4d5a-a692-a87037af107b" providerId="ADAL" clId="{97CE8EA3-16AE-45E5-B08E-C51A45B93B9F}" dt="2021-10-28T14:00:13.064" v="2369" actId="1076"/>
          <ac:picMkLst>
            <pc:docMk/>
            <pc:sldMk cId="2694751075" sldId="327"/>
            <ac:picMk id="3" creationId="{00000000-0000-0000-0000-000000000000}"/>
          </ac:picMkLst>
        </pc:picChg>
        <pc:picChg chg="mod">
          <ac:chgData name="Weifeng Xu" userId="e7aed605-a3dd-4d5a-a692-a87037af107b" providerId="ADAL" clId="{97CE8EA3-16AE-45E5-B08E-C51A45B93B9F}" dt="2021-10-28T14:00:13.064" v="2369" actId="1076"/>
          <ac:picMkLst>
            <pc:docMk/>
            <pc:sldMk cId="2694751075" sldId="327"/>
            <ac:picMk id="8" creationId="{00000000-0000-0000-0000-000000000000}"/>
          </ac:picMkLst>
        </pc:picChg>
      </pc:sldChg>
      <pc:sldChg chg="addSp modSp mod">
        <pc:chgData name="Weifeng Xu" userId="e7aed605-a3dd-4d5a-a692-a87037af107b" providerId="ADAL" clId="{97CE8EA3-16AE-45E5-B08E-C51A45B93B9F}" dt="2021-10-19T02:20:00.743" v="1322" actId="1076"/>
        <pc:sldMkLst>
          <pc:docMk/>
          <pc:sldMk cId="2092135752" sldId="329"/>
        </pc:sldMkLst>
        <pc:spChg chg="add mod">
          <ac:chgData name="Weifeng Xu" userId="e7aed605-a3dd-4d5a-a692-a87037af107b" providerId="ADAL" clId="{97CE8EA3-16AE-45E5-B08E-C51A45B93B9F}" dt="2021-10-19T02:20:00.743" v="1322" actId="1076"/>
          <ac:spMkLst>
            <pc:docMk/>
            <pc:sldMk cId="2092135752" sldId="329"/>
            <ac:spMk id="6" creationId="{86A3ABD9-0DCA-4F80-918D-A7AF8D436DBC}"/>
          </ac:spMkLst>
        </pc:spChg>
      </pc:sldChg>
      <pc:sldChg chg="addSp modSp mod">
        <pc:chgData name="Weifeng Xu" userId="e7aed605-a3dd-4d5a-a692-a87037af107b" providerId="ADAL" clId="{97CE8EA3-16AE-45E5-B08E-C51A45B93B9F}" dt="2021-10-28T14:07:58.880" v="2414" actId="14100"/>
        <pc:sldMkLst>
          <pc:docMk/>
          <pc:sldMk cId="3225960140" sldId="332"/>
        </pc:sldMkLst>
        <pc:spChg chg="mod">
          <ac:chgData name="Weifeng Xu" userId="e7aed605-a3dd-4d5a-a692-a87037af107b" providerId="ADAL" clId="{97CE8EA3-16AE-45E5-B08E-C51A45B93B9F}" dt="2021-10-28T13:24:53.805" v="2161" actId="20577"/>
          <ac:spMkLst>
            <pc:docMk/>
            <pc:sldMk cId="3225960140" sldId="332"/>
            <ac:spMk id="2" creationId="{00000000-0000-0000-0000-000000000000}"/>
          </ac:spMkLst>
        </pc:spChg>
        <pc:spChg chg="mod">
          <ac:chgData name="Weifeng Xu" userId="e7aed605-a3dd-4d5a-a692-a87037af107b" providerId="ADAL" clId="{97CE8EA3-16AE-45E5-B08E-C51A45B93B9F}" dt="2021-10-28T13:36:37.260" v="2285" actId="14100"/>
          <ac:spMkLst>
            <pc:docMk/>
            <pc:sldMk cId="3225960140" sldId="332"/>
            <ac:spMk id="3" creationId="{00000000-0000-0000-0000-000000000000}"/>
          </ac:spMkLst>
        </pc:spChg>
        <pc:cxnChg chg="add mod">
          <ac:chgData name="Weifeng Xu" userId="e7aed605-a3dd-4d5a-a692-a87037af107b" providerId="ADAL" clId="{97CE8EA3-16AE-45E5-B08E-C51A45B93B9F}" dt="2021-10-28T14:07:58.880" v="2414" actId="14100"/>
          <ac:cxnSpMkLst>
            <pc:docMk/>
            <pc:sldMk cId="3225960140" sldId="332"/>
            <ac:cxnSpMk id="6" creationId="{011D61ED-EF56-47AB-9703-CDCE59FCD30D}"/>
          </ac:cxnSpMkLst>
        </pc:cxnChg>
      </pc:sldChg>
      <pc:sldChg chg="modSp mod ord">
        <pc:chgData name="Weifeng Xu" userId="e7aed605-a3dd-4d5a-a692-a87037af107b" providerId="ADAL" clId="{97CE8EA3-16AE-45E5-B08E-C51A45B93B9F}" dt="2021-10-28T14:05:53.861" v="2411" actId="6549"/>
        <pc:sldMkLst>
          <pc:docMk/>
          <pc:sldMk cId="4111426482" sldId="333"/>
        </pc:sldMkLst>
        <pc:spChg chg="mod">
          <ac:chgData name="Weifeng Xu" userId="e7aed605-a3dd-4d5a-a692-a87037af107b" providerId="ADAL" clId="{97CE8EA3-16AE-45E5-B08E-C51A45B93B9F}" dt="2021-10-28T14:05:53.861" v="2411" actId="6549"/>
          <ac:spMkLst>
            <pc:docMk/>
            <pc:sldMk cId="4111426482" sldId="333"/>
            <ac:spMk id="3" creationId="{00000000-0000-0000-0000-000000000000}"/>
          </ac:spMkLst>
        </pc:spChg>
        <pc:picChg chg="mod">
          <ac:chgData name="Weifeng Xu" userId="e7aed605-a3dd-4d5a-a692-a87037af107b" providerId="ADAL" clId="{97CE8EA3-16AE-45E5-B08E-C51A45B93B9F}" dt="2021-10-28T14:05:14.897" v="2408" actId="1076"/>
          <ac:picMkLst>
            <pc:docMk/>
            <pc:sldMk cId="4111426482" sldId="333"/>
            <ac:picMk id="6" creationId="{00000000-0000-0000-0000-000000000000}"/>
          </ac:picMkLst>
        </pc:picChg>
      </pc:sldChg>
      <pc:sldChg chg="modSp mod">
        <pc:chgData name="Weifeng Xu" userId="e7aed605-a3dd-4d5a-a692-a87037af107b" providerId="ADAL" clId="{97CE8EA3-16AE-45E5-B08E-C51A45B93B9F}" dt="2021-10-28T12:54:09.744" v="1956" actId="20577"/>
        <pc:sldMkLst>
          <pc:docMk/>
          <pc:sldMk cId="1088256087" sldId="358"/>
        </pc:sldMkLst>
        <pc:spChg chg="mod">
          <ac:chgData name="Weifeng Xu" userId="e7aed605-a3dd-4d5a-a692-a87037af107b" providerId="ADAL" clId="{97CE8EA3-16AE-45E5-B08E-C51A45B93B9F}" dt="2021-10-28T12:54:09.744" v="1956" actId="20577"/>
          <ac:spMkLst>
            <pc:docMk/>
            <pc:sldMk cId="1088256087" sldId="358"/>
            <ac:spMk id="2" creationId="{00000000-0000-0000-0000-000000000000}"/>
          </ac:spMkLst>
        </pc:spChg>
      </pc:sldChg>
      <pc:sldChg chg="addSp modSp mod modNotesTx">
        <pc:chgData name="Weifeng Xu" userId="e7aed605-a3dd-4d5a-a692-a87037af107b" providerId="ADAL" clId="{97CE8EA3-16AE-45E5-B08E-C51A45B93B9F}" dt="2021-10-19T01:38:32.559" v="809"/>
        <pc:sldMkLst>
          <pc:docMk/>
          <pc:sldMk cId="2297018136" sldId="359"/>
        </pc:sldMkLst>
        <pc:spChg chg="add mod">
          <ac:chgData name="Weifeng Xu" userId="e7aed605-a3dd-4d5a-a692-a87037af107b" providerId="ADAL" clId="{97CE8EA3-16AE-45E5-B08E-C51A45B93B9F}" dt="2021-10-19T01:36:54.989" v="807" actId="6549"/>
          <ac:spMkLst>
            <pc:docMk/>
            <pc:sldMk cId="2297018136" sldId="359"/>
            <ac:spMk id="2" creationId="{E7C18866-81F4-4FC0-8013-E5B90FCEDD40}"/>
          </ac:spMkLst>
        </pc:spChg>
        <pc:spChg chg="mod">
          <ac:chgData name="Weifeng Xu" userId="e7aed605-a3dd-4d5a-a692-a87037af107b" providerId="ADAL" clId="{97CE8EA3-16AE-45E5-B08E-C51A45B93B9F}" dt="2021-10-19T01:25:32.822" v="319" actId="1076"/>
          <ac:spMkLst>
            <pc:docMk/>
            <pc:sldMk cId="2297018136" sldId="359"/>
            <ac:spMk id="7" creationId="{00000000-0000-0000-0000-000000000000}"/>
          </ac:spMkLst>
        </pc:spChg>
        <pc:spChg chg="mod">
          <ac:chgData name="Weifeng Xu" userId="e7aed605-a3dd-4d5a-a692-a87037af107b" providerId="ADAL" clId="{97CE8EA3-16AE-45E5-B08E-C51A45B93B9F}" dt="2021-10-19T01:25:32.822" v="319" actId="1076"/>
          <ac:spMkLst>
            <pc:docMk/>
            <pc:sldMk cId="2297018136" sldId="359"/>
            <ac:spMk id="9" creationId="{00000000-0000-0000-0000-000000000000}"/>
          </ac:spMkLst>
        </pc:spChg>
        <pc:spChg chg="mod">
          <ac:chgData name="Weifeng Xu" userId="e7aed605-a3dd-4d5a-a692-a87037af107b" providerId="ADAL" clId="{97CE8EA3-16AE-45E5-B08E-C51A45B93B9F}" dt="2021-10-19T01:25:32.822" v="319" actId="1076"/>
          <ac:spMkLst>
            <pc:docMk/>
            <pc:sldMk cId="2297018136" sldId="359"/>
            <ac:spMk id="10" creationId="{00000000-0000-0000-0000-000000000000}"/>
          </ac:spMkLst>
        </pc:spChg>
        <pc:spChg chg="mod">
          <ac:chgData name="Weifeng Xu" userId="e7aed605-a3dd-4d5a-a692-a87037af107b" providerId="ADAL" clId="{97CE8EA3-16AE-45E5-B08E-C51A45B93B9F}" dt="2021-10-19T01:25:32.822" v="319" actId="1076"/>
          <ac:spMkLst>
            <pc:docMk/>
            <pc:sldMk cId="2297018136" sldId="359"/>
            <ac:spMk id="11" creationId="{00000000-0000-0000-0000-000000000000}"/>
          </ac:spMkLst>
        </pc:spChg>
        <pc:spChg chg="mod">
          <ac:chgData name="Weifeng Xu" userId="e7aed605-a3dd-4d5a-a692-a87037af107b" providerId="ADAL" clId="{97CE8EA3-16AE-45E5-B08E-C51A45B93B9F}" dt="2021-10-19T01:25:32.822" v="319" actId="1076"/>
          <ac:spMkLst>
            <pc:docMk/>
            <pc:sldMk cId="2297018136" sldId="359"/>
            <ac:spMk id="12" creationId="{00000000-0000-0000-0000-000000000000}"/>
          </ac:spMkLst>
        </pc:spChg>
        <pc:spChg chg="mod">
          <ac:chgData name="Weifeng Xu" userId="e7aed605-a3dd-4d5a-a692-a87037af107b" providerId="ADAL" clId="{97CE8EA3-16AE-45E5-B08E-C51A45B93B9F}" dt="2021-10-19T01:25:32.822" v="319" actId="1076"/>
          <ac:spMkLst>
            <pc:docMk/>
            <pc:sldMk cId="2297018136" sldId="359"/>
            <ac:spMk id="13" creationId="{00000000-0000-0000-0000-000000000000}"/>
          </ac:spMkLst>
        </pc:spChg>
        <pc:spChg chg="mod">
          <ac:chgData name="Weifeng Xu" userId="e7aed605-a3dd-4d5a-a692-a87037af107b" providerId="ADAL" clId="{97CE8EA3-16AE-45E5-B08E-C51A45B93B9F}" dt="2021-10-19T01:25:32.822" v="319" actId="1076"/>
          <ac:spMkLst>
            <pc:docMk/>
            <pc:sldMk cId="2297018136" sldId="359"/>
            <ac:spMk id="14" creationId="{00000000-0000-0000-0000-000000000000}"/>
          </ac:spMkLst>
        </pc:spChg>
        <pc:spChg chg="mod">
          <ac:chgData name="Weifeng Xu" userId="e7aed605-a3dd-4d5a-a692-a87037af107b" providerId="ADAL" clId="{97CE8EA3-16AE-45E5-B08E-C51A45B93B9F}" dt="2021-10-19T01:25:32.822" v="319" actId="1076"/>
          <ac:spMkLst>
            <pc:docMk/>
            <pc:sldMk cId="2297018136" sldId="359"/>
            <ac:spMk id="15" creationId="{00000000-0000-0000-0000-000000000000}"/>
          </ac:spMkLst>
        </pc:spChg>
        <pc:picChg chg="mod">
          <ac:chgData name="Weifeng Xu" userId="e7aed605-a3dd-4d5a-a692-a87037af107b" providerId="ADAL" clId="{97CE8EA3-16AE-45E5-B08E-C51A45B93B9F}" dt="2021-10-19T01:25:32.822" v="319" actId="1076"/>
          <ac:picMkLst>
            <pc:docMk/>
            <pc:sldMk cId="2297018136" sldId="359"/>
            <ac:picMk id="4" creationId="{00000000-0000-0000-0000-000000000000}"/>
          </ac:picMkLst>
        </pc:picChg>
        <pc:picChg chg="add mod">
          <ac:chgData name="Weifeng Xu" userId="e7aed605-a3dd-4d5a-a692-a87037af107b" providerId="ADAL" clId="{97CE8EA3-16AE-45E5-B08E-C51A45B93B9F}" dt="2021-10-19T01:29:06.014" v="521" actId="1076"/>
          <ac:picMkLst>
            <pc:docMk/>
            <pc:sldMk cId="2297018136" sldId="359"/>
            <ac:picMk id="5" creationId="{9B5C5A13-2272-4070-9BDF-EAA04626D83A}"/>
          </ac:picMkLst>
        </pc:pic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17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19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21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25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28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30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32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34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37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39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41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42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43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47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53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56" creationId="{00000000-0000-0000-0000-000000000000}"/>
          </ac:cxnSpMkLst>
        </pc:cxnChg>
        <pc:cxnChg chg="mod">
          <ac:chgData name="Weifeng Xu" userId="e7aed605-a3dd-4d5a-a692-a87037af107b" providerId="ADAL" clId="{97CE8EA3-16AE-45E5-B08E-C51A45B93B9F}" dt="2021-10-19T01:25:32.822" v="319" actId="1076"/>
          <ac:cxnSpMkLst>
            <pc:docMk/>
            <pc:sldMk cId="2297018136" sldId="359"/>
            <ac:cxnSpMk id="57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97CE8EA3-16AE-45E5-B08E-C51A45B93B9F}" dt="2021-10-26T20:46:24.036" v="1723" actId="20577"/>
        <pc:sldMkLst>
          <pc:docMk/>
          <pc:sldMk cId="1113331362" sldId="362"/>
        </pc:sldMkLst>
        <pc:spChg chg="del">
          <ac:chgData name="Weifeng Xu" userId="e7aed605-a3dd-4d5a-a692-a87037af107b" providerId="ADAL" clId="{97CE8EA3-16AE-45E5-B08E-C51A45B93B9F}" dt="2021-10-19T00:39:48.521" v="1" actId="700"/>
          <ac:spMkLst>
            <pc:docMk/>
            <pc:sldMk cId="1113331362" sldId="362"/>
            <ac:spMk id="2" creationId="{1DD950ED-0A3F-45E8-8198-F59886D4BF3C}"/>
          </ac:spMkLst>
        </pc:spChg>
        <pc:spChg chg="add mod ord">
          <ac:chgData name="Weifeng Xu" userId="e7aed605-a3dd-4d5a-a692-a87037af107b" providerId="ADAL" clId="{97CE8EA3-16AE-45E5-B08E-C51A45B93B9F}" dt="2021-10-26T20:46:24.036" v="1723" actId="20577"/>
          <ac:spMkLst>
            <pc:docMk/>
            <pc:sldMk cId="1113331362" sldId="362"/>
            <ac:spMk id="9" creationId="{07ACEBD9-6976-4C31-BF40-C141E4F546FF}"/>
          </ac:spMkLst>
        </pc:spChg>
        <pc:spChg chg="add mod">
          <ac:chgData name="Weifeng Xu" userId="e7aed605-a3dd-4d5a-a692-a87037af107b" providerId="ADAL" clId="{97CE8EA3-16AE-45E5-B08E-C51A45B93B9F}" dt="2021-10-26T20:30:26.159" v="1475" actId="1076"/>
          <ac:spMkLst>
            <pc:docMk/>
            <pc:sldMk cId="1113331362" sldId="362"/>
            <ac:spMk id="11" creationId="{AC30A9F9-F441-497F-BE69-664A3FF2219C}"/>
          </ac:spMkLst>
        </pc:spChg>
        <pc:spChg chg="add mod">
          <ac:chgData name="Weifeng Xu" userId="e7aed605-a3dd-4d5a-a692-a87037af107b" providerId="ADAL" clId="{97CE8EA3-16AE-45E5-B08E-C51A45B93B9F}" dt="2021-10-26T20:37:32.431" v="1646" actId="20577"/>
          <ac:spMkLst>
            <pc:docMk/>
            <pc:sldMk cId="1113331362" sldId="362"/>
            <ac:spMk id="12" creationId="{85D12330-6573-44FF-8071-B240B6BAA285}"/>
          </ac:spMkLst>
        </pc:spChg>
        <pc:picChg chg="add del mod">
          <ac:chgData name="Weifeng Xu" userId="e7aed605-a3dd-4d5a-a692-a87037af107b" providerId="ADAL" clId="{97CE8EA3-16AE-45E5-B08E-C51A45B93B9F}" dt="2021-10-26T20:22:29.281" v="1388" actId="478"/>
          <ac:picMkLst>
            <pc:docMk/>
            <pc:sldMk cId="1113331362" sldId="362"/>
            <ac:picMk id="3" creationId="{89BCB30A-32DD-47FE-924B-FD0F421D21C5}"/>
          </ac:picMkLst>
        </pc:picChg>
        <pc:picChg chg="add del">
          <ac:chgData name="Weifeng Xu" userId="e7aed605-a3dd-4d5a-a692-a87037af107b" providerId="ADAL" clId="{97CE8EA3-16AE-45E5-B08E-C51A45B93B9F}" dt="2021-10-19T00:39:55.316" v="3" actId="22"/>
          <ac:picMkLst>
            <pc:docMk/>
            <pc:sldMk cId="1113331362" sldId="362"/>
            <ac:picMk id="4" creationId="{F5EBD7CF-5A81-4C94-99C7-E039428C8845}"/>
          </ac:picMkLst>
        </pc:picChg>
        <pc:picChg chg="add mod">
          <ac:chgData name="Weifeng Xu" userId="e7aed605-a3dd-4d5a-a692-a87037af107b" providerId="ADAL" clId="{97CE8EA3-16AE-45E5-B08E-C51A45B93B9F}" dt="2021-10-26T20:30:26.159" v="1475" actId="1076"/>
          <ac:picMkLst>
            <pc:docMk/>
            <pc:sldMk cId="1113331362" sldId="362"/>
            <ac:picMk id="5" creationId="{E24C3EF4-C07E-4857-A4F2-7FF297771FF3}"/>
          </ac:picMkLst>
        </pc:picChg>
        <pc:picChg chg="add del mod">
          <ac:chgData name="Weifeng Xu" userId="e7aed605-a3dd-4d5a-a692-a87037af107b" providerId="ADAL" clId="{97CE8EA3-16AE-45E5-B08E-C51A45B93B9F}" dt="2021-10-26T20:23:49.470" v="1391" actId="478"/>
          <ac:picMkLst>
            <pc:docMk/>
            <pc:sldMk cId="1113331362" sldId="362"/>
            <ac:picMk id="6" creationId="{04D3FDD1-D35F-4055-A3B2-52A5AF5EBC29}"/>
          </ac:picMkLst>
        </pc:picChg>
        <pc:picChg chg="add mod">
          <ac:chgData name="Weifeng Xu" userId="e7aed605-a3dd-4d5a-a692-a87037af107b" providerId="ADAL" clId="{97CE8EA3-16AE-45E5-B08E-C51A45B93B9F}" dt="2021-10-26T20:30:27.362" v="1476" actId="1076"/>
          <ac:picMkLst>
            <pc:docMk/>
            <pc:sldMk cId="1113331362" sldId="362"/>
            <ac:picMk id="8" creationId="{46C1E568-ADA6-4F9B-9349-84B89E18AA96}"/>
          </ac:picMkLst>
        </pc:picChg>
        <pc:picChg chg="add mod">
          <ac:chgData name="Weifeng Xu" userId="e7aed605-a3dd-4d5a-a692-a87037af107b" providerId="ADAL" clId="{97CE8EA3-16AE-45E5-B08E-C51A45B93B9F}" dt="2021-10-26T20:30:26.159" v="1475" actId="1076"/>
          <ac:picMkLst>
            <pc:docMk/>
            <pc:sldMk cId="1113331362" sldId="362"/>
            <ac:picMk id="10" creationId="{1B1BEA3D-1ABA-44F1-9F55-2DA5867AE041}"/>
          </ac:picMkLst>
        </pc:picChg>
        <pc:cxnChg chg="add mod">
          <ac:chgData name="Weifeng Xu" userId="e7aed605-a3dd-4d5a-a692-a87037af107b" providerId="ADAL" clId="{97CE8EA3-16AE-45E5-B08E-C51A45B93B9F}" dt="2021-10-26T20:31:14.294" v="1486" actId="14100"/>
          <ac:cxnSpMkLst>
            <pc:docMk/>
            <pc:sldMk cId="1113331362" sldId="362"/>
            <ac:cxnSpMk id="14" creationId="{CF2591DA-8920-4037-AFCE-35F7E8D7D44D}"/>
          </ac:cxnSpMkLst>
        </pc:cxnChg>
        <pc:cxnChg chg="add mod">
          <ac:chgData name="Weifeng Xu" userId="e7aed605-a3dd-4d5a-a692-a87037af107b" providerId="ADAL" clId="{97CE8EA3-16AE-45E5-B08E-C51A45B93B9F}" dt="2021-10-26T20:31:09.685" v="1485" actId="14100"/>
          <ac:cxnSpMkLst>
            <pc:docMk/>
            <pc:sldMk cId="1113331362" sldId="362"/>
            <ac:cxnSpMk id="15" creationId="{F2F5D240-4683-4AC6-B2EC-890F8CA9E76F}"/>
          </ac:cxnSpMkLst>
        </pc:cxnChg>
        <pc:cxnChg chg="add mod">
          <ac:chgData name="Weifeng Xu" userId="e7aed605-a3dd-4d5a-a692-a87037af107b" providerId="ADAL" clId="{97CE8EA3-16AE-45E5-B08E-C51A45B93B9F}" dt="2021-10-26T20:31:26.660" v="1489" actId="14100"/>
          <ac:cxnSpMkLst>
            <pc:docMk/>
            <pc:sldMk cId="1113331362" sldId="362"/>
            <ac:cxnSpMk id="20" creationId="{CEEA6B7B-CB6B-4604-B06F-8CEB8F26B98D}"/>
          </ac:cxnSpMkLst>
        </pc:cxnChg>
      </pc:sldChg>
      <pc:sldChg chg="new del">
        <pc:chgData name="Weifeng Xu" userId="e7aed605-a3dd-4d5a-a692-a87037af107b" providerId="ADAL" clId="{97CE8EA3-16AE-45E5-B08E-C51A45B93B9F}" dt="2021-10-19T01:24:35.614" v="318" actId="47"/>
        <pc:sldMkLst>
          <pc:docMk/>
          <pc:sldMk cId="1389757040" sldId="363"/>
        </pc:sldMkLst>
      </pc:sldChg>
      <pc:sldChg chg="delSp modSp add mod">
        <pc:chgData name="Weifeng Xu" userId="e7aed605-a3dd-4d5a-a692-a87037af107b" providerId="ADAL" clId="{97CE8EA3-16AE-45E5-B08E-C51A45B93B9F}" dt="2021-10-28T13:03:52.821" v="2019" actId="20577"/>
        <pc:sldMkLst>
          <pc:docMk/>
          <pc:sldMk cId="2890477994" sldId="364"/>
        </pc:sldMkLst>
        <pc:spChg chg="mod">
          <ac:chgData name="Weifeng Xu" userId="e7aed605-a3dd-4d5a-a692-a87037af107b" providerId="ADAL" clId="{97CE8EA3-16AE-45E5-B08E-C51A45B93B9F}" dt="2021-10-19T01:23:31.195" v="317" actId="20577"/>
          <ac:spMkLst>
            <pc:docMk/>
            <pc:sldMk cId="2890477994" sldId="364"/>
            <ac:spMk id="2" creationId="{00000000-0000-0000-0000-000000000000}"/>
          </ac:spMkLst>
        </pc:spChg>
        <pc:spChg chg="mod">
          <ac:chgData name="Weifeng Xu" userId="e7aed605-a3dd-4d5a-a692-a87037af107b" providerId="ADAL" clId="{97CE8EA3-16AE-45E5-B08E-C51A45B93B9F}" dt="2021-10-28T13:03:52.821" v="2019" actId="20577"/>
          <ac:spMkLst>
            <pc:docMk/>
            <pc:sldMk cId="2890477994" sldId="364"/>
            <ac:spMk id="9" creationId="{00000000-0000-0000-0000-000000000000}"/>
          </ac:spMkLst>
        </pc:spChg>
        <pc:picChg chg="del">
          <ac:chgData name="Weifeng Xu" userId="e7aed605-a3dd-4d5a-a692-a87037af107b" providerId="ADAL" clId="{97CE8EA3-16AE-45E5-B08E-C51A45B93B9F}" dt="2021-10-19T01:20:35.529" v="250" actId="21"/>
          <ac:picMkLst>
            <pc:docMk/>
            <pc:sldMk cId="2890477994" sldId="364"/>
            <ac:picMk id="2050" creationId="{00000000-0000-0000-0000-000000000000}"/>
          </ac:picMkLst>
        </pc:picChg>
      </pc:sldChg>
      <pc:sldChg chg="new del">
        <pc:chgData name="Weifeng Xu" userId="e7aed605-a3dd-4d5a-a692-a87037af107b" providerId="ADAL" clId="{97CE8EA3-16AE-45E5-B08E-C51A45B93B9F}" dt="2021-10-19T02:01:49.781" v="841" actId="680"/>
        <pc:sldMkLst>
          <pc:docMk/>
          <pc:sldMk cId="571732866" sldId="365"/>
        </pc:sldMkLst>
      </pc:sldChg>
      <pc:sldChg chg="addSp delSp modSp add mod ord modNotesTx">
        <pc:chgData name="Weifeng Xu" userId="e7aed605-a3dd-4d5a-a692-a87037af107b" providerId="ADAL" clId="{97CE8EA3-16AE-45E5-B08E-C51A45B93B9F}" dt="2021-10-19T19:15:02.035" v="1338" actId="207"/>
        <pc:sldMkLst>
          <pc:docMk/>
          <pc:sldMk cId="988167159" sldId="365"/>
        </pc:sldMkLst>
        <pc:spChg chg="mod">
          <ac:chgData name="Weifeng Xu" userId="e7aed605-a3dd-4d5a-a692-a87037af107b" providerId="ADAL" clId="{97CE8EA3-16AE-45E5-B08E-C51A45B93B9F}" dt="2021-10-19T19:15:02.035" v="1338" actId="207"/>
          <ac:spMkLst>
            <pc:docMk/>
            <pc:sldMk cId="988167159" sldId="365"/>
            <ac:spMk id="2" creationId="{00000000-0000-0000-0000-000000000000}"/>
          </ac:spMkLst>
        </pc:spChg>
        <pc:spChg chg="mod">
          <ac:chgData name="Weifeng Xu" userId="e7aed605-a3dd-4d5a-a692-a87037af107b" providerId="ADAL" clId="{97CE8EA3-16AE-45E5-B08E-C51A45B93B9F}" dt="2021-10-19T02:14:20.320" v="1278" actId="207"/>
          <ac:spMkLst>
            <pc:docMk/>
            <pc:sldMk cId="988167159" sldId="365"/>
            <ac:spMk id="9" creationId="{00000000-0000-0000-0000-000000000000}"/>
          </ac:spMkLst>
        </pc:spChg>
        <pc:picChg chg="add mod">
          <ac:chgData name="Weifeng Xu" userId="e7aed605-a3dd-4d5a-a692-a87037af107b" providerId="ADAL" clId="{97CE8EA3-16AE-45E5-B08E-C51A45B93B9F}" dt="2021-10-19T02:13:20.822" v="1253" actId="1076"/>
          <ac:picMkLst>
            <pc:docMk/>
            <pc:sldMk cId="988167159" sldId="365"/>
            <ac:picMk id="4" creationId="{DBC2D48F-4116-487B-B3E4-5AAA82A013A0}"/>
          </ac:picMkLst>
        </pc:picChg>
        <pc:picChg chg="del">
          <ac:chgData name="Weifeng Xu" userId="e7aed605-a3dd-4d5a-a692-a87037af107b" providerId="ADAL" clId="{97CE8EA3-16AE-45E5-B08E-C51A45B93B9F}" dt="2021-10-19T02:02:06.042" v="844" actId="478"/>
          <ac:picMkLst>
            <pc:docMk/>
            <pc:sldMk cId="988167159" sldId="365"/>
            <ac:picMk id="5" creationId="{0DDFCAEB-128E-4325-8F1B-24391512D600}"/>
          </ac:picMkLst>
        </pc:picChg>
        <pc:picChg chg="add mod">
          <ac:chgData name="Weifeng Xu" userId="e7aed605-a3dd-4d5a-a692-a87037af107b" providerId="ADAL" clId="{97CE8EA3-16AE-45E5-B08E-C51A45B93B9F}" dt="2021-10-19T02:11:38.174" v="1221" actId="1076"/>
          <ac:picMkLst>
            <pc:docMk/>
            <pc:sldMk cId="988167159" sldId="365"/>
            <ac:picMk id="7" creationId="{C59795CA-D5DD-4B5A-9CB7-006A17F65BA7}"/>
          </ac:picMkLst>
        </pc:picChg>
      </pc:sldChg>
      <pc:sldChg chg="addSp modSp new mod modClrScheme chgLayout">
        <pc:chgData name="Weifeng Xu" userId="e7aed605-a3dd-4d5a-a692-a87037af107b" providerId="ADAL" clId="{97CE8EA3-16AE-45E5-B08E-C51A45B93B9F}" dt="2021-10-28T12:38:41.210" v="1815" actId="20577"/>
        <pc:sldMkLst>
          <pc:docMk/>
          <pc:sldMk cId="1478227442" sldId="366"/>
        </pc:sldMkLst>
        <pc:spChg chg="mod ord">
          <ac:chgData name="Weifeng Xu" userId="e7aed605-a3dd-4d5a-a692-a87037af107b" providerId="ADAL" clId="{97CE8EA3-16AE-45E5-B08E-C51A45B93B9F}" dt="2021-10-26T20:50:12.871" v="1755" actId="20577"/>
          <ac:spMkLst>
            <pc:docMk/>
            <pc:sldMk cId="1478227442" sldId="366"/>
            <ac:spMk id="2" creationId="{E9985047-FFC1-4DCB-BBBD-2EF2295AEACB}"/>
          </ac:spMkLst>
        </pc:spChg>
        <pc:spChg chg="add mod ord">
          <ac:chgData name="Weifeng Xu" userId="e7aed605-a3dd-4d5a-a692-a87037af107b" providerId="ADAL" clId="{97CE8EA3-16AE-45E5-B08E-C51A45B93B9F}" dt="2021-10-28T12:38:41.210" v="1815" actId="20577"/>
          <ac:spMkLst>
            <pc:docMk/>
            <pc:sldMk cId="1478227442" sldId="366"/>
            <ac:spMk id="3" creationId="{379DA28D-9AAC-4911-9BC2-1E9BAEE9EFBC}"/>
          </ac:spMkLst>
        </pc:spChg>
        <pc:picChg chg="add mod">
          <ac:chgData name="Weifeng Xu" userId="e7aed605-a3dd-4d5a-a692-a87037af107b" providerId="ADAL" clId="{97CE8EA3-16AE-45E5-B08E-C51A45B93B9F}" dt="2021-10-26T20:51:17.323" v="1758" actId="1076"/>
          <ac:picMkLst>
            <pc:docMk/>
            <pc:sldMk cId="1478227442" sldId="366"/>
            <ac:picMk id="4" creationId="{A9994E2D-D9C4-4276-9A91-906EA123E2C7}"/>
          </ac:picMkLst>
        </pc:picChg>
        <pc:picChg chg="add mod">
          <ac:chgData name="Weifeng Xu" userId="e7aed605-a3dd-4d5a-a692-a87037af107b" providerId="ADAL" clId="{97CE8EA3-16AE-45E5-B08E-C51A45B93B9F}" dt="2021-10-26T20:51:18.771" v="1759" actId="1076"/>
          <ac:picMkLst>
            <pc:docMk/>
            <pc:sldMk cId="1478227442" sldId="366"/>
            <ac:picMk id="5" creationId="{8A235527-0052-4392-AB30-A0CCE7C0C262}"/>
          </ac:picMkLst>
        </pc:picChg>
        <pc:cxnChg chg="add">
          <ac:chgData name="Weifeng Xu" userId="e7aed605-a3dd-4d5a-a692-a87037af107b" providerId="ADAL" clId="{97CE8EA3-16AE-45E5-B08E-C51A45B93B9F}" dt="2021-10-26T20:51:21.918" v="1760" actId="11529"/>
          <ac:cxnSpMkLst>
            <pc:docMk/>
            <pc:sldMk cId="1478227442" sldId="366"/>
            <ac:cxnSpMk id="7" creationId="{AF2FF279-0167-457C-894F-FE0DC0B2879E}"/>
          </ac:cxnSpMkLst>
        </pc:cxnChg>
        <pc:cxnChg chg="add">
          <ac:chgData name="Weifeng Xu" userId="e7aed605-a3dd-4d5a-a692-a87037af107b" providerId="ADAL" clId="{97CE8EA3-16AE-45E5-B08E-C51A45B93B9F}" dt="2021-10-26T20:51:25.514" v="1761" actId="11529"/>
          <ac:cxnSpMkLst>
            <pc:docMk/>
            <pc:sldMk cId="1478227442" sldId="366"/>
            <ac:cxnSpMk id="9" creationId="{A176F3E3-59D3-4A4F-85B9-3BA2ACF4B83A}"/>
          </ac:cxnSpMkLst>
        </pc:cxnChg>
        <pc:cxnChg chg="add mod">
          <ac:chgData name="Weifeng Xu" userId="e7aed605-a3dd-4d5a-a692-a87037af107b" providerId="ADAL" clId="{97CE8EA3-16AE-45E5-B08E-C51A45B93B9F}" dt="2021-10-26T20:51:38.302" v="1764" actId="13822"/>
          <ac:cxnSpMkLst>
            <pc:docMk/>
            <pc:sldMk cId="1478227442" sldId="366"/>
            <ac:cxnSpMk id="11" creationId="{1FD01AB1-70A4-4203-9E3D-E96AEC4AA377}"/>
          </ac:cxnSpMkLst>
        </pc:cxnChg>
        <pc:cxnChg chg="add mod">
          <ac:chgData name="Weifeng Xu" userId="e7aed605-a3dd-4d5a-a692-a87037af107b" providerId="ADAL" clId="{97CE8EA3-16AE-45E5-B08E-C51A45B93B9F}" dt="2021-10-26T20:51:45.740" v="1767" actId="14100"/>
          <ac:cxnSpMkLst>
            <pc:docMk/>
            <pc:sldMk cId="1478227442" sldId="366"/>
            <ac:cxnSpMk id="13" creationId="{27635CFE-7454-4835-B2C9-E0413A881ABB}"/>
          </ac:cxnSpMkLst>
        </pc:cxnChg>
      </pc:sldChg>
      <pc:sldChg chg="addSp modSp new mod modClrScheme chgLayout">
        <pc:chgData name="Weifeng Xu" userId="e7aed605-a3dd-4d5a-a692-a87037af107b" providerId="ADAL" clId="{97CE8EA3-16AE-45E5-B08E-C51A45B93B9F}" dt="2021-10-26T20:45:52.302" v="1717" actId="6549"/>
        <pc:sldMkLst>
          <pc:docMk/>
          <pc:sldMk cId="3762676067" sldId="367"/>
        </pc:sldMkLst>
        <pc:spChg chg="mod ord">
          <ac:chgData name="Weifeng Xu" userId="e7aed605-a3dd-4d5a-a692-a87037af107b" providerId="ADAL" clId="{97CE8EA3-16AE-45E5-B08E-C51A45B93B9F}" dt="2021-10-26T20:40:32.068" v="1658" actId="700"/>
          <ac:spMkLst>
            <pc:docMk/>
            <pc:sldMk cId="3762676067" sldId="367"/>
            <ac:spMk id="2" creationId="{C884DE9C-3E56-4C0D-8398-BFE4059E27EF}"/>
          </ac:spMkLst>
        </pc:spChg>
        <pc:spChg chg="add mod ord">
          <ac:chgData name="Weifeng Xu" userId="e7aed605-a3dd-4d5a-a692-a87037af107b" providerId="ADAL" clId="{97CE8EA3-16AE-45E5-B08E-C51A45B93B9F}" dt="2021-10-26T20:45:52.302" v="1717" actId="6549"/>
          <ac:spMkLst>
            <pc:docMk/>
            <pc:sldMk cId="3762676067" sldId="367"/>
            <ac:spMk id="3" creationId="{5EDE46C5-D277-48E5-92CF-D5E9BC196270}"/>
          </ac:spMkLst>
        </pc:spChg>
        <pc:picChg chg="add mod">
          <ac:chgData name="Weifeng Xu" userId="e7aed605-a3dd-4d5a-a692-a87037af107b" providerId="ADAL" clId="{97CE8EA3-16AE-45E5-B08E-C51A45B93B9F}" dt="2021-10-26T20:43:35.241" v="1662" actId="1076"/>
          <ac:picMkLst>
            <pc:docMk/>
            <pc:sldMk cId="3762676067" sldId="367"/>
            <ac:picMk id="1026" creationId="{8C60CB4D-3651-4235-8461-2815184A65A4}"/>
          </ac:picMkLst>
        </pc:picChg>
      </pc:sldChg>
      <pc:sldChg chg="modSp new mod">
        <pc:chgData name="Weifeng Xu" userId="e7aed605-a3dd-4d5a-a692-a87037af107b" providerId="ADAL" clId="{97CE8EA3-16AE-45E5-B08E-C51A45B93B9F}" dt="2021-10-28T12:48:55.126" v="1918" actId="20577"/>
        <pc:sldMkLst>
          <pc:docMk/>
          <pc:sldMk cId="1039311116" sldId="368"/>
        </pc:sldMkLst>
        <pc:spChg chg="mod">
          <ac:chgData name="Weifeng Xu" userId="e7aed605-a3dd-4d5a-a692-a87037af107b" providerId="ADAL" clId="{97CE8EA3-16AE-45E5-B08E-C51A45B93B9F}" dt="2021-10-28T12:39:20.388" v="1835" actId="20577"/>
          <ac:spMkLst>
            <pc:docMk/>
            <pc:sldMk cId="1039311116" sldId="368"/>
            <ac:spMk id="2" creationId="{98F6B0E7-FEBE-464E-AE69-92DC72460F29}"/>
          </ac:spMkLst>
        </pc:spChg>
        <pc:spChg chg="mod">
          <ac:chgData name="Weifeng Xu" userId="e7aed605-a3dd-4d5a-a692-a87037af107b" providerId="ADAL" clId="{97CE8EA3-16AE-45E5-B08E-C51A45B93B9F}" dt="2021-10-28T12:48:55.126" v="1918" actId="20577"/>
          <ac:spMkLst>
            <pc:docMk/>
            <pc:sldMk cId="1039311116" sldId="368"/>
            <ac:spMk id="3" creationId="{4057717D-EC05-44EC-AB96-CF263544D46E}"/>
          </ac:spMkLst>
        </pc:spChg>
      </pc:sldChg>
      <pc:sldChg chg="delSp modSp add mod ord modNotesTx">
        <pc:chgData name="Weifeng Xu" userId="e7aed605-a3dd-4d5a-a692-a87037af107b" providerId="ADAL" clId="{97CE8EA3-16AE-45E5-B08E-C51A45B93B9F}" dt="2021-10-28T13:59:43.138" v="2365" actId="20577"/>
        <pc:sldMkLst>
          <pc:docMk/>
          <pc:sldMk cId="3308752769" sldId="369"/>
        </pc:sldMkLst>
        <pc:spChg chg="mod">
          <ac:chgData name="Weifeng Xu" userId="e7aed605-a3dd-4d5a-a692-a87037af107b" providerId="ADAL" clId="{97CE8EA3-16AE-45E5-B08E-C51A45B93B9F}" dt="2021-10-28T13:59:43.138" v="2365" actId="20577"/>
          <ac:spMkLst>
            <pc:docMk/>
            <pc:sldMk cId="3308752769" sldId="369"/>
            <ac:spMk id="2" creationId="{00000000-0000-0000-0000-000000000000}"/>
          </ac:spMkLst>
        </pc:spChg>
        <pc:spChg chg="mod">
          <ac:chgData name="Weifeng Xu" userId="e7aed605-a3dd-4d5a-a692-a87037af107b" providerId="ADAL" clId="{97CE8EA3-16AE-45E5-B08E-C51A45B93B9F}" dt="2021-10-28T13:59:29.475" v="2360" actId="6549"/>
          <ac:spMkLst>
            <pc:docMk/>
            <pc:sldMk cId="3308752769" sldId="369"/>
            <ac:spMk id="3" creationId="{00000000-0000-0000-0000-000000000000}"/>
          </ac:spMkLst>
        </pc:spChg>
        <pc:picChg chg="del">
          <ac:chgData name="Weifeng Xu" userId="e7aed605-a3dd-4d5a-a692-a87037af107b" providerId="ADAL" clId="{97CE8EA3-16AE-45E5-B08E-C51A45B93B9F}" dt="2021-10-28T13:21:24.303" v="2030" actId="478"/>
          <ac:picMkLst>
            <pc:docMk/>
            <pc:sldMk cId="3308752769" sldId="369"/>
            <ac:picMk id="4" creationId="{00000000-0000-0000-0000-000000000000}"/>
          </ac:picMkLst>
        </pc:picChg>
      </pc:sldChg>
      <pc:sldChg chg="modSp new mod ord">
        <pc:chgData name="Weifeng Xu" userId="e7aed605-a3dd-4d5a-a692-a87037af107b" providerId="ADAL" clId="{97CE8EA3-16AE-45E5-B08E-C51A45B93B9F}" dt="2021-10-28T14:10:05.918" v="2466" actId="20577"/>
        <pc:sldMkLst>
          <pc:docMk/>
          <pc:sldMk cId="4165059793" sldId="370"/>
        </pc:sldMkLst>
        <pc:spChg chg="mod">
          <ac:chgData name="Weifeng Xu" userId="e7aed605-a3dd-4d5a-a692-a87037af107b" providerId="ADAL" clId="{97CE8EA3-16AE-45E5-B08E-C51A45B93B9F}" dt="2021-10-28T13:56:22.867" v="2291"/>
          <ac:spMkLst>
            <pc:docMk/>
            <pc:sldMk cId="4165059793" sldId="370"/>
            <ac:spMk id="2" creationId="{FF14DE0E-73EE-439A-B697-9565C9CC5746}"/>
          </ac:spMkLst>
        </pc:spChg>
        <pc:spChg chg="mod">
          <ac:chgData name="Weifeng Xu" userId="e7aed605-a3dd-4d5a-a692-a87037af107b" providerId="ADAL" clId="{97CE8EA3-16AE-45E5-B08E-C51A45B93B9F}" dt="2021-10-28T14:10:05.918" v="2466" actId="20577"/>
          <ac:spMkLst>
            <pc:docMk/>
            <pc:sldMk cId="4165059793" sldId="370"/>
            <ac:spMk id="3" creationId="{930DED48-1F33-42F5-9B37-E9EC2C8E5F45}"/>
          </ac:spMkLst>
        </pc:sp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https://www.sans.org/reading-room/whitepapers/forensics/windows-shellbag-forensics-in-depth-34545</a:t>
            </a:r>
          </a:p>
          <a:p>
            <a:r>
              <a:rPr lang="en-US" dirty="0"/>
              <a:t>https://lifars.com/wp-content/uploads/2020/04/LIFARS-WhitePaper-Windows-ShellBags-Forensics-Investigative-Value-of-Windows-ShellBags.pdf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5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losetup</a:t>
            </a:r>
            <a:r>
              <a:rPr lang="en-US" dirty="0"/>
              <a:t>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32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-p </a:t>
            </a:r>
            <a:r>
              <a:rPr lang="en-US" dirty="0" err="1"/>
              <a:t>shellbags</a:t>
            </a:r>
            <a:r>
              <a:rPr lang="en-US" dirty="0"/>
              <a:t> | grep 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07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https://www.blackbagtech.com/blog/windows-10-jump-list-forensics/</a:t>
            </a:r>
          </a:p>
          <a:p>
            <a:r>
              <a:rPr lang="en-US" dirty="0"/>
              <a:t>https://cyberforensicator.com/wp-content/uploads/2017/01/1-s2.0-S1742287616300202-main.2-14.pdf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9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https://www.blackbagtech.com/blog/windows-10-jump-list-forensics/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2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-q https://cfreds-archive.nist.gov/data_leakage_case/images/rm%232/cfreds_2015_data_leakage_rm%232.7z</a:t>
            </a:r>
          </a:p>
          <a:p>
            <a:r>
              <a:rPr lang="en-US" dirty="0"/>
              <a:t>7z e cfreds_2015_data_leakage_rm#2.7z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7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cfreds_2015_data_leakage_rm#2.7z</a:t>
            </a:r>
          </a:p>
          <a:p>
            <a:r>
              <a:rPr lang="en-US" dirty="0"/>
              <a:t>sha1sum cfreds_2015_data_leakage_rm#2.7z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44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https://www.blackbagtech.com/blog/windows-10-jump-list-forensics/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51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https://www.blackbagtech.com/blog/windows-10-jump-list-forensics/</a:t>
            </a:r>
          </a:p>
          <a:p>
            <a:r>
              <a:rPr lang="en-US" dirty="0"/>
              <a:t>find /media/root/C8CA0C8DCA0C7A48/  -name "Automatic*"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30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</a:t>
            </a:r>
            <a:r>
              <a:rPr lang="en-US" dirty="0" err="1"/>
              <a:t>AutomaticDestinations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7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runmru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29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</a:t>
            </a:r>
            <a:r>
              <a:rPr lang="en-US" dirty="0" err="1"/>
              <a:t>AutomaticDestinations</a:t>
            </a:r>
            <a:r>
              <a:rPr lang="en-US" dirty="0"/>
              <a:t>/e36bfc8972e5ab1d.automaticDestinations-ms .</a:t>
            </a:r>
          </a:p>
          <a:p>
            <a:r>
              <a:rPr lang="en-US" dirty="0"/>
              <a:t>ls -l e36bfc8972e5ab1d.automaticDestinations-ms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24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https://binaryforay.blogspot.com/2016/03/introducing-jlecmd.html</a:t>
            </a:r>
          </a:p>
          <a:p>
            <a:r>
              <a:rPr lang="en-US" dirty="0"/>
              <a:t>https://www.youtube.com/watch?v=RSM4wygz39Q&amp;ab_channel=KernelPanic%21AtTheDisco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https://f001.backblazeb2.com/file/EricZimmermanTools/JLECmd.zip</a:t>
            </a:r>
          </a:p>
          <a:p>
            <a:r>
              <a:rPr lang="en-US" dirty="0"/>
              <a:t>unzip JLECmd.zip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https://binaryforay.blogspot.com/2016/03/introducing-jlecmd.html</a:t>
            </a:r>
          </a:p>
          <a:p>
            <a:r>
              <a:rPr lang="en-US" dirty="0"/>
              <a:t>https://ericzimmerman.github.io/#!index.md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4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wine JLECmd.exe -f e36bfc8972e5ab1d.automaticDestinations-ms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05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</a:t>
            </a:r>
            <a:r>
              <a:rPr lang="en-US" dirty="0" err="1"/>
              <a:t>AutomaticDestinations</a:t>
            </a:r>
            <a:r>
              <a:rPr lang="en-US" dirty="0"/>
              <a:t>/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8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wine</a:t>
            </a:r>
            <a:r>
              <a:rPr lang="fr-FR" dirty="0"/>
              <a:t> JLECmd.exe -d </a:t>
            </a:r>
            <a:r>
              <a:rPr lang="fr-FR" dirty="0" err="1"/>
              <a:t>AutomaticDestinations</a:t>
            </a:r>
            <a:r>
              <a:rPr lang="fr-FR" dirty="0"/>
              <a:t> --csv </a:t>
            </a:r>
            <a:r>
              <a:rPr lang="fr-FR" dirty="0" err="1"/>
              <a:t>AutomaticDestinations</a:t>
            </a:r>
            <a:r>
              <a:rPr lang="fr-FR" dirty="0"/>
              <a:t> -q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7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-n2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</a:t>
            </a:r>
          </a:p>
          <a:p>
            <a:r>
              <a:rPr lang="en-US" dirty="0"/>
              <a:t>SourceFile,SourceCreated,SourceModified,SourceAccessed,AppId,AppIdDescription,DestListVersion,LastUsedEntryNumber,MRU,EntryNumber,CreationTime,LastModified,Hostname,MacAddress,Path,InteractionCount,PinStatus,FileBirthDroid,FileDroid,VolumeBirthDroid,VolumeDroid,TargetCreated,TargetModified,TargetAccessed,FileSize,RelativePath,WorkingDirectory,FileAttributes,HeaderFlags,DriveType,VolumeSerialNumber,VolumeLabel,LocalPath,CommonPath,TargetIDAbsolutePath,TargetMFTEntryNumber,TargetMFTSequenceNumber,MachineID,MachineMACAddress,TrackerCreatedOn,ExtraBlocksPresent,Arguments,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5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-P "E\:"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88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awk</a:t>
            </a:r>
            <a:r>
              <a:rPr lang="en-US" dirty="0"/>
              <a:t>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"E:"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96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mp2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3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 -p </a:t>
            </a:r>
            <a:r>
              <a:rPr lang="en-US" dirty="0" err="1"/>
              <a:t>mountdev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1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mndmru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https://cfreds.nist.gov/all/NIST/DataLeakageCase</a:t>
            </a:r>
          </a:p>
          <a:p>
            <a:r>
              <a:rPr lang="en-US" dirty="0" err="1"/>
              <a:t>wget</a:t>
            </a:r>
            <a:r>
              <a:rPr lang="en-US" dirty="0"/>
              <a:t> -q https://www.cfreds.nist.gov/data_leakage_case/images/rm%232/cfreds_2015_data_leakage_rm%232.7z</a:t>
            </a:r>
          </a:p>
          <a:p>
            <a:r>
              <a:rPr lang="en-US" dirty="0"/>
              <a:t>7z e cfreds_2015_data_leakage_rm#2.7z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64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-q https://www.cfreds.nist.gov/data_leakage_case/images/rm%232/cfreds_2015_data_leakage_rm%232.7z</a:t>
            </a:r>
          </a:p>
          <a:p>
            <a:r>
              <a:rPr lang="en-US" dirty="0"/>
              <a:t>7z e cfreds_2015_data_leakage_rm#2.7z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1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https://www.sans.org/reading-room/whitepapers/forensics/windows-shellbag-forensics-in-depth-34545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Network, </a:t>
            </a:r>
            <a:r>
              <a:rPr lang="en-US"/>
              <a:t>Shellbag</a:t>
            </a:r>
            <a:r>
              <a:rPr lang="en-US" dirty="0"/>
              <a:t>, </a:t>
            </a:r>
            <a:r>
              <a:rPr lang="en-US" dirty="0" err="1"/>
              <a:t>Jumplist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5: MRU map network drive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5810"/>
            <a:ext cx="7818798" cy="28044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886478"/>
            <a:ext cx="42755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Roboto"/>
              </a:rPr>
              <a:t>Map Network Drive Most Recently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1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25. </a:t>
            </a:r>
            <a:r>
              <a:rPr lang="en-US" dirty="0"/>
              <a:t>List all directories(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files) that were traversed in ‘RM#2’.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2509893"/>
          </a:xfrm>
        </p:spPr>
        <p:txBody>
          <a:bodyPr>
            <a:normAutofit/>
          </a:bodyPr>
          <a:lstStyle/>
          <a:p>
            <a:r>
              <a:rPr lang="en-US" dirty="0"/>
              <a:t>What is RM#2</a:t>
            </a:r>
          </a:p>
          <a:p>
            <a:pPr lvl="1"/>
            <a:r>
              <a:rPr lang="en-US" dirty="0"/>
              <a:t>We don’t know the device, but we know there are two SanDisk </a:t>
            </a:r>
            <a:r>
              <a:rPr lang="en-US" dirty="0" err="1"/>
              <a:t>Cruzer</a:t>
            </a:r>
            <a:r>
              <a:rPr lang="en-US" dirty="0"/>
              <a:t> Fit USB Devices attached (from question 22)</a:t>
            </a:r>
          </a:p>
          <a:p>
            <a:pPr lvl="1"/>
            <a:r>
              <a:rPr lang="en-US" dirty="0"/>
              <a:t>We also know one of the attached device is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: letter is shared by two USBs</a:t>
            </a:r>
          </a:p>
          <a:p>
            <a:r>
              <a:rPr lang="en-US" dirty="0"/>
              <a:t>We can answer the question using </a:t>
            </a:r>
            <a:r>
              <a:rPr lang="en-US" i="1" dirty="0" err="1">
                <a:solidFill>
                  <a:srgbClr val="7030A0"/>
                </a:solidFill>
              </a:rPr>
              <a:t>Shellbags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2D48F-4116-487B-B3E4-5AAA82A01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45586"/>
            <a:ext cx="10682460" cy="1511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795CA-D5DD-4B5A-9CB7-006A17F65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783" y="2842209"/>
            <a:ext cx="4069433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6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 err="1">
                <a:solidFill>
                  <a:srgbClr val="7030A0"/>
                </a:solidFill>
              </a:rPr>
              <a:t>Shellbag</a:t>
            </a:r>
            <a:r>
              <a:rPr lang="en-US" dirty="0"/>
              <a:t>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Track user behavior using </a:t>
            </a:r>
            <a:r>
              <a:rPr lang="en-US" i="1" dirty="0" err="1">
                <a:solidFill>
                  <a:srgbClr val="0082BC"/>
                </a:solidFill>
              </a:rPr>
              <a:t>Shellbags</a:t>
            </a:r>
            <a:endParaRPr lang="en-US" i="1" dirty="0">
              <a:solidFill>
                <a:srgbClr val="0082BC"/>
              </a:solidFill>
            </a:endParaRPr>
          </a:p>
          <a:p>
            <a:pPr lvl="1"/>
            <a:r>
              <a:rPr lang="en-US" dirty="0"/>
              <a:t>Windows uses the </a:t>
            </a:r>
            <a:r>
              <a:rPr lang="en-US" i="1" dirty="0" err="1">
                <a:solidFill>
                  <a:srgbClr val="0082BC"/>
                </a:solidFill>
              </a:rPr>
              <a:t>Shellbag</a:t>
            </a:r>
            <a:r>
              <a:rPr lang="en-US" dirty="0">
                <a:solidFill>
                  <a:srgbClr val="0082BC"/>
                </a:solidFill>
              </a:rPr>
              <a:t> </a:t>
            </a:r>
            <a:r>
              <a:rPr lang="en-US" dirty="0"/>
              <a:t>keys to store user preferences for GUI folder display within Windows Explorer. </a:t>
            </a:r>
          </a:p>
          <a:p>
            <a:pPr lvl="2"/>
            <a:r>
              <a:rPr lang="en-US" dirty="0"/>
              <a:t>to improve user experience and “remember” preferences </a:t>
            </a:r>
          </a:p>
          <a:p>
            <a:pPr lvl="1"/>
            <a:r>
              <a:rPr lang="en-US" dirty="0"/>
              <a:t>Remember display mode (icons, details, list, etc.), browsing folders, etc.,</a:t>
            </a:r>
          </a:p>
          <a:p>
            <a:r>
              <a:rPr lang="en-US" dirty="0"/>
              <a:t>If directory is saved in </a:t>
            </a:r>
            <a:r>
              <a:rPr lang="en-US" i="1" dirty="0" err="1">
                <a:solidFill>
                  <a:srgbClr val="0082BC"/>
                </a:solidFill>
              </a:rPr>
              <a:t>Shellbags</a:t>
            </a:r>
            <a:endParaRPr lang="en-US" i="1" dirty="0">
              <a:solidFill>
                <a:srgbClr val="0082BC"/>
              </a:solidFill>
            </a:endParaRPr>
          </a:p>
          <a:p>
            <a:pPr lvl="1"/>
            <a:r>
              <a:rPr lang="en-US" dirty="0"/>
              <a:t>it MUST exists now or be existed before deleted (USBs, or mapped devices)</a:t>
            </a:r>
          </a:p>
          <a:p>
            <a:r>
              <a:rPr lang="en-US" dirty="0"/>
              <a:t>There are MAC timestamps in </a:t>
            </a:r>
            <a:r>
              <a:rPr lang="en-US" i="1" dirty="0" err="1">
                <a:solidFill>
                  <a:srgbClr val="0082BC"/>
                </a:solidFill>
              </a:rPr>
              <a:t>Shellbags</a:t>
            </a:r>
            <a:endParaRPr lang="en-US" i="1" dirty="0">
              <a:solidFill>
                <a:srgbClr val="0082BC"/>
              </a:solidFill>
            </a:endParaRPr>
          </a:p>
          <a:p>
            <a:r>
              <a:rPr lang="en-US" dirty="0"/>
              <a:t>Available since Windows 7 +</a:t>
            </a:r>
          </a:p>
        </p:txBody>
      </p:sp>
      <p:pic>
        <p:nvPicPr>
          <p:cNvPr id="5" name="Picture 2" descr="Shellbags.png">
            <a:extLst>
              <a:ext uri="{FF2B5EF4-FFF2-40B4-BE49-F238E27FC236}">
                <a16:creationId xmlns:a16="http://schemas.microsoft.com/office/drawing/2014/main" id="{0DDFCAEB-128E-4325-8F1B-24391512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37" y="4702174"/>
            <a:ext cx="21431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23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Usages of </a:t>
            </a:r>
            <a:r>
              <a:rPr lang="en-US" i="1" dirty="0" err="1">
                <a:solidFill>
                  <a:srgbClr val="7030A0"/>
                </a:solidFill>
              </a:rPr>
              <a:t>Shellbag</a:t>
            </a:r>
            <a:r>
              <a:rPr lang="en-US" dirty="0"/>
              <a:t> data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>
                <a:solidFill>
                  <a:srgbClr val="0082BC"/>
                </a:solidFill>
              </a:rPr>
              <a:t>Shellbags</a:t>
            </a:r>
            <a:r>
              <a:rPr lang="en-US" dirty="0">
                <a:solidFill>
                  <a:srgbClr val="0082BC"/>
                </a:solidFill>
              </a:rPr>
              <a:t> </a:t>
            </a:r>
            <a:r>
              <a:rPr lang="en-US" dirty="0"/>
              <a:t>can be used to answer the difficult questions of </a:t>
            </a:r>
          </a:p>
          <a:p>
            <a:pPr lvl="1"/>
            <a:r>
              <a:rPr lang="en-US" dirty="0"/>
              <a:t>Data enumeration in intrusion cases, </a:t>
            </a:r>
          </a:p>
          <a:p>
            <a:pPr lvl="1"/>
            <a:r>
              <a:rPr lang="en-US" dirty="0"/>
              <a:t>Identify the contents of long-gone removable devices </a:t>
            </a:r>
          </a:p>
          <a:p>
            <a:pPr lvl="2"/>
            <a:r>
              <a:rPr lang="en-US" dirty="0"/>
              <a:t>a USB in our case</a:t>
            </a:r>
          </a:p>
          <a:p>
            <a:pPr lvl="1"/>
            <a:r>
              <a:rPr lang="en-US" dirty="0"/>
              <a:t>Show the contents of previously mounted encrypted volumes. </a:t>
            </a:r>
          </a:p>
          <a:p>
            <a:pPr lvl="2"/>
            <a:r>
              <a:rPr lang="en-US" dirty="0"/>
              <a:t>network drives</a:t>
            </a:r>
          </a:p>
        </p:txBody>
      </p:sp>
    </p:spTree>
    <p:extLst>
      <p:ext uri="{BB962C8B-B14F-4D97-AF65-F5344CB8AC3E}">
        <p14:creationId xmlns:p14="http://schemas.microsoft.com/office/powerpoint/2010/main" val="289047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25.1</a:t>
            </a:r>
            <a:r>
              <a:rPr lang="en-US" dirty="0"/>
              <a:t> What are registry keys that </a:t>
            </a:r>
            <a:r>
              <a:rPr lang="en-US" i="1" dirty="0" err="1">
                <a:solidFill>
                  <a:srgbClr val="7030A0"/>
                </a:solidFill>
              </a:rPr>
              <a:t>shellbags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are structured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Structured from two main registry keys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BagMRU</a:t>
            </a:r>
            <a:r>
              <a:rPr lang="en-US" sz="2800" dirty="0"/>
              <a:t>: stores folder names and records folder paths by creating the similar tree structure.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Bags</a:t>
            </a:r>
            <a:r>
              <a:rPr lang="en-US" sz="2800" dirty="0"/>
              <a:t>: stores the view preferences such as the window size, location and view mode</a:t>
            </a:r>
          </a:p>
          <a:p>
            <a:r>
              <a:rPr lang="en-US" sz="3200" dirty="0"/>
              <a:t>Physical location (Win7 +)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%</a:t>
            </a:r>
            <a:r>
              <a:rPr lang="en-US" i="1" dirty="0" err="1">
                <a:solidFill>
                  <a:srgbClr val="7030A0"/>
                </a:solidFill>
              </a:rPr>
              <a:t>UserProfile</a:t>
            </a:r>
            <a:r>
              <a:rPr lang="en-US" i="1" dirty="0">
                <a:solidFill>
                  <a:srgbClr val="7030A0"/>
                </a:solidFill>
              </a:rPr>
              <a:t>%\NTUSER.dat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%</a:t>
            </a:r>
            <a:r>
              <a:rPr lang="en-US" i="1" dirty="0" err="1">
                <a:solidFill>
                  <a:srgbClr val="7030A0"/>
                </a:solidFill>
              </a:rPr>
              <a:t>UserProfile</a:t>
            </a:r>
            <a:r>
              <a:rPr lang="en-US" i="1" dirty="0">
                <a:solidFill>
                  <a:srgbClr val="7030A0"/>
                </a:solidFill>
              </a:rPr>
              <a:t>%\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\Local\Microsoft\Windows\UsrClass.dat.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404" y="1892103"/>
            <a:ext cx="3577702" cy="380988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130988" y="5065059"/>
            <a:ext cx="403412" cy="1165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130988" y="5296440"/>
            <a:ext cx="403412" cy="1165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94612" y="3065929"/>
            <a:ext cx="1864659" cy="211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4612" y="4177553"/>
            <a:ext cx="1864659" cy="12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2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974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25.2 </a:t>
            </a:r>
            <a:r>
              <a:rPr lang="en-US" dirty="0"/>
              <a:t>How </a:t>
            </a:r>
            <a:r>
              <a:rPr lang="en-US" i="1" dirty="0" err="1">
                <a:solidFill>
                  <a:srgbClr val="FF0000"/>
                </a:solidFill>
              </a:rPr>
              <a:t>shellbags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structured?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208740" cy="2252105"/>
          </a:xfrm>
        </p:spPr>
        <p:txBody>
          <a:bodyPr>
            <a:normAutofit/>
          </a:bodyPr>
          <a:lstStyle/>
          <a:p>
            <a:r>
              <a:rPr lang="en-US" dirty="0"/>
              <a:t>Structured In hierarchy </a:t>
            </a:r>
          </a:p>
          <a:p>
            <a:pPr lvl="1"/>
            <a:r>
              <a:rPr lang="en-US" dirty="0"/>
              <a:t>each numbered folder representing a parent or child folder of the one previous. </a:t>
            </a:r>
          </a:p>
          <a:p>
            <a:r>
              <a:rPr lang="en-US" i="1" dirty="0" err="1">
                <a:solidFill>
                  <a:srgbClr val="0082BC"/>
                </a:solidFill>
              </a:rPr>
              <a:t>ShellBag</a:t>
            </a:r>
            <a:r>
              <a:rPr lang="en-US" dirty="0">
                <a:solidFill>
                  <a:srgbClr val="0082BC"/>
                </a:solidFill>
              </a:rPr>
              <a:t> </a:t>
            </a:r>
            <a:r>
              <a:rPr lang="en-US" dirty="0"/>
              <a:t>information is available only for folders that have been opened and closed in </a:t>
            </a:r>
            <a:r>
              <a:rPr lang="en-US" dirty="0">
                <a:solidFill>
                  <a:srgbClr val="FF0000"/>
                </a:solidFill>
              </a:rPr>
              <a:t>Windows Explorer </a:t>
            </a:r>
            <a:r>
              <a:rPr lang="en-US" dirty="0"/>
              <a:t>at least once.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3" y="4077730"/>
            <a:ext cx="8446947" cy="2298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512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5702"/>
          <a:stretch/>
        </p:blipFill>
        <p:spPr>
          <a:xfrm>
            <a:off x="5729896" y="2065731"/>
            <a:ext cx="1738344" cy="29888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54509" y="1435506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9" name="Rectangle 8"/>
          <p:cNvSpPr/>
          <p:nvPr/>
        </p:nvSpPr>
        <p:spPr>
          <a:xfrm>
            <a:off x="9356553" y="2002221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56553" y="2524691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56553" y="3039159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44412" y="5255146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Folder03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44413" y="4094229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 \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44412" y="4634831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Folder02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56553" y="3600909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PC</a:t>
            </a:r>
          </a:p>
        </p:txBody>
      </p:sp>
      <p:cxnSp>
        <p:nvCxnSpPr>
          <p:cNvPr id="17" name="Straight Connector 16"/>
          <p:cNvCxnSpPr>
            <a:stCxn id="7" idx="2"/>
          </p:cNvCxnSpPr>
          <p:nvPr/>
        </p:nvCxnSpPr>
        <p:spPr>
          <a:xfrm flipH="1">
            <a:off x="9039395" y="1814447"/>
            <a:ext cx="1" cy="1975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9039395" y="2191691"/>
            <a:ext cx="317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1"/>
          </p:cNvCxnSpPr>
          <p:nvPr/>
        </p:nvCxnSpPr>
        <p:spPr>
          <a:xfrm>
            <a:off x="9039395" y="2714161"/>
            <a:ext cx="317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1"/>
          </p:cNvCxnSpPr>
          <p:nvPr/>
        </p:nvCxnSpPr>
        <p:spPr>
          <a:xfrm flipV="1">
            <a:off x="9039395" y="3228630"/>
            <a:ext cx="317158" cy="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5" idx="1"/>
          </p:cNvCxnSpPr>
          <p:nvPr/>
        </p:nvCxnSpPr>
        <p:spPr>
          <a:xfrm>
            <a:off x="9039395" y="3790379"/>
            <a:ext cx="317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624282" y="3979850"/>
            <a:ext cx="0" cy="146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3" idx="1"/>
          </p:cNvCxnSpPr>
          <p:nvPr/>
        </p:nvCxnSpPr>
        <p:spPr>
          <a:xfrm>
            <a:off x="9624282" y="4283699"/>
            <a:ext cx="420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1"/>
          </p:cNvCxnSpPr>
          <p:nvPr/>
        </p:nvCxnSpPr>
        <p:spPr>
          <a:xfrm>
            <a:off x="9624282" y="4824301"/>
            <a:ext cx="4201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2" idx="1"/>
          </p:cNvCxnSpPr>
          <p:nvPr/>
        </p:nvCxnSpPr>
        <p:spPr>
          <a:xfrm>
            <a:off x="9624282" y="5444616"/>
            <a:ext cx="4201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1"/>
          </p:cNvCxnSpPr>
          <p:nvPr/>
        </p:nvCxnSpPr>
        <p:spPr>
          <a:xfrm flipV="1">
            <a:off x="7267549" y="1624977"/>
            <a:ext cx="1186960" cy="566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916994" y="2734090"/>
            <a:ext cx="2088899" cy="28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84490" y="3129001"/>
            <a:ext cx="2146313" cy="99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916994" y="3429248"/>
            <a:ext cx="1968154" cy="361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884490" y="2191691"/>
            <a:ext cx="2146313" cy="358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67549" y="3782377"/>
            <a:ext cx="2243251" cy="501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394100" y="4638163"/>
            <a:ext cx="1974242" cy="18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394100" y="4954321"/>
            <a:ext cx="2087725" cy="477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C18866-81F4-4FC0-8013-E5B90FCEDD40}"/>
              </a:ext>
            </a:extLst>
          </p:cNvPr>
          <p:cNvSpPr txBox="1"/>
          <p:nvPr/>
        </p:nvSpPr>
        <p:spPr>
          <a:xfrm>
            <a:off x="665774" y="1925250"/>
            <a:ext cx="39886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Creation</a:t>
            </a:r>
            <a:r>
              <a:rPr lang="en-US" dirty="0"/>
              <a:t> time: </a:t>
            </a:r>
            <a:r>
              <a:rPr lang="en-US" dirty="0" err="1"/>
              <a:t>Shellbag</a:t>
            </a:r>
            <a:r>
              <a:rPr lang="en-US" dirty="0"/>
              <a:t> entries are created the first time the folder is opened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open a child directory, a </a:t>
            </a:r>
            <a:r>
              <a:rPr lang="en-US" dirty="0" err="1"/>
              <a:t>shellbag</a:t>
            </a:r>
            <a:r>
              <a:rPr lang="en-US" dirty="0"/>
              <a:t> entry is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Entry ID starts from 0, increase by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Access </a:t>
            </a:r>
            <a:r>
              <a:rPr lang="en-US" dirty="0"/>
              <a:t>time: Last time accessed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Modification</a:t>
            </a:r>
            <a:r>
              <a:rPr lang="en-US" dirty="0"/>
              <a:t> time: Every Entry is modified when a user change folder view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Last write </a:t>
            </a:r>
            <a:r>
              <a:rPr lang="en-US" dirty="0"/>
              <a:t>time: may be the time of last manipulation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C5A13-2272-4070-9BDF-EAA04626D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689" y="30455"/>
            <a:ext cx="9152413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1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971839"/>
            <a:ext cx="10402201" cy="17527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A9664F-918A-4640-9EF4-782DF3B2CEF1}"/>
              </a:ext>
            </a:extLst>
          </p:cNvPr>
          <p:cNvSpPr txBox="1"/>
          <p:nvPr/>
        </p:nvSpPr>
        <p:spPr>
          <a:xfrm>
            <a:off x="838200" y="3585667"/>
            <a:ext cx="717010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Copy </a:t>
            </a:r>
            <a:r>
              <a:rPr lang="en-US" i="1" dirty="0">
                <a:solidFill>
                  <a:srgbClr val="7030A0"/>
                </a:solidFill>
              </a:rPr>
              <a:t>UsrClass.dat</a:t>
            </a:r>
            <a:r>
              <a:rPr lang="en-US" dirty="0"/>
              <a:t> file and rename it to</a:t>
            </a:r>
            <a:r>
              <a:rPr lang="en-US" i="1" dirty="0">
                <a:solidFill>
                  <a:srgbClr val="7030A0"/>
                </a:solidFill>
              </a:rPr>
              <a:t> UsrClass_informat.dat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25.3 </a:t>
            </a:r>
            <a:r>
              <a:rPr lang="en-US" dirty="0"/>
              <a:t>How </a:t>
            </a:r>
            <a:r>
              <a:rPr lang="en-US" i="1" dirty="0" err="1">
                <a:solidFill>
                  <a:srgbClr val="FF0000"/>
                </a:solidFill>
              </a:rPr>
              <a:t>shellbags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saved?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479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082BC"/>
                </a:solidFill>
              </a:rPr>
              <a:t>UsrClass.dat </a:t>
            </a:r>
            <a:r>
              <a:rPr lang="en-US" dirty="0"/>
              <a:t>stores the </a:t>
            </a:r>
            <a:r>
              <a:rPr lang="en-US" i="1" dirty="0" err="1">
                <a:solidFill>
                  <a:srgbClr val="0082BC"/>
                </a:solidFill>
              </a:rPr>
              <a:t>Shellbags</a:t>
            </a:r>
            <a:r>
              <a:rPr lang="en-US" dirty="0">
                <a:solidFill>
                  <a:srgbClr val="0082BC"/>
                </a:solidFill>
              </a:rPr>
              <a:t> </a:t>
            </a:r>
            <a:r>
              <a:rPr lang="en-US" dirty="0"/>
              <a:t>information</a:t>
            </a:r>
          </a:p>
          <a:p>
            <a:pPr lvl="1"/>
            <a:r>
              <a:rPr lang="en-US" dirty="0"/>
              <a:t>Including the Desktop, ZIP files, remote folders, local folders, Windows special folders and virtual folders.</a:t>
            </a:r>
          </a:p>
        </p:txBody>
      </p:sp>
    </p:spTree>
    <p:extLst>
      <p:ext uri="{BB962C8B-B14F-4D97-AF65-F5344CB8AC3E}">
        <p14:creationId xmlns:p14="http://schemas.microsoft.com/office/powerpoint/2010/main" val="68100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876"/>
            <a:ext cx="12192000" cy="56322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52239" y="850211"/>
            <a:ext cx="277615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Open a ZIP file in Windows Explorer and close it or open a folder in the same window</a:t>
            </a:r>
          </a:p>
        </p:txBody>
      </p:sp>
    </p:spTree>
    <p:extLst>
      <p:ext uri="{BB962C8B-B14F-4D97-AF65-F5344CB8AC3E}">
        <p14:creationId xmlns:p14="http://schemas.microsoft.com/office/powerpoint/2010/main" val="221799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59874"/>
          <a:stretch/>
        </p:blipFill>
        <p:spPr>
          <a:xfrm>
            <a:off x="1383955" y="96547"/>
            <a:ext cx="6466704" cy="2780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9467"/>
          <a:stretch/>
        </p:blipFill>
        <p:spPr>
          <a:xfrm>
            <a:off x="1383955" y="3366122"/>
            <a:ext cx="8888629" cy="3034678"/>
          </a:xfrm>
          <a:prstGeom prst="rect">
            <a:avLst/>
          </a:prstGeom>
        </p:spPr>
      </p:pic>
      <p:sp>
        <p:nvSpPr>
          <p:cNvPr id="5" name="Up-Down Arrow 4"/>
          <p:cNvSpPr/>
          <p:nvPr/>
        </p:nvSpPr>
        <p:spPr>
          <a:xfrm>
            <a:off x="4366054" y="2925409"/>
            <a:ext cx="156519" cy="392263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3ABD9-0DCA-4F80-918D-A7AF8D436DBC}"/>
              </a:ext>
            </a:extLst>
          </p:cNvPr>
          <p:cNvSpPr txBox="1"/>
          <p:nvPr/>
        </p:nvSpPr>
        <p:spPr>
          <a:xfrm>
            <a:off x="8280051" y="576873"/>
            <a:ext cx="2527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</a:t>
            </a:r>
            <a:r>
              <a:rPr lang="en-US" dirty="0">
                <a:solidFill>
                  <a:srgbClr val="FF0000"/>
                </a:solidFill>
              </a:rPr>
              <a:t> E </a:t>
            </a:r>
            <a:r>
              <a:rPr lang="en-US" dirty="0"/>
              <a:t>drive is a USB/RM#2</a:t>
            </a:r>
          </a:p>
        </p:txBody>
      </p:sp>
    </p:spTree>
    <p:extLst>
      <p:ext uri="{BB962C8B-B14F-4D97-AF65-F5344CB8AC3E}">
        <p14:creationId xmlns:p14="http://schemas.microsoft.com/office/powerpoint/2010/main" val="209213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24.</a:t>
            </a:r>
            <a:r>
              <a:rPr lang="en-US" dirty="0"/>
              <a:t>	What is the IP address of company’s shared network drive?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84165"/>
              </p:ext>
            </p:extLst>
          </p:nvPr>
        </p:nvGraphicFramePr>
        <p:xfrm>
          <a:off x="838200" y="1955864"/>
          <a:ext cx="10061448" cy="3950018"/>
        </p:xfrm>
        <a:graphic>
          <a:graphicData uri="http://schemas.openxmlformats.org/drawingml/2006/table">
            <a:tbl>
              <a:tblPr firstRow="1" firstCol="1" bandRow="1"/>
              <a:tblGrid>
                <a:gridCol w="183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Possible Answer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10.11.11.128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Considerations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HKU\informant\Software\Microsoft\Windows\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CurrentVersion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\Explorer\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RunMRU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timestamp: 2015-03-23  16:23:28  Mon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value: b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data:  ‘\\10.11.11.128\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secured_drive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’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HKU\informant\Software\Microsoft\Windows\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CurrentVersion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\Explorer\Map Network Drive MRU\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timestamp: 2015-03-23  16:26:04  Mon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value: 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data:  ‘\\10.11.11.128\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secured_drive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’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HKU\informant\Software\Classes\Local Settings\Software\Microsoft\Windows\Shell\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BagMRU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\8\0\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778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DE0E-73EE-439A-B697-9565C9CC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26. </a:t>
            </a:r>
            <a:r>
              <a:rPr lang="en-US" dirty="0"/>
              <a:t>List all </a:t>
            </a:r>
            <a:r>
              <a:rPr lang="en-US" dirty="0">
                <a:solidFill>
                  <a:srgbClr val="FF0000"/>
                </a:solidFill>
              </a:rPr>
              <a:t>files</a:t>
            </a:r>
            <a:r>
              <a:rPr lang="en-US" dirty="0"/>
              <a:t> that were opened in ‘RM#2’.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ED48-1F33-42F5-9B37-E9EC2C8E5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Jump Lists?</a:t>
            </a:r>
          </a:p>
          <a:p>
            <a:r>
              <a:rPr lang="en-US" dirty="0"/>
              <a:t>Download RM#2 </a:t>
            </a:r>
          </a:p>
          <a:p>
            <a:pPr lvl="1"/>
            <a:r>
              <a:rPr lang="en-US"/>
              <a:t>optional</a:t>
            </a:r>
            <a:r>
              <a:rPr lang="en-US" dirty="0"/>
              <a:t>, only for </a:t>
            </a:r>
            <a:r>
              <a:rPr lang="en-US"/>
              <a:t>verification purpose</a:t>
            </a:r>
            <a:endParaRPr lang="en-US" dirty="0"/>
          </a:p>
          <a:p>
            <a:r>
              <a:rPr lang="en-US" dirty="0"/>
              <a:t>Analysis of Jump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59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Jump Lists?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429427" cy="4351338"/>
          </a:xfrm>
        </p:spPr>
        <p:txBody>
          <a:bodyPr>
            <a:normAutofit/>
          </a:bodyPr>
          <a:lstStyle/>
          <a:p>
            <a:r>
              <a:rPr lang="en-GB" dirty="0"/>
              <a:t>Allow users “jump” directly to recently </a:t>
            </a:r>
            <a:r>
              <a:rPr lang="en-GB" dirty="0">
                <a:solidFill>
                  <a:srgbClr val="FF0000"/>
                </a:solidFill>
              </a:rPr>
              <a:t>opened</a:t>
            </a:r>
            <a:r>
              <a:rPr lang="en-GB" dirty="0"/>
              <a:t> files and folders</a:t>
            </a:r>
          </a:p>
          <a:p>
            <a:pPr lvl="1"/>
            <a:r>
              <a:rPr lang="en-US" dirty="0"/>
              <a:t>Provide users a graphical indication of recent items accessed by each application</a:t>
            </a:r>
          </a:p>
          <a:p>
            <a:r>
              <a:rPr lang="en-GB" dirty="0"/>
              <a:t>Created by </a:t>
            </a:r>
            <a:r>
              <a:rPr lang="en-GB" i="1" dirty="0">
                <a:solidFill>
                  <a:srgbClr val="7030A0"/>
                </a:solidFill>
              </a:rPr>
              <a:t>software applications </a:t>
            </a:r>
            <a:r>
              <a:rPr lang="en-GB" dirty="0"/>
              <a:t>or </a:t>
            </a:r>
            <a:r>
              <a:rPr lang="en-GB" i="1" dirty="0">
                <a:solidFill>
                  <a:srgbClr val="7030A0"/>
                </a:solidFill>
              </a:rPr>
              <a:t>OS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group them as per application basis within user’s profile</a:t>
            </a:r>
          </a:p>
          <a:p>
            <a:r>
              <a:rPr lang="en-GB" dirty="0"/>
              <a:t>Provide more information than MRU</a:t>
            </a:r>
            <a:endParaRPr lang="en-US" dirty="0"/>
          </a:p>
          <a:p>
            <a:r>
              <a:rPr lang="en-US" dirty="0"/>
              <a:t>Windows 7+</a:t>
            </a:r>
          </a:p>
          <a:p>
            <a:pPr lvl="1"/>
            <a:r>
              <a:rPr lang="en-US" dirty="0"/>
              <a:t>The service itself can be configured by the user</a:t>
            </a:r>
          </a:p>
        </p:txBody>
      </p:sp>
    </p:spTree>
    <p:extLst>
      <p:ext uri="{BB962C8B-B14F-4D97-AF65-F5344CB8AC3E}">
        <p14:creationId xmlns:p14="http://schemas.microsoft.com/office/powerpoint/2010/main" val="3308752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Jump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089183" cy="4351338"/>
          </a:xfrm>
        </p:spPr>
        <p:txBody>
          <a:bodyPr/>
          <a:lstStyle/>
          <a:p>
            <a:r>
              <a:rPr lang="en-US" dirty="0"/>
              <a:t>Created by software applications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\Users\&lt;username&gt;\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\Roaming\Microsoft\Windows\Recent\</a:t>
            </a:r>
            <a:r>
              <a:rPr lang="en-US" i="1" dirty="0" err="1">
                <a:solidFill>
                  <a:srgbClr val="7030A0"/>
                </a:solidFill>
              </a:rPr>
              <a:t>CustomDestinations</a:t>
            </a:r>
            <a:r>
              <a:rPr lang="en-US" i="1" dirty="0">
                <a:solidFill>
                  <a:srgbClr val="7030A0"/>
                </a:solidFill>
              </a:rPr>
              <a:t>-m</a:t>
            </a:r>
          </a:p>
          <a:p>
            <a:r>
              <a:rPr lang="en-GB" dirty="0"/>
              <a:t>Created by Windows OS </a:t>
            </a:r>
          </a:p>
          <a:p>
            <a:pPr lvl="1"/>
            <a:r>
              <a:rPr lang="en-US" sz="2400" i="1" dirty="0">
                <a:solidFill>
                  <a:srgbClr val="7030A0"/>
                </a:solidFill>
              </a:rPr>
              <a:t>\Users\&lt;username&gt;\</a:t>
            </a:r>
            <a:r>
              <a:rPr lang="en-US" sz="2400" i="1" dirty="0" err="1">
                <a:solidFill>
                  <a:srgbClr val="7030A0"/>
                </a:solidFill>
              </a:rPr>
              <a:t>AppData</a:t>
            </a:r>
            <a:r>
              <a:rPr lang="en-US" sz="2400" i="1" dirty="0">
                <a:solidFill>
                  <a:srgbClr val="7030A0"/>
                </a:solidFill>
              </a:rPr>
              <a:t>\Roaming\Microsoft\Windows\Recent\</a:t>
            </a:r>
            <a:r>
              <a:rPr lang="en-US" sz="2400" i="1" dirty="0" err="1">
                <a:solidFill>
                  <a:srgbClr val="7030A0"/>
                </a:solidFill>
              </a:rPr>
              <a:t>AutomaticDestinations-ms</a:t>
            </a:r>
            <a:r>
              <a:rPr lang="en-US" sz="2400" i="1" dirty="0">
                <a:solidFill>
                  <a:srgbClr val="7030A0"/>
                </a:solidFill>
              </a:rPr>
              <a:t>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838" y="1280160"/>
            <a:ext cx="2243905" cy="54556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1D61ED-EF56-47AB-9703-CDCE59FCD30D}"/>
              </a:ext>
            </a:extLst>
          </p:cNvPr>
          <p:cNvCxnSpPr>
            <a:cxnSpLocks/>
          </p:cNvCxnSpPr>
          <p:nvPr/>
        </p:nvCxnSpPr>
        <p:spPr>
          <a:xfrm>
            <a:off x="7183464" y="2712203"/>
            <a:ext cx="3425126" cy="102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96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4767"/>
            <a:ext cx="10570464" cy="13181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025435"/>
            <a:ext cx="280115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RM#2 DD images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81240"/>
            <a:ext cx="8664796" cy="10721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42AD04-B724-4FA6-BB93-BCB5AF0B3D7D}"/>
              </a:ext>
            </a:extLst>
          </p:cNvPr>
          <p:cNvSpPr txBox="1"/>
          <p:nvPr/>
        </p:nvSpPr>
        <p:spPr>
          <a:xfrm>
            <a:off x="2920342" y="2594822"/>
            <a:ext cx="91124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https://cfreds-archive.nist.gov/data_leakage_case/images/rm%232/cfreds_2015_data_leakage_rm%232.7z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B00DF-2049-41DE-ADC5-DC3A19E4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RM#2</a:t>
            </a:r>
          </a:p>
        </p:txBody>
      </p:sp>
    </p:spTree>
    <p:extLst>
      <p:ext uri="{BB962C8B-B14F-4D97-AF65-F5344CB8AC3E}">
        <p14:creationId xmlns:p14="http://schemas.microsoft.com/office/powerpoint/2010/main" val="2694751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1545404"/>
            <a:ext cx="6729984" cy="13841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16" y="3619498"/>
            <a:ext cx="8824725" cy="1021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816" y="1176072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16" y="3250166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</p:spTree>
    <p:extLst>
      <p:ext uri="{BB962C8B-B14F-4D97-AF65-F5344CB8AC3E}">
        <p14:creationId xmlns:p14="http://schemas.microsoft.com/office/powerpoint/2010/main" val="3589444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Jump Lists: </a:t>
            </a:r>
            <a:r>
              <a:rPr lang="en-US" sz="3200" i="1" dirty="0" err="1">
                <a:solidFill>
                  <a:srgbClr val="7030A0"/>
                </a:solidFill>
              </a:rPr>
              <a:t>CustomDestinations-ms</a:t>
            </a:r>
            <a:endParaRPr lang="en-US" sz="3200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generated when a user </a:t>
            </a:r>
          </a:p>
          <a:p>
            <a:pPr lvl="1"/>
            <a:r>
              <a:rPr lang="en-US" dirty="0"/>
              <a:t>“pins” a file to the Start Menu or Task Bar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77" y="3611016"/>
            <a:ext cx="10532555" cy="19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26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Jump Lists: </a:t>
            </a:r>
            <a:r>
              <a:rPr lang="en-US" sz="3200" i="1" dirty="0" err="1">
                <a:solidFill>
                  <a:srgbClr val="7030A0"/>
                </a:solidFill>
              </a:rPr>
              <a:t>AutomaticDestinations-ms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44592"/>
          </a:xfrm>
        </p:spPr>
        <p:txBody>
          <a:bodyPr/>
          <a:lstStyle/>
          <a:p>
            <a:r>
              <a:rPr lang="en-US" dirty="0"/>
              <a:t>When a user interacts with the system performing such acts as opening applications or accessing files.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\Users\&lt;username&gt;\</a:t>
            </a:r>
            <a:r>
              <a:rPr lang="en-US" sz="2000" i="1" dirty="0" err="1">
                <a:solidFill>
                  <a:srgbClr val="7030A0"/>
                </a:solidFill>
              </a:rPr>
              <a:t>AppData</a:t>
            </a:r>
            <a:r>
              <a:rPr lang="en-US" sz="2000" i="1" dirty="0">
                <a:solidFill>
                  <a:srgbClr val="7030A0"/>
                </a:solidFill>
              </a:rPr>
              <a:t>\Roaming\Microsoft\Windows\Recent\</a:t>
            </a:r>
            <a:r>
              <a:rPr lang="en-US" sz="2000" i="1" dirty="0" err="1">
                <a:solidFill>
                  <a:srgbClr val="7030A0"/>
                </a:solidFill>
              </a:rPr>
              <a:t>AutomaticDestinations-ms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96" y="3814355"/>
            <a:ext cx="11536978" cy="1463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401196" y="3445023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all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61699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46" y="1072713"/>
            <a:ext cx="9891617" cy="1699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46" y="3021531"/>
            <a:ext cx="4047757" cy="3286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364480" y="3021531"/>
            <a:ext cx="46590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82BC"/>
                </a:solidFill>
              </a:rPr>
              <a:t>https://github.com/EricZimmerman/JumpList/blob/master/JumpList/Resources/AppIDs.txt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4480" y="3963326"/>
            <a:ext cx="560832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28c8b86deab549a1.automaticDestinations-ms = IE8 Pinned and Recent a7bd71699cd38d1c.automaticDestinations-ms = Word 2010 Pinned and Recent adecfb853d77462a.automaticDestinations-ms = Word 2007 Pinned and Recent a8c43ef36da523b1.automaticDestinations-ms = Word 2003 Pinned and Recent 1b4dd67f29cb1962.automaticDestinations-ms = Windows Explorer Pinned and Recent 918e0ecb43d17e23.automaticDestinations-ms = Notepad Pinned and Recent d7528034b5bd6f28.automaticDestinations-ms = Windows Live Mail Pinned and Recent c7a4093872176c74.automaticDestinations-ms = Paint Shop Pro Pinned and Recent b91050d8b077a4e8.automaticDestinations-ms = Media Center f5ac5390b9115fdb.automaticDestinations-ms = PowerPoint 2007 23646679aaccfae0.automaticDestinations-ms = Adobe Reader 9 aff2ffdd0862ff5c.automaticDestinations-ms = Visual Studio 2012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1002146" y="703381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informant’s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4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43" y="1303499"/>
            <a:ext cx="9220999" cy="1516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43" y="3752799"/>
            <a:ext cx="9144792" cy="1181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1224243" y="3383467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Determine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file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1224242" y="934167"/>
            <a:ext cx="62390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Copy one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to the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2564732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r>
              <a:rPr lang="en-US" i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>
                <a:solidFill>
                  <a:srgbClr val="7030A0"/>
                </a:solidFill>
              </a:rPr>
              <a:t>JLECmd</a:t>
            </a:r>
            <a:r>
              <a:rPr lang="en-US" dirty="0"/>
              <a:t>: Jump List Explorer Command line </a:t>
            </a:r>
          </a:p>
          <a:p>
            <a:pPr lvl="1"/>
            <a:r>
              <a:rPr lang="en-US" dirty="0"/>
              <a:t>A tool to decode information contained in custom and automatic destinations jump list files found on Windows operating systems</a:t>
            </a:r>
          </a:p>
          <a:p>
            <a:pPr lvl="2"/>
            <a:r>
              <a:rPr lang="en-US" dirty="0"/>
              <a:t>Windows 7 - 10</a:t>
            </a:r>
          </a:p>
          <a:p>
            <a:r>
              <a:rPr lang="en-US" i="1" dirty="0" err="1">
                <a:solidFill>
                  <a:srgbClr val="7030A0"/>
                </a:solidFill>
              </a:rPr>
              <a:t>JLECmd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only runs on Win</a:t>
            </a:r>
          </a:p>
          <a:p>
            <a:pPr lvl="1"/>
            <a:r>
              <a:rPr lang="en-US" dirty="0"/>
              <a:t>Need </a:t>
            </a:r>
            <a:r>
              <a:rPr lang="en-US" sz="2800" i="1" dirty="0">
                <a:solidFill>
                  <a:srgbClr val="7030A0"/>
                </a:solidFill>
              </a:rPr>
              <a:t>Wine</a:t>
            </a:r>
            <a:r>
              <a:rPr lang="en-US" dirty="0"/>
              <a:t> to run Windows applications on Linux</a:t>
            </a:r>
          </a:p>
          <a:p>
            <a:r>
              <a:rPr lang="en-US" dirty="0"/>
              <a:t>We need to install </a:t>
            </a:r>
            <a:r>
              <a:rPr lang="en-US" i="1" dirty="0">
                <a:solidFill>
                  <a:srgbClr val="7030A0"/>
                </a:solidFill>
              </a:rPr>
              <a:t>Wine</a:t>
            </a:r>
            <a:r>
              <a:rPr lang="en-US" dirty="0"/>
              <a:t> first</a:t>
            </a:r>
          </a:p>
          <a:p>
            <a:pPr lvl="1"/>
            <a:r>
              <a:rPr lang="en-US" dirty="0"/>
              <a:t>Refer to Wine installation tutorial</a:t>
            </a:r>
          </a:p>
        </p:txBody>
      </p:sp>
    </p:spTree>
    <p:extLst>
      <p:ext uri="{BB962C8B-B14F-4D97-AF65-F5344CB8AC3E}">
        <p14:creationId xmlns:p14="http://schemas.microsoft.com/office/powerpoint/2010/main" val="214073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DE9C-3E56-4C0D-8398-BFE4059E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network drive?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46C5-D277-48E5-92CF-D5E9BC19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4919" cy="4351338"/>
          </a:xfrm>
        </p:spPr>
        <p:txBody>
          <a:bodyPr/>
          <a:lstStyle/>
          <a:p>
            <a:r>
              <a:rPr lang="en-GB" dirty="0"/>
              <a:t>A network drive or mapped drive is a drive, NAS, or share on another computer or server on the Local Area Network (LAN)</a:t>
            </a:r>
          </a:p>
          <a:p>
            <a:r>
              <a:rPr lang="en-US" dirty="0"/>
              <a:t>Often used in a corporate network</a:t>
            </a:r>
          </a:p>
        </p:txBody>
      </p:sp>
      <p:pic>
        <p:nvPicPr>
          <p:cNvPr id="1026" name="Picture 2" descr="Computer Network Wallpapers Computer Network Wallpaper 800x600">
            <a:extLst>
              <a:ext uri="{FF2B5EF4-FFF2-40B4-BE49-F238E27FC236}">
                <a16:creationId xmlns:a16="http://schemas.microsoft.com/office/drawing/2014/main" id="{8C60CB4D-3651-4235-8461-2815184A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90688"/>
            <a:ext cx="39370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676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96" y="2106867"/>
            <a:ext cx="7445385" cy="1425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1955296" y="1737535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wine installation</a:t>
            </a:r>
          </a:p>
        </p:txBody>
      </p:sp>
    </p:spTree>
    <p:extLst>
      <p:ext uri="{BB962C8B-B14F-4D97-AF65-F5344CB8AC3E}">
        <p14:creationId xmlns:p14="http://schemas.microsoft.com/office/powerpoint/2010/main" val="1053733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82" y="1502066"/>
            <a:ext cx="9175275" cy="3749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1020682" y="1132734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JLECmd.zip</a:t>
            </a:r>
          </a:p>
        </p:txBody>
      </p:sp>
    </p:spTree>
    <p:extLst>
      <p:ext uri="{BB962C8B-B14F-4D97-AF65-F5344CB8AC3E}">
        <p14:creationId xmlns:p14="http://schemas.microsoft.com/office/powerpoint/2010/main" val="121246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71" y="1320242"/>
            <a:ext cx="7513971" cy="4496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1685871" y="950910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 </a:t>
            </a:r>
            <a:r>
              <a:rPr lang="en-US" i="1" dirty="0">
                <a:solidFill>
                  <a:srgbClr val="7030A0"/>
                </a:solidFill>
              </a:rPr>
              <a:t>wine</a:t>
            </a:r>
            <a:r>
              <a:rPr lang="en-US" dirty="0"/>
              <a:t> and </a:t>
            </a:r>
            <a:r>
              <a:rPr lang="en-US" i="1" dirty="0">
                <a:solidFill>
                  <a:srgbClr val="7030A0"/>
                </a:solidFill>
              </a:rPr>
              <a:t>JLECmd.exe</a:t>
            </a:r>
          </a:p>
        </p:txBody>
      </p:sp>
    </p:spTree>
    <p:extLst>
      <p:ext uri="{BB962C8B-B14F-4D97-AF65-F5344CB8AC3E}">
        <p14:creationId xmlns:p14="http://schemas.microsoft.com/office/powerpoint/2010/main" val="845501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8" y="2712658"/>
            <a:ext cx="11804403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8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80" y="1412926"/>
            <a:ext cx="7994073" cy="914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779" y="2327405"/>
            <a:ext cx="7994073" cy="30514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1506779" y="1043594"/>
            <a:ext cx="759367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one opened file </a:t>
            </a:r>
            <a:r>
              <a:rPr lang="en-US" i="1" dirty="0">
                <a:solidFill>
                  <a:srgbClr val="7030A0"/>
                </a:solidFill>
              </a:rPr>
              <a:t>e36bfc8972e5ab1d.automaticDestinations-ms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7726" y="2551611"/>
            <a:ext cx="7328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-f: file</a:t>
            </a:r>
          </a:p>
        </p:txBody>
      </p:sp>
    </p:spTree>
    <p:extLst>
      <p:ext uri="{BB962C8B-B14F-4D97-AF65-F5344CB8AC3E}">
        <p14:creationId xmlns:p14="http://schemas.microsoft.com/office/powerpoint/2010/main" val="2029250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6228" y="4777289"/>
            <a:ext cx="1133954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-a </a:t>
            </a:r>
            <a:r>
              <a:rPr lang="en-US" dirty="0"/>
              <a:t>: Preserve the specified attributes such as directory an file mode, ownership, timestamps, if possible additional attributes: context, links, </a:t>
            </a:r>
            <a:r>
              <a:rPr lang="en-US" dirty="0" err="1"/>
              <a:t>xattr</a:t>
            </a:r>
            <a:r>
              <a:rPr lang="en-US" dirty="0"/>
              <a:t>, all.</a:t>
            </a:r>
          </a:p>
          <a:p>
            <a:r>
              <a:rPr lang="en-US" dirty="0">
                <a:solidFill>
                  <a:srgbClr val="FF0000"/>
                </a:solidFill>
              </a:rPr>
              <a:t>-v </a:t>
            </a:r>
            <a:r>
              <a:rPr lang="en-US" dirty="0"/>
              <a:t>: Verbose output.</a:t>
            </a:r>
          </a:p>
          <a:p>
            <a:r>
              <a:rPr lang="en-US" dirty="0">
                <a:solidFill>
                  <a:srgbClr val="FF0000"/>
                </a:solidFill>
              </a:rPr>
              <a:t>-r </a:t>
            </a:r>
            <a:r>
              <a:rPr lang="en-US" dirty="0"/>
              <a:t>: Copy directories recursively.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8" y="1351873"/>
            <a:ext cx="11339543" cy="3391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426228" y="948319"/>
            <a:ext cx="51672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Copy the whole folder of </a:t>
            </a:r>
            <a:r>
              <a:rPr lang="en-US" i="1" dirty="0" err="1">
                <a:solidFill>
                  <a:srgbClr val="0082BC"/>
                </a:solidFill>
              </a:rPr>
              <a:t>AutomaticDestinations</a:t>
            </a:r>
            <a:endParaRPr lang="en-US" i="1" dirty="0">
              <a:solidFill>
                <a:srgbClr val="008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59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44" y="842018"/>
            <a:ext cx="11507197" cy="53497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415444" y="472686"/>
            <a:ext cx="51672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all Jump list and save to a </a:t>
            </a:r>
            <a:r>
              <a:rPr lang="en-US" i="1" dirty="0">
                <a:solidFill>
                  <a:srgbClr val="0082BC"/>
                </a:solidFill>
              </a:rPr>
              <a:t>.csv </a:t>
            </a:r>
            <a:r>
              <a:rPr lang="en-US" dirty="0"/>
              <a:t>file</a:t>
            </a:r>
            <a:endParaRPr lang="en-US" i="1" dirty="0">
              <a:solidFill>
                <a:srgbClr val="008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5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20" y="1012022"/>
            <a:ext cx="10853910" cy="45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95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1" y="2562733"/>
            <a:ext cx="10855964" cy="3079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738694" y="1336151"/>
            <a:ext cx="759367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opened files or applications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818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" y="2243987"/>
            <a:ext cx="12025402" cy="2370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83299" y="1874655"/>
            <a:ext cx="579027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opened files in </a:t>
            </a:r>
            <a:r>
              <a:rPr lang="en-US" i="1" dirty="0">
                <a:solidFill>
                  <a:srgbClr val="0082BC"/>
                </a:solidFill>
              </a:rPr>
              <a:t>E: </a:t>
            </a:r>
            <a:r>
              <a:rPr lang="en-US" dirty="0" err="1"/>
              <a:t>volumn</a:t>
            </a:r>
            <a:r>
              <a:rPr lang="en-US" dirty="0"/>
              <a:t> using </a:t>
            </a:r>
            <a:r>
              <a:rPr lang="en-US" i="1" dirty="0" err="1">
                <a:solidFill>
                  <a:srgbClr val="0082BC"/>
                </a:solidFill>
              </a:rPr>
              <a:t>akw</a:t>
            </a:r>
            <a:endParaRPr lang="en-US" i="1" dirty="0">
              <a:solidFill>
                <a:srgbClr val="0082B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588044"/>
            <a:ext cx="216334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$6: </a:t>
            </a:r>
            <a:r>
              <a:rPr lang="en-US" dirty="0" err="1"/>
              <a:t>AppIdDescription</a:t>
            </a:r>
            <a:endParaRPr lang="en-US" dirty="0"/>
          </a:p>
          <a:p>
            <a:r>
              <a:rPr lang="en-US" dirty="0"/>
              <a:t>$15: Path</a:t>
            </a:r>
          </a:p>
        </p:txBody>
      </p:sp>
    </p:spTree>
    <p:extLst>
      <p:ext uri="{BB962C8B-B14F-4D97-AF65-F5344CB8AC3E}">
        <p14:creationId xmlns:p14="http://schemas.microsoft.com/office/powerpoint/2010/main" val="137713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4C3EF4-C07E-4857-A4F2-7FF297771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82" y="2103985"/>
            <a:ext cx="3177815" cy="1364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C1E568-ADA6-4F9B-9349-84B89E18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157" y="1778732"/>
            <a:ext cx="5372566" cy="4374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ACEBD9-6976-4C31-BF40-C141E4F5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map network drives?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1BEA3D-1ABA-44F1-9F55-2DA5867AE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82" y="4248054"/>
            <a:ext cx="3163780" cy="1816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30A9F9-F441-497F-BE69-664A3FF2219C}"/>
              </a:ext>
            </a:extLst>
          </p:cNvPr>
          <p:cNvSpPr txBox="1"/>
          <p:nvPr/>
        </p:nvSpPr>
        <p:spPr>
          <a:xfrm>
            <a:off x="895027" y="1594066"/>
            <a:ext cx="11083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D12330-6573-44FF-8071-B240B6BAA285}"/>
              </a:ext>
            </a:extLst>
          </p:cNvPr>
          <p:cNvSpPr txBox="1"/>
          <p:nvPr/>
        </p:nvSpPr>
        <p:spPr>
          <a:xfrm>
            <a:off x="895027" y="3878722"/>
            <a:ext cx="22260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 2: Start-&gt;Run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2591DA-8920-4037-AFCE-35F7E8D7D44D}"/>
              </a:ext>
            </a:extLst>
          </p:cNvPr>
          <p:cNvCxnSpPr>
            <a:cxnSpLocks/>
          </p:cNvCxnSpPr>
          <p:nvPr/>
        </p:nvCxnSpPr>
        <p:spPr>
          <a:xfrm>
            <a:off x="838200" y="3719593"/>
            <a:ext cx="40515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F5D240-4683-4AC6-B2EC-890F8CA9E76F}"/>
              </a:ext>
            </a:extLst>
          </p:cNvPr>
          <p:cNvCxnSpPr>
            <a:cxnSpLocks/>
          </p:cNvCxnSpPr>
          <p:nvPr/>
        </p:nvCxnSpPr>
        <p:spPr>
          <a:xfrm>
            <a:off x="4889715" y="3719593"/>
            <a:ext cx="0" cy="25572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EA6B7B-CB6B-4604-B06F-8CEB8F26B98D}"/>
              </a:ext>
            </a:extLst>
          </p:cNvPr>
          <p:cNvCxnSpPr>
            <a:cxnSpLocks/>
          </p:cNvCxnSpPr>
          <p:nvPr/>
        </p:nvCxnSpPr>
        <p:spPr>
          <a:xfrm>
            <a:off x="4889715" y="6276814"/>
            <a:ext cx="60443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3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5047-FFC1-4DCB-BBBD-2EF2295A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related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A28D-9AAC-4911-9BC2-1E9BAEE9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mounting process</a:t>
            </a:r>
          </a:p>
          <a:p>
            <a:pPr lvl="1"/>
            <a:r>
              <a:rPr lang="en-US" dirty="0"/>
              <a:t>Windows Explorer</a:t>
            </a:r>
          </a:p>
          <a:p>
            <a:pPr lvl="1"/>
            <a:r>
              <a:rPr lang="en-US" dirty="0"/>
              <a:t>Run Command line</a:t>
            </a:r>
          </a:p>
          <a:p>
            <a:r>
              <a:rPr lang="en-US" dirty="0"/>
              <a:t>After mounting</a:t>
            </a:r>
          </a:p>
          <a:p>
            <a:pPr lvl="1"/>
            <a:r>
              <a:rPr lang="en-US" dirty="0"/>
              <a:t>Mounting points</a:t>
            </a:r>
          </a:p>
          <a:p>
            <a:pPr lvl="1"/>
            <a:r>
              <a:rPr lang="en-US" dirty="0"/>
              <a:t>Mounted device</a:t>
            </a:r>
          </a:p>
          <a:p>
            <a:pPr lvl="1"/>
            <a:r>
              <a:rPr lang="en-US" dirty="0"/>
              <a:t>Most recently used mounted devices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94E2D-D9C4-4276-9A91-906EA123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607" y="1616075"/>
            <a:ext cx="3177815" cy="1364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35527-0052-4392-AB30-A0CCE7C0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607" y="3512494"/>
            <a:ext cx="3163780" cy="1816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FF279-0167-457C-894F-FE0DC0B2879E}"/>
              </a:ext>
            </a:extLst>
          </p:cNvPr>
          <p:cNvCxnSpPr>
            <a:stCxn id="4" idx="1"/>
            <a:endCxn id="4" idx="1"/>
          </p:cNvCxnSpPr>
          <p:nvPr/>
        </p:nvCxnSpPr>
        <p:spPr>
          <a:xfrm>
            <a:off x="6739607" y="229812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6F3E3-59D3-4A4F-85B9-3BA2ACF4B83A}"/>
              </a:ext>
            </a:extLst>
          </p:cNvPr>
          <p:cNvCxnSpPr>
            <a:stCxn id="4" idx="1"/>
            <a:endCxn id="4" idx="1"/>
          </p:cNvCxnSpPr>
          <p:nvPr/>
        </p:nvCxnSpPr>
        <p:spPr>
          <a:xfrm>
            <a:off x="6739607" y="229812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D01AB1-70A4-4203-9E3D-E96AEC4AA37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285281" y="2298124"/>
            <a:ext cx="2454326" cy="19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635CFE-7454-4835-B2C9-E0413A881AB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285281" y="2941638"/>
            <a:ext cx="2454326" cy="147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2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B0E7-FEBE-464E-AE69-92DC7246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Evidence left on Windows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717D-EC05-44EC-AB96-CF263544D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find something in </a:t>
            </a:r>
            <a:r>
              <a:rPr lang="en-US" i="1" dirty="0" err="1">
                <a:solidFill>
                  <a:srgbClr val="FF0000"/>
                </a:solidFill>
              </a:rPr>
              <a:t>Shellbag</a:t>
            </a:r>
            <a:r>
              <a:rPr lang="en-US" dirty="0"/>
              <a:t>?</a:t>
            </a:r>
          </a:p>
          <a:p>
            <a:r>
              <a:rPr lang="en-US" dirty="0"/>
              <a:t>This is a part of the assignment</a:t>
            </a:r>
          </a:p>
        </p:txBody>
      </p:sp>
    </p:spTree>
    <p:extLst>
      <p:ext uri="{BB962C8B-B14F-4D97-AF65-F5344CB8AC3E}">
        <p14:creationId xmlns:p14="http://schemas.microsoft.com/office/powerpoint/2010/main" val="103931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MRU commands via </a:t>
            </a:r>
            <a:r>
              <a:rPr lang="en-US" i="1" dirty="0">
                <a:solidFill>
                  <a:srgbClr val="0082BC"/>
                </a:solidFill>
              </a:rPr>
              <a:t>Start-&gt; Run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252" y="1690688"/>
            <a:ext cx="7491984" cy="3521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15252" y="5212638"/>
            <a:ext cx="749198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Recently Used (MRU) : recently opened webpages, documents, files, images and other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when a computer user opens Microsoft Word, he/she may see a list of previously opened Word documents within the application.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411" y="5443470"/>
            <a:ext cx="336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Again, seems the timestamp is </a:t>
            </a:r>
            <a:r>
              <a:rPr lang="en-US" dirty="0">
                <a:solidFill>
                  <a:srgbClr val="FF0000"/>
                </a:solidFill>
              </a:rPr>
              <a:t>inaccurate</a:t>
            </a:r>
            <a:r>
              <a:rPr lang="en-US" dirty="0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5BBCF-DFB3-43A2-BF2D-C13CA34E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64" y="1750185"/>
            <a:ext cx="3163780" cy="1816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09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mounting points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7611"/>
            <a:ext cx="7885176" cy="34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5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4: mounted devices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93888"/>
            <a:ext cx="6041571" cy="46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5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23808</TotalTime>
  <Words>2095</Words>
  <Application>Microsoft Office PowerPoint</Application>
  <PresentationFormat>Widescreen</PresentationFormat>
  <Paragraphs>224</Paragraphs>
  <Slides>39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Roboto</vt:lpstr>
      <vt:lpstr>Times New Roman</vt:lpstr>
      <vt:lpstr>Office Theme</vt:lpstr>
      <vt:lpstr>Investigate Data Leakage Case </vt:lpstr>
      <vt:lpstr>24. What is the IP address of company’s shared network drive?</vt:lpstr>
      <vt:lpstr>What is network drive?</vt:lpstr>
      <vt:lpstr>How to map network drives?</vt:lpstr>
      <vt:lpstr>Mounting related evidence</vt:lpstr>
      <vt:lpstr>Method 1: Evidence left on Windows Explorer</vt:lpstr>
      <vt:lpstr>Method 2: MRU commands via Start-&gt; Run</vt:lpstr>
      <vt:lpstr>Method 3: mounting points</vt:lpstr>
      <vt:lpstr>Method 4: mounted devices</vt:lpstr>
      <vt:lpstr>Method 5: MRU map network drive</vt:lpstr>
      <vt:lpstr>25. List all directories(Not files) that were traversed in ‘RM#2’.</vt:lpstr>
      <vt:lpstr>What is Shellbag?</vt:lpstr>
      <vt:lpstr>Usages of Shellbag data</vt:lpstr>
      <vt:lpstr>25.1 What are registry keys that shellbags are structured from?</vt:lpstr>
      <vt:lpstr>25.2 How shellbags are structured?</vt:lpstr>
      <vt:lpstr>PowerPoint Presentation</vt:lpstr>
      <vt:lpstr>25.3 How shellbags are saved?</vt:lpstr>
      <vt:lpstr>PowerPoint Presentation</vt:lpstr>
      <vt:lpstr>PowerPoint Presentation</vt:lpstr>
      <vt:lpstr>26. List all files that were opened in ‘RM#2’.</vt:lpstr>
      <vt:lpstr>What is Jump Lists?</vt:lpstr>
      <vt:lpstr>Types of Jump Lists</vt:lpstr>
      <vt:lpstr>Download RM#2</vt:lpstr>
      <vt:lpstr>PowerPoint Presentation</vt:lpstr>
      <vt:lpstr>Analysis Of Jump Lists: CustomDestinations-ms</vt:lpstr>
      <vt:lpstr>Analysis Of Jump Lists: AutomaticDestinations-ms</vt:lpstr>
      <vt:lpstr>PowerPoint Presentation</vt:lpstr>
      <vt:lpstr>PowerPoint Presentation</vt:lpstr>
      <vt:lpstr>How to read AutomaticDestinations-ms?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2112</cp:revision>
  <dcterms:created xsi:type="dcterms:W3CDTF">2020-09-14T14:43:27Z</dcterms:created>
  <dcterms:modified xsi:type="dcterms:W3CDTF">2021-10-28T14:10:06Z</dcterms:modified>
</cp:coreProperties>
</file>