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57" r:id="rId5"/>
    <p:sldId id="260" r:id="rId6"/>
    <p:sldId id="328" r:id="rId7"/>
    <p:sldId id="331" r:id="rId8"/>
    <p:sldId id="332" r:id="rId9"/>
    <p:sldId id="333" r:id="rId10"/>
    <p:sldId id="334" r:id="rId11"/>
    <p:sldId id="335" r:id="rId12"/>
    <p:sldId id="330" r:id="rId13"/>
    <p:sldId id="336" r:id="rId14"/>
    <p:sldId id="337" r:id="rId15"/>
    <p:sldId id="338" r:id="rId16"/>
    <p:sldId id="344" r:id="rId17"/>
    <p:sldId id="345" r:id="rId18"/>
    <p:sldId id="346" r:id="rId19"/>
    <p:sldId id="347" r:id="rId20"/>
    <p:sldId id="348" r:id="rId21"/>
    <p:sldId id="349" r:id="rId22"/>
    <p:sldId id="351" r:id="rId23"/>
    <p:sldId id="35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6" autoAdjust="0"/>
    <p:restoredTop sz="83304" autoAdjust="0"/>
  </p:normalViewPr>
  <p:slideViewPr>
    <p:cSldViewPr snapToGrid="0">
      <p:cViewPr varScale="1">
        <p:scale>
          <a:sx n="100" d="100"/>
          <a:sy n="100" d="100"/>
        </p:scale>
        <p:origin x="125" y="47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0DB3708-9AFC-41DA-A59D-20F5273D1420}"/>
    <pc:docChg chg="custSel addSld modSld">
      <pc:chgData name="Weifeng Xu" userId="e7aed605-a3dd-4d5a-a692-a87037af107b" providerId="ADAL" clId="{B0DB3708-9AFC-41DA-A59D-20F5273D1420}" dt="2021-04-22T18:59:14.851" v="207" actId="20577"/>
      <pc:docMkLst>
        <pc:docMk/>
      </pc:docMkLst>
      <pc:sldChg chg="addSp modSp new mod modClrScheme chgLayout">
        <pc:chgData name="Weifeng Xu" userId="e7aed605-a3dd-4d5a-a692-a87037af107b" providerId="ADAL" clId="{B0DB3708-9AFC-41DA-A59D-20F5273D1420}" dt="2021-04-22T18:59:14.851" v="207" actId="20577"/>
        <pc:sldMkLst>
          <pc:docMk/>
          <pc:sldMk cId="3852293970" sldId="413"/>
        </pc:sldMkLst>
        <pc:spChg chg="add mod">
          <ac:chgData name="Weifeng Xu" userId="e7aed605-a3dd-4d5a-a692-a87037af107b" providerId="ADAL" clId="{B0DB3708-9AFC-41DA-A59D-20F5273D1420}" dt="2021-04-22T18:57:27.959" v="2"/>
          <ac:spMkLst>
            <pc:docMk/>
            <pc:sldMk cId="3852293970" sldId="413"/>
            <ac:spMk id="2" creationId="{ED39030D-A589-4DF4-9312-2A5A2E6C669B}"/>
          </ac:spMkLst>
        </pc:spChg>
        <pc:spChg chg="add mod">
          <ac:chgData name="Weifeng Xu" userId="e7aed605-a3dd-4d5a-a692-a87037af107b" providerId="ADAL" clId="{B0DB3708-9AFC-41DA-A59D-20F5273D1420}" dt="2021-04-22T18:59:14.851" v="207" actId="20577"/>
          <ac:spMkLst>
            <pc:docMk/>
            <pc:sldMk cId="3852293970" sldId="413"/>
            <ac:spMk id="3" creationId="{188BA519-8F56-409C-9148-78FBA3F4E2B4}"/>
          </ac:spMkLst>
        </pc:spChg>
      </pc:sldChg>
    </pc:docChg>
  </pc:docChgLst>
  <pc:docChgLst>
    <pc:chgData name="Weifeng Xu" userId="e7aed605-a3dd-4d5a-a692-a87037af107b" providerId="ADAL" clId="{F9E13B1A-5993-472B-AF46-2AFCED69EEE5}"/>
    <pc:docChg chg="modSld">
      <pc:chgData name="Weifeng Xu" userId="e7aed605-a3dd-4d5a-a692-a87037af107b" providerId="ADAL" clId="{F9E13B1A-5993-472B-AF46-2AFCED69EEE5}" dt="2021-02-17T20:02:30.851" v="23"/>
      <pc:docMkLst>
        <pc:docMk/>
      </pc:docMkLst>
      <pc:sldChg chg="modNotesTx">
        <pc:chgData name="Weifeng Xu" userId="e7aed605-a3dd-4d5a-a692-a87037af107b" providerId="ADAL" clId="{F9E13B1A-5993-472B-AF46-2AFCED69EEE5}" dt="2021-02-17T20:01:06.204" v="6" actId="20577"/>
        <pc:sldMkLst>
          <pc:docMk/>
          <pc:sldMk cId="1246350658" sldId="285"/>
        </pc:sldMkLst>
      </pc:sldChg>
      <pc:sldChg chg="modNotesTx">
        <pc:chgData name="Weifeng Xu" userId="e7aed605-a3dd-4d5a-a692-a87037af107b" providerId="ADAL" clId="{F9E13B1A-5993-472B-AF46-2AFCED69EEE5}" dt="2021-02-17T20:02:30.851" v="23"/>
        <pc:sldMkLst>
          <pc:docMk/>
          <pc:sldMk cId="1739446135" sldId="295"/>
        </pc:sldMkLst>
      </pc:sldChg>
    </pc:docChg>
  </pc:docChgLst>
  <pc:docChgLst>
    <pc:chgData name="Weifeng Xu" userId="e7aed605-a3dd-4d5a-a692-a87037af107b" providerId="ADAL" clId="{551C0DF7-2D2F-4CF1-BD0E-D7B671E7966B}"/>
    <pc:docChg chg="undo custSel addSld delSld modSld">
      <pc:chgData name="Weifeng Xu" userId="e7aed605-a3dd-4d5a-a692-a87037af107b" providerId="ADAL" clId="{551C0DF7-2D2F-4CF1-BD0E-D7B671E7966B}" dt="2021-07-31T16:26:22.925" v="460" actId="47"/>
      <pc:docMkLst>
        <pc:docMk/>
      </pc:docMkLst>
      <pc:sldChg chg="modSp mod">
        <pc:chgData name="Weifeng Xu" userId="e7aed605-a3dd-4d5a-a692-a87037af107b" providerId="ADAL" clId="{551C0DF7-2D2F-4CF1-BD0E-D7B671E7966B}" dt="2021-07-31T15:56:15.085" v="33" actId="6549"/>
        <pc:sldMkLst>
          <pc:docMk/>
          <pc:sldMk cId="162022530" sldId="256"/>
        </pc:sldMkLst>
        <pc:spChg chg="mod">
          <ac:chgData name="Weifeng Xu" userId="e7aed605-a3dd-4d5a-a692-a87037af107b" providerId="ADAL" clId="{551C0DF7-2D2F-4CF1-BD0E-D7B671E7966B}" dt="2021-07-31T15:56:12.473" v="32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551C0DF7-2D2F-4CF1-BD0E-D7B671E7966B}" dt="2021-07-31T15:56:15.085" v="33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551C0DF7-2D2F-4CF1-BD0E-D7B671E7966B}" dt="2021-07-31T15:55:58.106" v="10" actId="47"/>
        <pc:sldMkLst>
          <pc:docMk/>
          <pc:sldMk cId="1719742547" sldId="257"/>
        </pc:sldMkLst>
      </pc:sldChg>
      <pc:sldChg chg="addSp delSp modSp new mod setBg modClrScheme chgLayout">
        <pc:chgData name="Weifeng Xu" userId="e7aed605-a3dd-4d5a-a692-a87037af107b" providerId="ADAL" clId="{551C0DF7-2D2F-4CF1-BD0E-D7B671E7966B}" dt="2021-07-31T16:12:53.986" v="368" actId="14100"/>
        <pc:sldMkLst>
          <pc:docMk/>
          <pc:sldMk cId="2283653831" sldId="257"/>
        </pc:sldMkLst>
        <pc:spChg chg="mod or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2" creationId="{F0329B37-AD75-46AB-A23A-D3FFA4A3C637}"/>
          </ac:spMkLst>
        </pc:spChg>
        <pc:spChg chg="del">
          <ac:chgData name="Weifeng Xu" userId="e7aed605-a3dd-4d5a-a692-a87037af107b" providerId="ADAL" clId="{551C0DF7-2D2F-4CF1-BD0E-D7B671E7966B}" dt="2021-07-31T16:12:07.471" v="355" actId="700"/>
          <ac:spMkLst>
            <pc:docMk/>
            <pc:sldMk cId="2283653831" sldId="257"/>
            <ac:spMk id="3" creationId="{DD666C10-ADEB-42E2-AA79-200F6052BDFE}"/>
          </ac:spMkLst>
        </pc:spChg>
        <pc:spChg chg="add mod ord">
          <ac:chgData name="Weifeng Xu" userId="e7aed605-a3dd-4d5a-a692-a87037af107b" providerId="ADAL" clId="{551C0DF7-2D2F-4CF1-BD0E-D7B671E7966B}" dt="2021-07-31T16:12:53.986" v="368" actId="14100"/>
          <ac:spMkLst>
            <pc:docMk/>
            <pc:sldMk cId="2283653831" sldId="257"/>
            <ac:spMk id="5" creationId="{3BF1F1D8-9A92-42BA-87AD-36A474A98738}"/>
          </ac:spMkLst>
        </pc:spChg>
        <pc:spChg chg="ad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12" creationId="{08E89D5E-1885-4160-AC77-CC471DD1D0DB}"/>
          </ac:spMkLst>
        </pc:spChg>
        <pc:picChg chg="add mod">
          <ac:chgData name="Weifeng Xu" userId="e7aed605-a3dd-4d5a-a692-a87037af107b" providerId="ADAL" clId="{551C0DF7-2D2F-4CF1-BD0E-D7B671E7966B}" dt="2021-07-31T16:12:47.682" v="366" actId="1076"/>
          <ac:picMkLst>
            <pc:docMk/>
            <pc:sldMk cId="2283653831" sldId="257"/>
            <ac:picMk id="7" creationId="{FD87366B-1983-4657-B256-4F5E57CB623D}"/>
          </ac:picMkLst>
        </pc:picChg>
        <pc:cxnChg chg="add">
          <ac:chgData name="Weifeng Xu" userId="e7aed605-a3dd-4d5a-a692-a87037af107b" providerId="ADAL" clId="{551C0DF7-2D2F-4CF1-BD0E-D7B671E7966B}" dt="2021-07-31T16:12:15.277" v="359" actId="26606"/>
          <ac:cxnSpMkLst>
            <pc:docMk/>
            <pc:sldMk cId="2283653831" sldId="257"/>
            <ac:cxnSpMk id="14" creationId="{550D2BD1-98F9-412D-905B-3A843EF4078B}"/>
          </ac:cxnSpMkLst>
        </pc:cxnChg>
      </pc:sldChg>
      <pc:sldChg chg="modSp new mod">
        <pc:chgData name="Weifeng Xu" userId="e7aed605-a3dd-4d5a-a692-a87037af107b" providerId="ADAL" clId="{551C0DF7-2D2F-4CF1-BD0E-D7B671E7966B}" dt="2021-07-31T16:05:45.673" v="332" actId="20577"/>
        <pc:sldMkLst>
          <pc:docMk/>
          <pc:sldMk cId="542080552" sldId="258"/>
        </pc:sldMkLst>
        <pc:spChg chg="mod">
          <ac:chgData name="Weifeng Xu" userId="e7aed605-a3dd-4d5a-a692-a87037af107b" providerId="ADAL" clId="{551C0DF7-2D2F-4CF1-BD0E-D7B671E7966B}" dt="2021-07-31T15:59:43.928" v="146" actId="20577"/>
          <ac:spMkLst>
            <pc:docMk/>
            <pc:sldMk cId="542080552" sldId="258"/>
            <ac:spMk id="2" creationId="{E0C68A92-D781-4B3B-A14F-9EDE8CE2C74B}"/>
          </ac:spMkLst>
        </pc:spChg>
        <pc:spChg chg="mod">
          <ac:chgData name="Weifeng Xu" userId="e7aed605-a3dd-4d5a-a692-a87037af107b" providerId="ADAL" clId="{551C0DF7-2D2F-4CF1-BD0E-D7B671E7966B}" dt="2021-07-31T16:05:45.673" v="332" actId="20577"/>
          <ac:spMkLst>
            <pc:docMk/>
            <pc:sldMk cId="542080552" sldId="258"/>
            <ac:spMk id="3" creationId="{9FEFF1C0-97E6-4D4F-A349-32811975D57B}"/>
          </ac:spMkLst>
        </pc:spChg>
      </pc:sldChg>
      <pc:sldChg chg="addSp delSp modSp new mod modClrScheme chgLayout">
        <pc:chgData name="Weifeng Xu" userId="e7aed605-a3dd-4d5a-a692-a87037af107b" providerId="ADAL" clId="{551C0DF7-2D2F-4CF1-BD0E-D7B671E7966B}" dt="2021-07-31T16:09:27.693" v="354" actId="20577"/>
        <pc:sldMkLst>
          <pc:docMk/>
          <pc:sldMk cId="125485446" sldId="259"/>
        </pc:sldMkLst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2" creationId="{CD74B1AA-88E6-47ED-9E92-9438D901C7A4}"/>
          </ac:spMkLst>
        </pc:spChg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3" creationId="{46327753-9A80-4E49-996A-D4EC2451CC21}"/>
          </ac:spMkLst>
        </pc:spChg>
        <pc:spChg chg="add mod ord">
          <ac:chgData name="Weifeng Xu" userId="e7aed605-a3dd-4d5a-a692-a87037af107b" providerId="ADAL" clId="{551C0DF7-2D2F-4CF1-BD0E-D7B671E7966B}" dt="2021-07-31T16:09:27.693" v="354" actId="20577"/>
          <ac:spMkLst>
            <pc:docMk/>
            <pc:sldMk cId="125485446" sldId="259"/>
            <ac:spMk id="4" creationId="{4CB24BF6-8129-4B15-948E-E66DB75F0552}"/>
          </ac:spMkLst>
        </pc:spChg>
        <pc:spChg chg="add mod ord">
          <ac:chgData name="Weifeng Xu" userId="e7aed605-a3dd-4d5a-a692-a87037af107b" providerId="ADAL" clId="{551C0DF7-2D2F-4CF1-BD0E-D7B671E7966B}" dt="2021-07-31T16:09:13.853" v="347" actId="20577"/>
          <ac:spMkLst>
            <pc:docMk/>
            <pc:sldMk cId="125485446" sldId="259"/>
            <ac:spMk id="5" creationId="{46CD1376-CAC7-4891-AFBC-D685B414AE17}"/>
          </ac:spMkLst>
        </pc:spChg>
      </pc:sldChg>
      <pc:sldChg chg="addSp delSp modSp new mod">
        <pc:chgData name="Weifeng Xu" userId="e7aed605-a3dd-4d5a-a692-a87037af107b" providerId="ADAL" clId="{551C0DF7-2D2F-4CF1-BD0E-D7B671E7966B}" dt="2021-07-31T16:19:30.651" v="431" actId="478"/>
        <pc:sldMkLst>
          <pc:docMk/>
          <pc:sldMk cId="2795880567" sldId="260"/>
        </pc:sldMkLst>
        <pc:spChg chg="mod">
          <ac:chgData name="Weifeng Xu" userId="e7aed605-a3dd-4d5a-a692-a87037af107b" providerId="ADAL" clId="{551C0DF7-2D2F-4CF1-BD0E-D7B671E7966B}" dt="2021-07-31T16:15:34.914" v="370"/>
          <ac:spMkLst>
            <pc:docMk/>
            <pc:sldMk cId="2795880567" sldId="260"/>
            <ac:spMk id="2" creationId="{53106CEE-E64A-4F89-852B-292FD45DA0F7}"/>
          </ac:spMkLst>
        </pc:spChg>
        <pc:spChg chg="add del mod">
          <ac:chgData name="Weifeng Xu" userId="e7aed605-a3dd-4d5a-a692-a87037af107b" providerId="ADAL" clId="{551C0DF7-2D2F-4CF1-BD0E-D7B671E7966B}" dt="2021-07-31T16:19:30.651" v="431" actId="478"/>
          <ac:spMkLst>
            <pc:docMk/>
            <pc:sldMk cId="2795880567" sldId="260"/>
            <ac:spMk id="4" creationId="{FBE8958B-5DB8-4E33-A185-988BEEF73963}"/>
          </ac:spMkLst>
        </pc:spChg>
        <pc:spChg chg="add mod">
          <ac:chgData name="Weifeng Xu" userId="e7aed605-a3dd-4d5a-a692-a87037af107b" providerId="ADAL" clId="{551C0DF7-2D2F-4CF1-BD0E-D7B671E7966B}" dt="2021-07-31T16:18:00.408" v="426" actId="14100"/>
          <ac:spMkLst>
            <pc:docMk/>
            <pc:sldMk cId="2795880567" sldId="260"/>
            <ac:spMk id="7" creationId="{93F279F2-700C-4955-B57F-9F24A91C7FB5}"/>
          </ac:spMkLst>
        </pc:spChg>
        <pc:picChg chg="add mod">
          <ac:chgData name="Weifeng Xu" userId="e7aed605-a3dd-4d5a-a692-a87037af107b" providerId="ADAL" clId="{551C0DF7-2D2F-4CF1-BD0E-D7B671E7966B}" dt="2021-07-31T16:17:53.131" v="421" actId="1076"/>
          <ac:picMkLst>
            <pc:docMk/>
            <pc:sldMk cId="2795880567" sldId="260"/>
            <ac:picMk id="3" creationId="{B0D825E8-84D8-4186-803A-BC9634B85C96}"/>
          </ac:picMkLst>
        </pc:picChg>
        <pc:cxnChg chg="add mod">
          <ac:chgData name="Weifeng Xu" userId="e7aed605-a3dd-4d5a-a692-a87037af107b" providerId="ADAL" clId="{551C0DF7-2D2F-4CF1-BD0E-D7B671E7966B}" dt="2021-07-31T16:19:30.651" v="431" actId="478"/>
          <ac:cxnSpMkLst>
            <pc:docMk/>
            <pc:sldMk cId="2795880567" sldId="260"/>
            <ac:cxnSpMk id="6" creationId="{5B35B991-A049-4CA8-8ADD-67F840FF868F}"/>
          </ac:cxnSpMkLst>
        </pc:cxnChg>
      </pc:sldChg>
      <pc:sldChg chg="new del">
        <pc:chgData name="Weifeng Xu" userId="e7aed605-a3dd-4d5a-a692-a87037af107b" providerId="ADAL" clId="{551C0DF7-2D2F-4CF1-BD0E-D7B671E7966B}" dt="2021-07-31T16:16:27.449" v="372" actId="680"/>
        <pc:sldMkLst>
          <pc:docMk/>
          <pc:sldMk cId="3788070678" sldId="261"/>
        </pc:sldMkLst>
      </pc:sldChg>
      <pc:sldChg chg="del">
        <pc:chgData name="Weifeng Xu" userId="e7aed605-a3dd-4d5a-a692-a87037af107b" providerId="ADAL" clId="{551C0DF7-2D2F-4CF1-BD0E-D7B671E7966B}" dt="2021-07-31T15:55:58.268" v="11" actId="47"/>
        <pc:sldMkLst>
          <pc:docMk/>
          <pc:sldMk cId="1246350658" sldId="285"/>
        </pc:sldMkLst>
      </pc:sldChg>
      <pc:sldChg chg="del">
        <pc:chgData name="Weifeng Xu" userId="e7aed605-a3dd-4d5a-a692-a87037af107b" providerId="ADAL" clId="{551C0DF7-2D2F-4CF1-BD0E-D7B671E7966B}" dt="2021-07-31T15:55:58.440" v="12" actId="47"/>
        <pc:sldMkLst>
          <pc:docMk/>
          <pc:sldMk cId="1026801571" sldId="286"/>
        </pc:sldMkLst>
      </pc:sldChg>
      <pc:sldChg chg="del">
        <pc:chgData name="Weifeng Xu" userId="e7aed605-a3dd-4d5a-a692-a87037af107b" providerId="ADAL" clId="{551C0DF7-2D2F-4CF1-BD0E-D7B671E7966B}" dt="2021-07-31T15:55:59.948" v="20" actId="47"/>
        <pc:sldMkLst>
          <pc:docMk/>
          <pc:sldMk cId="2900131758" sldId="287"/>
        </pc:sldMkLst>
      </pc:sldChg>
      <pc:sldChg chg="del">
        <pc:chgData name="Weifeng Xu" userId="e7aed605-a3dd-4d5a-a692-a87037af107b" providerId="ADAL" clId="{551C0DF7-2D2F-4CF1-BD0E-D7B671E7966B}" dt="2021-07-31T15:56:03.203" v="31" actId="47"/>
        <pc:sldMkLst>
          <pc:docMk/>
          <pc:sldMk cId="2959736452" sldId="288"/>
        </pc:sldMkLst>
      </pc:sldChg>
      <pc:sldChg chg="del">
        <pc:chgData name="Weifeng Xu" userId="e7aed605-a3dd-4d5a-a692-a87037af107b" providerId="ADAL" clId="{551C0DF7-2D2F-4CF1-BD0E-D7B671E7966B}" dt="2021-07-31T15:55:59.092" v="15" actId="47"/>
        <pc:sldMkLst>
          <pc:docMk/>
          <pc:sldMk cId="818351922" sldId="290"/>
        </pc:sldMkLst>
      </pc:sldChg>
      <pc:sldChg chg="del">
        <pc:chgData name="Weifeng Xu" userId="e7aed605-a3dd-4d5a-a692-a87037af107b" providerId="ADAL" clId="{551C0DF7-2D2F-4CF1-BD0E-D7B671E7966B}" dt="2021-07-31T15:55:58.604" v="13" actId="47"/>
        <pc:sldMkLst>
          <pc:docMk/>
          <pc:sldMk cId="1018944833" sldId="291"/>
        </pc:sldMkLst>
      </pc:sldChg>
      <pc:sldChg chg="del">
        <pc:chgData name="Weifeng Xu" userId="e7aed605-a3dd-4d5a-a692-a87037af107b" providerId="ADAL" clId="{551C0DF7-2D2F-4CF1-BD0E-D7B671E7966B}" dt="2021-07-31T15:55:58.839" v="14" actId="47"/>
        <pc:sldMkLst>
          <pc:docMk/>
          <pc:sldMk cId="2515406235" sldId="292"/>
        </pc:sldMkLst>
      </pc:sldChg>
      <pc:sldChg chg="del">
        <pc:chgData name="Weifeng Xu" userId="e7aed605-a3dd-4d5a-a692-a87037af107b" providerId="ADAL" clId="{551C0DF7-2D2F-4CF1-BD0E-D7B671E7966B}" dt="2021-07-31T15:55:59.277" v="16" actId="47"/>
        <pc:sldMkLst>
          <pc:docMk/>
          <pc:sldMk cId="3729421761" sldId="293"/>
        </pc:sldMkLst>
      </pc:sldChg>
      <pc:sldChg chg="del">
        <pc:chgData name="Weifeng Xu" userId="e7aed605-a3dd-4d5a-a692-a87037af107b" providerId="ADAL" clId="{551C0DF7-2D2F-4CF1-BD0E-D7B671E7966B}" dt="2021-07-31T15:55:59.764" v="19" actId="47"/>
        <pc:sldMkLst>
          <pc:docMk/>
          <pc:sldMk cId="2040512846" sldId="294"/>
        </pc:sldMkLst>
      </pc:sldChg>
      <pc:sldChg chg="del">
        <pc:chgData name="Weifeng Xu" userId="e7aed605-a3dd-4d5a-a692-a87037af107b" providerId="ADAL" clId="{551C0DF7-2D2F-4CF1-BD0E-D7B671E7966B}" dt="2021-07-31T15:56:00.116" v="21" actId="47"/>
        <pc:sldMkLst>
          <pc:docMk/>
          <pc:sldMk cId="1739446135" sldId="295"/>
        </pc:sldMkLst>
      </pc:sldChg>
      <pc:sldChg chg="del">
        <pc:chgData name="Weifeng Xu" userId="e7aed605-a3dd-4d5a-a692-a87037af107b" providerId="ADAL" clId="{551C0DF7-2D2F-4CF1-BD0E-D7B671E7966B}" dt="2021-07-31T15:56:00.283" v="22" actId="47"/>
        <pc:sldMkLst>
          <pc:docMk/>
          <pc:sldMk cId="3773393283" sldId="296"/>
        </pc:sldMkLst>
      </pc:sldChg>
      <pc:sldChg chg="del">
        <pc:chgData name="Weifeng Xu" userId="e7aed605-a3dd-4d5a-a692-a87037af107b" providerId="ADAL" clId="{551C0DF7-2D2F-4CF1-BD0E-D7B671E7966B}" dt="2021-07-31T15:56:00.918" v="25" actId="47"/>
        <pc:sldMkLst>
          <pc:docMk/>
          <pc:sldMk cId="1189094756" sldId="297"/>
        </pc:sldMkLst>
      </pc:sldChg>
      <pc:sldChg chg="del">
        <pc:chgData name="Weifeng Xu" userId="e7aed605-a3dd-4d5a-a692-a87037af107b" providerId="ADAL" clId="{551C0DF7-2D2F-4CF1-BD0E-D7B671E7966B}" dt="2021-07-31T15:56:00.460" v="23" actId="47"/>
        <pc:sldMkLst>
          <pc:docMk/>
          <pc:sldMk cId="778935196" sldId="298"/>
        </pc:sldMkLst>
      </pc:sldChg>
      <pc:sldChg chg="del">
        <pc:chgData name="Weifeng Xu" userId="e7aed605-a3dd-4d5a-a692-a87037af107b" providerId="ADAL" clId="{551C0DF7-2D2F-4CF1-BD0E-D7B671E7966B}" dt="2021-07-31T15:56:00.909" v="24" actId="47"/>
        <pc:sldMkLst>
          <pc:docMk/>
          <pc:sldMk cId="472972447" sldId="299"/>
        </pc:sldMkLst>
      </pc:sldChg>
      <pc:sldChg chg="del">
        <pc:chgData name="Weifeng Xu" userId="e7aed605-a3dd-4d5a-a692-a87037af107b" providerId="ADAL" clId="{551C0DF7-2D2F-4CF1-BD0E-D7B671E7966B}" dt="2021-07-31T15:56:02.614" v="30" actId="47"/>
        <pc:sldMkLst>
          <pc:docMk/>
          <pc:sldMk cId="1053517512" sldId="300"/>
        </pc:sldMkLst>
      </pc:sldChg>
      <pc:sldChg chg="del">
        <pc:chgData name="Weifeng Xu" userId="e7aed605-a3dd-4d5a-a692-a87037af107b" providerId="ADAL" clId="{551C0DF7-2D2F-4CF1-BD0E-D7B671E7966B}" dt="2021-07-31T15:56:01.381" v="27" actId="47"/>
        <pc:sldMkLst>
          <pc:docMk/>
          <pc:sldMk cId="2636859207" sldId="301"/>
        </pc:sldMkLst>
      </pc:sldChg>
      <pc:sldChg chg="del">
        <pc:chgData name="Weifeng Xu" userId="e7aed605-a3dd-4d5a-a692-a87037af107b" providerId="ADAL" clId="{551C0DF7-2D2F-4CF1-BD0E-D7B671E7966B}" dt="2021-07-31T15:56:01.175" v="26" actId="47"/>
        <pc:sldMkLst>
          <pc:docMk/>
          <pc:sldMk cId="3930974583" sldId="302"/>
        </pc:sldMkLst>
      </pc:sldChg>
      <pc:sldChg chg="del">
        <pc:chgData name="Weifeng Xu" userId="e7aed605-a3dd-4d5a-a692-a87037af107b" providerId="ADAL" clId="{551C0DF7-2D2F-4CF1-BD0E-D7B671E7966B}" dt="2021-07-31T15:56:01.598" v="28" actId="47"/>
        <pc:sldMkLst>
          <pc:docMk/>
          <pc:sldMk cId="3290523122" sldId="303"/>
        </pc:sldMkLst>
      </pc:sldChg>
      <pc:sldChg chg="del">
        <pc:chgData name="Weifeng Xu" userId="e7aed605-a3dd-4d5a-a692-a87037af107b" providerId="ADAL" clId="{551C0DF7-2D2F-4CF1-BD0E-D7B671E7966B}" dt="2021-07-31T15:55:55.399" v="2" actId="47"/>
        <pc:sldMkLst>
          <pc:docMk/>
          <pc:sldMk cId="2502797714" sldId="304"/>
        </pc:sldMkLst>
      </pc:sldChg>
      <pc:sldChg chg="del">
        <pc:chgData name="Weifeng Xu" userId="e7aed605-a3dd-4d5a-a692-a87037af107b" providerId="ADAL" clId="{551C0DF7-2D2F-4CF1-BD0E-D7B671E7966B}" dt="2021-07-31T15:55:54.775" v="0" actId="47"/>
        <pc:sldMkLst>
          <pc:docMk/>
          <pc:sldMk cId="2340593793" sldId="305"/>
        </pc:sldMkLst>
      </pc:sldChg>
      <pc:sldChg chg="del">
        <pc:chgData name="Weifeng Xu" userId="e7aed605-a3dd-4d5a-a692-a87037af107b" providerId="ADAL" clId="{551C0DF7-2D2F-4CF1-BD0E-D7B671E7966B}" dt="2021-07-31T15:55:59.404" v="17" actId="47"/>
        <pc:sldMkLst>
          <pc:docMk/>
          <pc:sldMk cId="3426040410" sldId="306"/>
        </pc:sldMkLst>
      </pc:sldChg>
      <pc:sldChg chg="modSp add mod">
        <pc:chgData name="Weifeng Xu" userId="e7aed605-a3dd-4d5a-a692-a87037af107b" providerId="ADAL" clId="{551C0DF7-2D2F-4CF1-BD0E-D7B671E7966B}" dt="2021-07-31T16:18:26.723" v="429" actId="1076"/>
        <pc:sldMkLst>
          <pc:docMk/>
          <pc:sldMk cId="810567861" sldId="328"/>
        </pc:sldMkLst>
        <pc:picChg chg="mod">
          <ac:chgData name="Weifeng Xu" userId="e7aed605-a3dd-4d5a-a692-a87037af107b" providerId="ADAL" clId="{551C0DF7-2D2F-4CF1-BD0E-D7B671E7966B}" dt="2021-07-31T16:18:26.723" v="429" actId="1076"/>
          <ac:picMkLst>
            <pc:docMk/>
            <pc:sldMk cId="810567861" sldId="328"/>
            <ac:picMk id="4" creationId="{00000000-0000-0000-0000-000000000000}"/>
          </ac:picMkLst>
        </pc:picChg>
      </pc:sldChg>
      <pc:sldChg chg="new del">
        <pc:chgData name="Weifeng Xu" userId="e7aed605-a3dd-4d5a-a692-a87037af107b" providerId="ADAL" clId="{551C0DF7-2D2F-4CF1-BD0E-D7B671E7966B}" dt="2021-07-31T16:22:32.945" v="435" actId="47"/>
        <pc:sldMkLst>
          <pc:docMk/>
          <pc:sldMk cId="3068365166" sldId="329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4291280803" sldId="330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569068419" sldId="331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831770719" sldId="332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22673006" sldId="333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181334279" sldId="334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644072229" sldId="335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3442844839" sldId="336"/>
        </pc:sldMkLst>
      </pc:sldChg>
      <pc:sldChg chg="add">
        <pc:chgData name="Weifeng Xu" userId="e7aed605-a3dd-4d5a-a692-a87037af107b" providerId="ADAL" clId="{551C0DF7-2D2F-4CF1-BD0E-D7B671E7966B}" dt="2021-07-31T16:22:30.531" v="434"/>
        <pc:sldMkLst>
          <pc:docMk/>
          <pc:sldMk cId="2242211775" sldId="337"/>
        </pc:sldMkLst>
      </pc:sldChg>
      <pc:sldChg chg="del">
        <pc:chgData name="Weifeng Xu" userId="e7aed605-a3dd-4d5a-a692-a87037af107b" providerId="ADAL" clId="{551C0DF7-2D2F-4CF1-BD0E-D7B671E7966B}" dt="2021-07-31T15:55:59.576" v="18" actId="47"/>
        <pc:sldMkLst>
          <pc:docMk/>
          <pc:sldMk cId="3362410608" sldId="337"/>
        </pc:sldMkLst>
      </pc:sldChg>
      <pc:sldChg chg="add del">
        <pc:chgData name="Weifeng Xu" userId="e7aed605-a3dd-4d5a-a692-a87037af107b" providerId="ADAL" clId="{551C0DF7-2D2F-4CF1-BD0E-D7B671E7966B}" dt="2021-07-31T16:23:05.093" v="438"/>
        <pc:sldMkLst>
          <pc:docMk/>
          <pc:sldMk cId="73368629" sldId="338"/>
        </pc:sldMkLst>
      </pc:sldChg>
      <pc:sldChg chg="modSp add mod">
        <pc:chgData name="Weifeng Xu" userId="e7aed605-a3dd-4d5a-a692-a87037af107b" providerId="ADAL" clId="{551C0DF7-2D2F-4CF1-BD0E-D7B671E7966B}" dt="2021-07-31T16:23:57.810" v="458" actId="20577"/>
        <pc:sldMkLst>
          <pc:docMk/>
          <pc:sldMk cId="687037807" sldId="338"/>
        </pc:sldMkLst>
        <pc:spChg chg="mod">
          <ac:chgData name="Weifeng Xu" userId="e7aed605-a3dd-4d5a-a692-a87037af107b" providerId="ADAL" clId="{551C0DF7-2D2F-4CF1-BD0E-D7B671E7966B}" dt="2021-07-31T16:23:57.810" v="458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12405089" sldId="344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948562771" sldId="345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1811404570" sldId="346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2217270677" sldId="347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07532157" sldId="348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4262496046" sldId="349"/>
        </pc:sldMkLst>
      </pc:sldChg>
      <pc:sldChg chg="add del">
        <pc:chgData name="Weifeng Xu" userId="e7aed605-a3dd-4d5a-a692-a87037af107b" providerId="ADAL" clId="{551C0DF7-2D2F-4CF1-BD0E-D7B671E7966B}" dt="2021-07-31T16:26:22.925" v="460" actId="47"/>
        <pc:sldMkLst>
          <pc:docMk/>
          <pc:sldMk cId="441501371" sldId="350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990954786" sldId="351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708597567" sldId="352"/>
        </pc:sldMkLst>
      </pc:sldChg>
      <pc:sldChg chg="add del">
        <pc:chgData name="Weifeng Xu" userId="e7aed605-a3dd-4d5a-a692-a87037af107b" providerId="ADAL" clId="{551C0DF7-2D2F-4CF1-BD0E-D7B671E7966B}" dt="2021-07-31T16:22:45.657" v="436" actId="47"/>
        <pc:sldMkLst>
          <pc:docMk/>
          <pc:sldMk cId="2087770125" sldId="355"/>
        </pc:sldMkLst>
      </pc:sldChg>
      <pc:sldChg chg="del">
        <pc:chgData name="Weifeng Xu" userId="e7aed605-a3dd-4d5a-a692-a87037af107b" providerId="ADAL" clId="{551C0DF7-2D2F-4CF1-BD0E-D7B671E7966B}" dt="2021-07-31T15:55:55.556" v="3" actId="47"/>
        <pc:sldMkLst>
          <pc:docMk/>
          <pc:sldMk cId="1867446308" sldId="405"/>
        </pc:sldMkLst>
      </pc:sldChg>
      <pc:sldChg chg="del">
        <pc:chgData name="Weifeng Xu" userId="e7aed605-a3dd-4d5a-a692-a87037af107b" providerId="ADAL" clId="{551C0DF7-2D2F-4CF1-BD0E-D7B671E7966B}" dt="2021-07-31T15:55:55.844" v="4" actId="47"/>
        <pc:sldMkLst>
          <pc:docMk/>
          <pc:sldMk cId="322258649" sldId="406"/>
        </pc:sldMkLst>
      </pc:sldChg>
      <pc:sldChg chg="del">
        <pc:chgData name="Weifeng Xu" userId="e7aed605-a3dd-4d5a-a692-a87037af107b" providerId="ADAL" clId="{551C0DF7-2D2F-4CF1-BD0E-D7B671E7966B}" dt="2021-07-31T15:55:55.189" v="1" actId="47"/>
        <pc:sldMkLst>
          <pc:docMk/>
          <pc:sldMk cId="1241513933" sldId="407"/>
        </pc:sldMkLst>
      </pc:sldChg>
      <pc:sldChg chg="del">
        <pc:chgData name="Weifeng Xu" userId="e7aed605-a3dd-4d5a-a692-a87037af107b" providerId="ADAL" clId="{551C0DF7-2D2F-4CF1-BD0E-D7B671E7966B}" dt="2021-07-31T15:55:57.275" v="5" actId="47"/>
        <pc:sldMkLst>
          <pc:docMk/>
          <pc:sldMk cId="3702366307" sldId="408"/>
        </pc:sldMkLst>
      </pc:sldChg>
      <pc:sldChg chg="del">
        <pc:chgData name="Weifeng Xu" userId="e7aed605-a3dd-4d5a-a692-a87037af107b" providerId="ADAL" clId="{551C0DF7-2D2F-4CF1-BD0E-D7B671E7966B}" dt="2021-07-31T15:55:57.436" v="6" actId="47"/>
        <pc:sldMkLst>
          <pc:docMk/>
          <pc:sldMk cId="1243137751" sldId="409"/>
        </pc:sldMkLst>
      </pc:sldChg>
      <pc:sldChg chg="del">
        <pc:chgData name="Weifeng Xu" userId="e7aed605-a3dd-4d5a-a692-a87037af107b" providerId="ADAL" clId="{551C0DF7-2D2F-4CF1-BD0E-D7B671E7966B}" dt="2021-07-31T15:55:57.605" v="7" actId="47"/>
        <pc:sldMkLst>
          <pc:docMk/>
          <pc:sldMk cId="2465808858" sldId="410"/>
        </pc:sldMkLst>
      </pc:sldChg>
      <pc:sldChg chg="del">
        <pc:chgData name="Weifeng Xu" userId="e7aed605-a3dd-4d5a-a692-a87037af107b" providerId="ADAL" clId="{551C0DF7-2D2F-4CF1-BD0E-D7B671E7966B}" dt="2021-07-31T15:55:57.779" v="8" actId="47"/>
        <pc:sldMkLst>
          <pc:docMk/>
          <pc:sldMk cId="3967768232" sldId="411"/>
        </pc:sldMkLst>
      </pc:sldChg>
      <pc:sldChg chg="del">
        <pc:chgData name="Weifeng Xu" userId="e7aed605-a3dd-4d5a-a692-a87037af107b" providerId="ADAL" clId="{551C0DF7-2D2F-4CF1-BD0E-D7B671E7966B}" dt="2021-07-31T15:55:57.948" v="9" actId="47"/>
        <pc:sldMkLst>
          <pc:docMk/>
          <pc:sldMk cId="2762645445" sldId="412"/>
        </pc:sldMkLst>
      </pc:sldChg>
      <pc:sldChg chg="del">
        <pc:chgData name="Weifeng Xu" userId="e7aed605-a3dd-4d5a-a692-a87037af107b" providerId="ADAL" clId="{551C0DF7-2D2F-4CF1-BD0E-D7B671E7966B}" dt="2021-07-31T15:56:01.858" v="29" actId="47"/>
        <pc:sldMkLst>
          <pc:docMk/>
          <pc:sldMk cId="3852293970" sldId="413"/>
        </pc:sldMkLst>
      </pc:sldChg>
    </pc:docChg>
  </pc:docChgLst>
  <pc:docChgLst>
    <pc:chgData name="Weifeng Xu" userId="e7aed605-a3dd-4d5a-a692-a87037af107b" providerId="ADAL" clId="{E1DC02F5-E919-4A93-A2D0-6D7A4E94E8EF}"/>
    <pc:docChg chg="modSld">
      <pc:chgData name="Weifeng Xu" userId="e7aed605-a3dd-4d5a-a692-a87037af107b" providerId="ADAL" clId="{E1DC02F5-E919-4A93-A2D0-6D7A4E94E8EF}" dt="2021-08-31T14:16:56.619" v="1" actId="20577"/>
      <pc:docMkLst>
        <pc:docMk/>
      </pc:docMkLst>
      <pc:sldChg chg="modNotesTx">
        <pc:chgData name="Weifeng Xu" userId="e7aed605-a3dd-4d5a-a692-a87037af107b" providerId="ADAL" clId="{E1DC02F5-E919-4A93-A2D0-6D7A4E94E8EF}" dt="2021-08-31T14:16:56.619" v="1" actId="20577"/>
        <pc:sldMkLst>
          <pc:docMk/>
          <pc:sldMk cId="708597567" sldId="3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there are any errors, the above command will fail. If you give the parameter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“conv=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noerror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then it will continue to copy if there are read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sudo</a:t>
            </a:r>
            <a:r>
              <a:rPr lang="en-GB" dirty="0"/>
              <a:t> dd if=/dev/sda5 of=backup.dd status=progress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Acquiring the USB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3" y="1116037"/>
            <a:ext cx="6004632" cy="44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11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50" y="641798"/>
            <a:ext cx="9276748" cy="5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2" y="1234903"/>
            <a:ext cx="5576079" cy="4089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01" y="783991"/>
            <a:ext cx="5525271" cy="4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4" y="1342823"/>
            <a:ext cx="51435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86" y="1094463"/>
            <a:ext cx="6481277" cy="43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66" y="2411949"/>
            <a:ext cx="8230748" cy="1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a USB in Linux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3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40" y="939453"/>
            <a:ext cx="8027520" cy="49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5" y="393277"/>
            <a:ext cx="11114051" cy="60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18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77" y="615558"/>
            <a:ext cx="8218047" cy="56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09" y="1697009"/>
            <a:ext cx="8269715" cy="3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8A92-D781-4B3B-A14F-9EDE8CE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disk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F1C0-97E6-4D4F-A349-32811975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disk image is a computer file </a:t>
            </a:r>
          </a:p>
          <a:p>
            <a:pPr lvl="1"/>
            <a:r>
              <a:rPr lang="en-GB" dirty="0"/>
              <a:t>containing the </a:t>
            </a:r>
            <a:r>
              <a:rPr lang="en-GB" dirty="0">
                <a:solidFill>
                  <a:srgbClr val="FF0000"/>
                </a:solidFill>
              </a:rPr>
              <a:t>contents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structure</a:t>
            </a:r>
            <a:r>
              <a:rPr lang="en-GB" dirty="0"/>
              <a:t> of a disk volume or</a:t>
            </a:r>
          </a:p>
          <a:p>
            <a:pPr lvl="1"/>
            <a:r>
              <a:rPr lang="en-GB" dirty="0"/>
              <a:t>containing an </a:t>
            </a:r>
            <a:r>
              <a:rPr lang="en-GB" dirty="0">
                <a:solidFill>
                  <a:srgbClr val="FF0000"/>
                </a:solidFill>
              </a:rPr>
              <a:t>entire</a:t>
            </a:r>
            <a:r>
              <a:rPr lang="en-GB" dirty="0"/>
              <a:t> data storage device, </a:t>
            </a:r>
          </a:p>
          <a:p>
            <a:r>
              <a:rPr lang="en-GB" dirty="0"/>
              <a:t>Storage devices</a:t>
            </a:r>
          </a:p>
          <a:p>
            <a:pPr lvl="1"/>
            <a:r>
              <a:rPr lang="en-GB" dirty="0"/>
              <a:t>a hard disk drive, tape drive, floppy disk, optical disc, or USB flash drive</a:t>
            </a:r>
          </a:p>
          <a:p>
            <a:r>
              <a:rPr lang="en-GB" dirty="0"/>
              <a:t>The file format </a:t>
            </a:r>
          </a:p>
          <a:p>
            <a:pPr lvl="1"/>
            <a:r>
              <a:rPr lang="en-GB" dirty="0"/>
              <a:t>open standard: such as the ISO image format for optical disc images, </a:t>
            </a:r>
          </a:p>
          <a:p>
            <a:pPr lvl="1"/>
            <a:r>
              <a:rPr lang="en-GB" dirty="0"/>
              <a:t>unique to a particular software application: encase, FTK</a:t>
            </a:r>
            <a:endParaRPr lang="en-US" dirty="0"/>
          </a:p>
          <a:p>
            <a:r>
              <a:rPr lang="en-US" dirty="0"/>
              <a:t>Image acquisition can be done in 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54208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9" y="1476531"/>
            <a:ext cx="5913335" cy="3731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42" y="2429652"/>
            <a:ext cx="3967295" cy="19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7" y="734405"/>
            <a:ext cx="9361207" cy="52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</a:t>
            </a:r>
            <a:r>
              <a:rPr lang="en-US" dirty="0"/>
              <a:t> command to clone a USB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25" y="1590018"/>
            <a:ext cx="8885248" cy="4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dcfldd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4" y="2262752"/>
            <a:ext cx="11803296" cy="25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in Windows using FTK Imager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D87366B-1983-4657-B256-4F5E57CB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804863"/>
            <a:ext cx="6816334" cy="58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1F1D8-9A92-42BA-87AD-36A474A98738}"/>
              </a:ext>
            </a:extLst>
          </p:cNvPr>
          <p:cNvSpPr txBox="1"/>
          <p:nvPr/>
        </p:nvSpPr>
        <p:spPr>
          <a:xfrm>
            <a:off x="5118100" y="180975"/>
            <a:ext cx="6816334" cy="528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https://accessdata.com/product-download/ftk-imager-version-4-5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9B37-AD75-46AB-A23A-D3FFA4A3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and install FTK</a:t>
            </a:r>
          </a:p>
        </p:txBody>
      </p:sp>
    </p:spTree>
    <p:extLst>
      <p:ext uri="{BB962C8B-B14F-4D97-AF65-F5344CB8AC3E}">
        <p14:creationId xmlns:p14="http://schemas.microsoft.com/office/powerpoint/2010/main" val="228365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6CEE-E64A-4F89-852B-292FD45D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 in a Flash Drive to Your Computer</a:t>
            </a:r>
            <a:endParaRPr lang="en-US" dirty="0"/>
          </a:p>
        </p:txBody>
      </p:sp>
      <p:pic>
        <p:nvPicPr>
          <p:cNvPr id="3" name="Picture 2" descr="Image result for plug in usb to pc">
            <a:extLst>
              <a:ext uri="{FF2B5EF4-FFF2-40B4-BE49-F238E27FC236}">
                <a16:creationId xmlns:a16="http://schemas.microsoft.com/office/drawing/2014/main" id="{B0D825E8-84D8-4186-803A-BC9634B8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5544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8958B-5DB8-4E33-A185-988BEEF73963}"/>
              </a:ext>
            </a:extLst>
          </p:cNvPr>
          <p:cNvSpPr txBox="1"/>
          <p:nvPr/>
        </p:nvSpPr>
        <p:spPr>
          <a:xfrm>
            <a:off x="7541987" y="2371725"/>
            <a:ext cx="381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can </a:t>
            </a:r>
            <a:r>
              <a:rPr lang="en-US" sz="2000" dirty="0">
                <a:solidFill>
                  <a:srgbClr val="FF0000"/>
                </a:solidFill>
              </a:rPr>
              <a:t>copy</a:t>
            </a:r>
            <a:r>
              <a:rPr lang="en-US" sz="2000" dirty="0"/>
              <a:t> come files to the USB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35B991-A049-4CA8-8ADD-67F840FF868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10100" y="2571780"/>
            <a:ext cx="2931887" cy="108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279F2-700C-4955-B57F-9F24A91C7FB5}"/>
              </a:ext>
            </a:extLst>
          </p:cNvPr>
          <p:cNvSpPr/>
          <p:nvPr/>
        </p:nvSpPr>
        <p:spPr>
          <a:xfrm>
            <a:off x="3404051" y="6492875"/>
            <a:ext cx="67938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https://www.howtogeek.com/wp-content/uploads/2017/09/ximg_59b9b8dfbb300.png.pagespeed.gp+jp+jw+pj+ws+js+rj+rp+rw+ri+cp+md.ic.2DjSUAOnqK.jpg</a:t>
            </a:r>
          </a:p>
        </p:txBody>
      </p:sp>
    </p:spTree>
    <p:extLst>
      <p:ext uri="{BB962C8B-B14F-4D97-AF65-F5344CB8AC3E}">
        <p14:creationId xmlns:p14="http://schemas.microsoft.com/office/powerpoint/2010/main" val="279588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 PC can read the USB drive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330"/>
            <a:ext cx="4526409" cy="29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 USB using FTK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34" y="1715140"/>
            <a:ext cx="10287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18" y="1859501"/>
            <a:ext cx="7033948" cy="42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8" y="1061011"/>
            <a:ext cx="5592193" cy="440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39" y="1061011"/>
            <a:ext cx="5576079" cy="4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2" y="1078860"/>
            <a:ext cx="5004649" cy="4508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09" y="1078860"/>
            <a:ext cx="6224409" cy="45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20263</TotalTime>
  <Words>288</Words>
  <Application>Microsoft Office PowerPoint</Application>
  <PresentationFormat>Widescreen</PresentationFormat>
  <Paragraphs>46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Acquiring the USB image</vt:lpstr>
      <vt:lpstr>What is a disk image?</vt:lpstr>
      <vt:lpstr>Acquisition in Windows using FTK Imager</vt:lpstr>
      <vt:lpstr>Download and install FTK</vt:lpstr>
      <vt:lpstr>Plug in a Flash Drive to Your Computer</vt:lpstr>
      <vt:lpstr>Verify your PC can read the USB drive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Acquisition a USB in Linux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command to clone a USB</vt:lpstr>
      <vt:lpstr>Use dcfldd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1737</cp:revision>
  <dcterms:created xsi:type="dcterms:W3CDTF">2020-09-14T14:43:27Z</dcterms:created>
  <dcterms:modified xsi:type="dcterms:W3CDTF">2021-08-31T14:17:19Z</dcterms:modified>
</cp:coreProperties>
</file>