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85" r:id="rId3"/>
    <p:sldId id="301" r:id="rId4"/>
    <p:sldId id="302" r:id="rId5"/>
    <p:sldId id="257" r:id="rId6"/>
    <p:sldId id="265" r:id="rId7"/>
    <p:sldId id="266" r:id="rId8"/>
    <p:sldId id="299" r:id="rId9"/>
    <p:sldId id="264" r:id="rId10"/>
    <p:sldId id="298" r:id="rId11"/>
    <p:sldId id="303" r:id="rId12"/>
    <p:sldId id="277" r:id="rId13"/>
    <p:sldId id="318" r:id="rId14"/>
    <p:sldId id="286" r:id="rId15"/>
    <p:sldId id="288" r:id="rId16"/>
    <p:sldId id="289" r:id="rId17"/>
    <p:sldId id="291" r:id="rId18"/>
    <p:sldId id="290" r:id="rId19"/>
    <p:sldId id="292" r:id="rId20"/>
    <p:sldId id="323" r:id="rId21"/>
    <p:sldId id="326" r:id="rId22"/>
    <p:sldId id="278" r:id="rId23"/>
    <p:sldId id="324" r:id="rId24"/>
    <p:sldId id="279" r:id="rId25"/>
    <p:sldId id="280" r:id="rId26"/>
    <p:sldId id="281" r:id="rId27"/>
    <p:sldId id="282" r:id="rId28"/>
    <p:sldId id="321" r:id="rId29"/>
    <p:sldId id="308" r:id="rId30"/>
    <p:sldId id="319" r:id="rId31"/>
    <p:sldId id="293" r:id="rId32"/>
    <p:sldId id="314" r:id="rId33"/>
    <p:sldId id="322" r:id="rId34"/>
    <p:sldId id="320" r:id="rId35"/>
    <p:sldId id="297" r:id="rId36"/>
    <p:sldId id="306" r:id="rId37"/>
    <p:sldId id="294" r:id="rId38"/>
    <p:sldId id="295" r:id="rId39"/>
    <p:sldId id="296" r:id="rId40"/>
    <p:sldId id="309" r:id="rId41"/>
    <p:sldId id="284" r:id="rId42"/>
    <p:sldId id="273" r:id="rId43"/>
    <p:sldId id="276" r:id="rId44"/>
    <p:sldId id="312" r:id="rId45"/>
    <p:sldId id="325" r:id="rId46"/>
    <p:sldId id="327" r:id="rId47"/>
    <p:sldId id="316" r:id="rId48"/>
    <p:sldId id="31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9E0CB-EC29-4F0E-A782-58C19F5D3434}" v="110" dt="2023-02-13T04:04:32.3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2" autoAdjust="0"/>
    <p:restoredTop sz="86454" autoAdjust="0"/>
  </p:normalViewPr>
  <p:slideViewPr>
    <p:cSldViewPr snapToGrid="0">
      <p:cViewPr varScale="1">
        <p:scale>
          <a:sx n="104" d="100"/>
          <a:sy n="104" d="100"/>
        </p:scale>
        <p:origin x="12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D9017B63-412E-4E08-BA0F-BC640734225D}"/>
    <pc:docChg chg="modSld">
      <pc:chgData name="Richard Wheeless" userId="S::id63la41@ubalt.edu::edf7d7f9-5d95-4eec-886d-0f745236a21b" providerId="AD" clId="Web-{D9017B63-412E-4E08-BA0F-BC640734225D}" dt="2020-10-23T07:32:19.969" v="1" actId="1076"/>
      <pc:docMkLst>
        <pc:docMk/>
      </pc:docMkLst>
      <pc:sldChg chg="modSp">
        <pc:chgData name="Richard Wheeless" userId="S::id63la41@ubalt.edu::edf7d7f9-5d95-4eec-886d-0f745236a21b" providerId="AD" clId="Web-{D9017B63-412E-4E08-BA0F-BC640734225D}" dt="2020-10-23T07:32:19.969" v="1" actId="1076"/>
        <pc:sldMkLst>
          <pc:docMk/>
          <pc:sldMk cId="3280354511" sldId="273"/>
        </pc:sldMkLst>
        <pc:picChg chg="mod">
          <ac:chgData name="Richard Wheeless" userId="S::id63la41@ubalt.edu::edf7d7f9-5d95-4eec-886d-0f745236a21b" providerId="AD" clId="Web-{D9017B63-412E-4E08-BA0F-BC640734225D}" dt="2020-10-23T07:32:19.969" v="1" actId="1076"/>
          <ac:picMkLst>
            <pc:docMk/>
            <pc:sldMk cId="3280354511" sldId="273"/>
            <ac:picMk id="6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B51901F-0FCF-E026-F61D-CE4E97EC4288}"/>
    <pc:docChg chg="modSld">
      <pc:chgData name="Richard Wheeless" userId="S::id63la41@ubalt.edu::edf7d7f9-5d95-4eec-886d-0f745236a21b" providerId="AD" clId="Web-{1B51901F-0FCF-E026-F61D-CE4E97EC4288}" dt="2020-10-23T07:18:31.222" v="3" actId="1076"/>
      <pc:docMkLst>
        <pc:docMk/>
      </pc:docMkLst>
      <pc:sldChg chg="modSp">
        <pc:chgData name="Richard Wheeless" userId="S::id63la41@ubalt.edu::edf7d7f9-5d95-4eec-886d-0f745236a21b" providerId="AD" clId="Web-{1B51901F-0FCF-E026-F61D-CE4E97EC4288}" dt="2020-10-23T07:18:31.222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1B51901F-0FCF-E026-F61D-CE4E97EC4288}" dt="2020-10-23T07:18:31.222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AE60190D-41B6-57C5-FE0D-28A153A076A6}"/>
    <pc:docChg chg="sldOrd">
      <pc:chgData name="Richard Wheeless" userId="S::id63la41@ubalt.edu::edf7d7f9-5d95-4eec-886d-0f745236a21b" providerId="AD" clId="Web-{AE60190D-41B6-57C5-FE0D-28A153A076A6}" dt="2021-01-11T22:52:10.997" v="0"/>
      <pc:docMkLst>
        <pc:docMk/>
      </pc:docMkLst>
      <pc:sldChg chg="ord">
        <pc:chgData name="Richard Wheeless" userId="S::id63la41@ubalt.edu::edf7d7f9-5d95-4eec-886d-0f745236a21b" providerId="AD" clId="Web-{AE60190D-41B6-57C5-FE0D-28A153A076A6}" dt="2021-01-11T22:52:10.997" v="0"/>
        <pc:sldMkLst>
          <pc:docMk/>
          <pc:sldMk cId="1147706619" sldId="317"/>
        </pc:sldMkLst>
      </pc:sldChg>
    </pc:docChg>
  </pc:docChgLst>
  <pc:docChgLst>
    <pc:chgData name="Richard Wheeless" userId="S::id63la41@ubalt.edu::edf7d7f9-5d95-4eec-886d-0f745236a21b" providerId="AD" clId="Web-{BAEE79B7-8164-B306-1CFB-246D7CC11E16}"/>
    <pc:docChg chg="modSld">
      <pc:chgData name="Richard Wheeless" userId="S::id63la41@ubalt.edu::edf7d7f9-5d95-4eec-886d-0f745236a21b" providerId="AD" clId="Web-{BAEE79B7-8164-B306-1CFB-246D7CC11E16}" dt="2020-10-14T02:12:33.826" v="0" actId="1076"/>
      <pc:docMkLst>
        <pc:docMk/>
      </pc:docMkLst>
      <pc:sldChg chg="modSp">
        <pc:chgData name="Richard Wheeless" userId="S::id63la41@ubalt.edu::edf7d7f9-5d95-4eec-886d-0f745236a21b" providerId="AD" clId="Web-{BAEE79B7-8164-B306-1CFB-246D7CC11E16}" dt="2020-10-14T02:12:33.826" v="0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BAEE79B7-8164-B306-1CFB-246D7CC11E16}" dt="2020-10-14T02:12:33.826" v="0" actId="1076"/>
          <ac:picMkLst>
            <pc:docMk/>
            <pc:sldMk cId="3686885202" sldId="278"/>
            <ac:picMk id="9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056B6DF6-2392-6380-24E1-BF2AB051B07F}"/>
    <pc:docChg chg="modSld">
      <pc:chgData name="Richard Wheeless" userId="S::id63la41@ubalt.edu::edf7d7f9-5d95-4eec-886d-0f745236a21b" providerId="AD" clId="Web-{056B6DF6-2392-6380-24E1-BF2AB051B07F}" dt="2020-10-14T04:24:15.459" v="0" actId="1076"/>
      <pc:docMkLst>
        <pc:docMk/>
      </pc:docMkLst>
      <pc:sldChg chg="modSp">
        <pc:chgData name="Richard Wheeless" userId="S::id63la41@ubalt.edu::edf7d7f9-5d95-4eec-886d-0f745236a21b" providerId="AD" clId="Web-{056B6DF6-2392-6380-24E1-BF2AB051B07F}" dt="2020-10-14T04:24:15.459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056B6DF6-2392-6380-24E1-BF2AB051B07F}" dt="2020-10-14T04:24:15.459" v="0" actId="1076"/>
          <ac:picMkLst>
            <pc:docMk/>
            <pc:sldMk cId="3872856624" sldId="276"/>
            <ac:picMk id="5" creationId="{00000000-0000-0000-0000-000000000000}"/>
          </ac:picMkLst>
        </pc:picChg>
      </pc:sldChg>
    </pc:docChg>
  </pc:docChgLst>
  <pc:docChgLst>
    <pc:chgData name="Weifeng Xu" userId="e7aed605-a3dd-4d5a-a692-a87037af107b" providerId="ADAL" clId="{08E2B694-2FF2-4AAA-8781-6847062CAC58}"/>
    <pc:docChg chg="undo custSel addSld delSld modSld sldOrd">
      <pc:chgData name="Weifeng Xu" userId="e7aed605-a3dd-4d5a-a692-a87037af107b" providerId="ADAL" clId="{08E2B694-2FF2-4AAA-8781-6847062CAC58}" dt="2021-04-13T12:53:14.489" v="365" actId="47"/>
      <pc:docMkLst>
        <pc:docMk/>
      </pc:docMkLst>
      <pc:sldChg chg="modNotesTx">
        <pc:chgData name="Weifeng Xu" userId="e7aed605-a3dd-4d5a-a692-a87037af107b" providerId="ADAL" clId="{08E2B694-2FF2-4AAA-8781-6847062CAC58}" dt="2021-01-23T01:42:20.196" v="26"/>
        <pc:sldMkLst>
          <pc:docMk/>
          <pc:sldMk cId="1862936662" sldId="264"/>
        </pc:sldMkLst>
      </pc:sldChg>
      <pc:sldChg chg="modSp mod modNotesTx">
        <pc:chgData name="Weifeng Xu" userId="e7aed605-a3dd-4d5a-a692-a87037af107b" providerId="ADAL" clId="{08E2B694-2FF2-4AAA-8781-6847062CAC58}" dt="2021-01-23T01:39:41.962" v="22" actId="33524"/>
        <pc:sldMkLst>
          <pc:docMk/>
          <pc:sldMk cId="878550910" sldId="265"/>
        </pc:sldMkLst>
        <pc:spChg chg="mod">
          <ac:chgData name="Weifeng Xu" userId="e7aed605-a3dd-4d5a-a692-a87037af107b" providerId="ADAL" clId="{08E2B694-2FF2-4AAA-8781-6847062CAC58}" dt="2021-01-23T01:39:41.962" v="22" actId="33524"/>
          <ac:spMkLst>
            <pc:docMk/>
            <pc:sldMk cId="878550910" sldId="265"/>
            <ac:spMk id="9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19T13:36:32.813" v="5"/>
        <pc:sldMkLst>
          <pc:docMk/>
          <pc:sldMk cId="2453518679" sldId="266"/>
        </pc:sldMkLst>
      </pc:sldChg>
      <pc:sldChg chg="modNotesTx">
        <pc:chgData name="Weifeng Xu" userId="e7aed605-a3dd-4d5a-a692-a87037af107b" providerId="ADAL" clId="{08E2B694-2FF2-4AAA-8781-6847062CAC58}" dt="2021-01-26T21:12:08.040" v="208" actId="20577"/>
        <pc:sldMkLst>
          <pc:docMk/>
          <pc:sldMk cId="3280354511" sldId="273"/>
        </pc:sldMkLst>
      </pc:sldChg>
      <pc:sldChg chg="modNotesTx">
        <pc:chgData name="Weifeng Xu" userId="e7aed605-a3dd-4d5a-a692-a87037af107b" providerId="ADAL" clId="{08E2B694-2FF2-4AAA-8781-6847062CAC58}" dt="2021-01-23T03:43:35.891" v="70" actId="20577"/>
        <pc:sldMkLst>
          <pc:docMk/>
          <pc:sldMk cId="3686885202" sldId="278"/>
        </pc:sldMkLst>
      </pc:sldChg>
      <pc:sldChg chg="addSp modSp mod modNotesTx">
        <pc:chgData name="Weifeng Xu" userId="e7aed605-a3dd-4d5a-a692-a87037af107b" providerId="ADAL" clId="{08E2B694-2FF2-4AAA-8781-6847062CAC58}" dt="2021-01-29T00:21:12.675" v="266" actId="313"/>
        <pc:sldMkLst>
          <pc:docMk/>
          <pc:sldMk cId="2603411321" sldId="279"/>
        </pc:sldMkLst>
        <pc:spChg chg="mod">
          <ac:chgData name="Weifeng Xu" userId="e7aed605-a3dd-4d5a-a692-a87037af107b" providerId="ADAL" clId="{08E2B694-2FF2-4AAA-8781-6847062CAC58}" dt="2021-01-29T00:21:12.675" v="266" actId="313"/>
          <ac:spMkLst>
            <pc:docMk/>
            <pc:sldMk cId="2603411321" sldId="279"/>
            <ac:spMk id="12" creationId="{00000000-0000-0000-0000-000000000000}"/>
          </ac:spMkLst>
        </pc:spChg>
        <pc:spChg chg="add mod">
          <ac:chgData name="Weifeng Xu" userId="e7aed605-a3dd-4d5a-a692-a87037af107b" providerId="ADAL" clId="{08E2B694-2FF2-4AAA-8781-6847062CAC58}" dt="2021-01-23T04:08:06.297" v="161" actId="114"/>
          <ac:spMkLst>
            <pc:docMk/>
            <pc:sldMk cId="2603411321" sldId="279"/>
            <ac:spMk id="13" creationId="{CC1790E0-8870-4616-A417-1AA4CB55EF31}"/>
          </ac:spMkLst>
        </pc:spChg>
      </pc:sldChg>
      <pc:sldChg chg="modSp mod">
        <pc:chgData name="Weifeng Xu" userId="e7aed605-a3dd-4d5a-a692-a87037af107b" providerId="ADAL" clId="{08E2B694-2FF2-4AAA-8781-6847062CAC58}" dt="2021-01-28T14:17:21.827" v="258" actId="33524"/>
        <pc:sldMkLst>
          <pc:docMk/>
          <pc:sldMk cId="308956871" sldId="284"/>
        </pc:sldMkLst>
        <pc:spChg chg="mod">
          <ac:chgData name="Weifeng Xu" userId="e7aed605-a3dd-4d5a-a692-a87037af107b" providerId="ADAL" clId="{08E2B694-2FF2-4AAA-8781-6847062CAC58}" dt="2021-01-28T14:17:21.827" v="258" actId="33524"/>
          <ac:spMkLst>
            <pc:docMk/>
            <pc:sldMk cId="308956871" sldId="284"/>
            <ac:spMk id="5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08E2B694-2FF2-4AAA-8781-6847062CAC58}" dt="2021-01-28T13:49:11.408" v="215" actId="20577"/>
        <pc:sldMkLst>
          <pc:docMk/>
          <pc:sldMk cId="263680602" sldId="285"/>
        </pc:sldMkLst>
        <pc:spChg chg="mod">
          <ac:chgData name="Weifeng Xu" userId="e7aed605-a3dd-4d5a-a692-a87037af107b" providerId="ADAL" clId="{08E2B694-2FF2-4AAA-8781-6847062CAC58}" dt="2021-01-28T13:49:11.408" v="215" actId="20577"/>
          <ac:spMkLst>
            <pc:docMk/>
            <pc:sldMk cId="263680602" sldId="285"/>
            <ac:spMk id="3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3T04:11:52.596" v="164" actId="478"/>
          <ac:picMkLst>
            <pc:docMk/>
            <pc:sldMk cId="263680602" sldId="285"/>
            <ac:picMk id="5" creationId="{C9B3E627-540B-43A5-8491-B2ED5E508D12}"/>
          </ac:picMkLst>
        </pc:picChg>
      </pc:sldChg>
      <pc:sldChg chg="modSp mod">
        <pc:chgData name="Weifeng Xu" userId="e7aed605-a3dd-4d5a-a692-a87037af107b" providerId="ADAL" clId="{08E2B694-2FF2-4AAA-8781-6847062CAC58}" dt="2021-01-29T00:08:06.194" v="264" actId="20577"/>
        <pc:sldMkLst>
          <pc:docMk/>
          <pc:sldMk cId="826028121" sldId="286"/>
        </pc:sldMkLst>
        <pc:spChg chg="mod">
          <ac:chgData name="Weifeng Xu" userId="e7aed605-a3dd-4d5a-a692-a87037af107b" providerId="ADAL" clId="{08E2B694-2FF2-4AAA-8781-6847062CAC58}" dt="2021-01-29T00:08:06.194" v="264" actId="20577"/>
          <ac:spMkLst>
            <pc:docMk/>
            <pc:sldMk cId="826028121" sldId="28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9T00:11:15.007" v="265" actId="6549"/>
        <pc:sldMkLst>
          <pc:docMk/>
          <pc:sldMk cId="3591353767" sldId="289"/>
        </pc:sldMkLst>
        <pc:spChg chg="mod">
          <ac:chgData name="Weifeng Xu" userId="e7aed605-a3dd-4d5a-a692-a87037af107b" providerId="ADAL" clId="{08E2B694-2FF2-4AAA-8781-6847062CAC58}" dt="2021-01-29T00:11:15.007" v="265" actId="6549"/>
          <ac:spMkLst>
            <pc:docMk/>
            <pc:sldMk cId="3591353767" sldId="289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8T14:14:57.823" v="229" actId="6549"/>
        <pc:sldMkLst>
          <pc:docMk/>
          <pc:sldMk cId="2099446583" sldId="293"/>
        </pc:sldMkLst>
        <pc:spChg chg="mod">
          <ac:chgData name="Weifeng Xu" userId="e7aed605-a3dd-4d5a-a692-a87037af107b" providerId="ADAL" clId="{08E2B694-2FF2-4AAA-8781-6847062CAC58}" dt="2021-01-28T14:14:57.823" v="229" actId="6549"/>
          <ac:spMkLst>
            <pc:docMk/>
            <pc:sldMk cId="2099446583" sldId="293"/>
            <ac:spMk id="2" creationId="{00000000-0000-0000-0000-000000000000}"/>
          </ac:spMkLst>
        </pc:spChg>
      </pc:sldChg>
      <pc:sldChg chg="addSp modSp mod">
        <pc:chgData name="Weifeng Xu" userId="e7aed605-a3dd-4d5a-a692-a87037af107b" providerId="ADAL" clId="{08E2B694-2FF2-4AAA-8781-6847062CAC58}" dt="2021-01-28T14:05:53.735" v="228" actId="14100"/>
        <pc:sldMkLst>
          <pc:docMk/>
          <pc:sldMk cId="122089063" sldId="303"/>
        </pc:sldMkLst>
        <pc:spChg chg="mod">
          <ac:chgData name="Weifeng Xu" userId="e7aed605-a3dd-4d5a-a692-a87037af107b" providerId="ADAL" clId="{08E2B694-2FF2-4AAA-8781-6847062CAC58}" dt="2021-01-28T14:05:19.534" v="224" actId="1076"/>
          <ac:spMkLst>
            <pc:docMk/>
            <pc:sldMk cId="122089063" sldId="303"/>
            <ac:spMk id="5" creationId="{00000000-0000-0000-0000-000000000000}"/>
          </ac:spMkLst>
        </pc:spChg>
        <pc:spChg chg="mod">
          <ac:chgData name="Weifeng Xu" userId="e7aed605-a3dd-4d5a-a692-a87037af107b" providerId="ADAL" clId="{08E2B694-2FF2-4AAA-8781-6847062CAC58}" dt="2021-01-28T14:05:28.137" v="227" actId="1076"/>
          <ac:spMkLst>
            <pc:docMk/>
            <pc:sldMk cId="122089063" sldId="303"/>
            <ac:spMk id="7" creationId="{00000000-0000-0000-0000-000000000000}"/>
          </ac:spMkLst>
        </pc:spChg>
        <pc:picChg chg="mod">
          <ac:chgData name="Weifeng Xu" userId="e7aed605-a3dd-4d5a-a692-a87037af107b" providerId="ADAL" clId="{08E2B694-2FF2-4AAA-8781-6847062CAC58}" dt="2021-01-28T14:05:25.293" v="226" actId="1076"/>
          <ac:picMkLst>
            <pc:docMk/>
            <pc:sldMk cId="122089063" sldId="303"/>
            <ac:picMk id="2" creationId="{00000000-0000-0000-0000-000000000000}"/>
          </ac:picMkLst>
        </pc:picChg>
        <pc:cxnChg chg="add mod">
          <ac:chgData name="Weifeng Xu" userId="e7aed605-a3dd-4d5a-a692-a87037af107b" providerId="ADAL" clId="{08E2B694-2FF2-4AAA-8781-6847062CAC58}" dt="2021-01-28T14:05:53.735" v="228" actId="14100"/>
          <ac:cxnSpMkLst>
            <pc:docMk/>
            <pc:sldMk cId="122089063" sldId="303"/>
            <ac:cxnSpMk id="9" creationId="{F2658E30-FEE0-4F60-9E61-084A687856D6}"/>
          </ac:cxnSpMkLst>
        </pc:cxnChg>
      </pc:sldChg>
      <pc:sldChg chg="modSp mod">
        <pc:chgData name="Weifeng Xu" userId="e7aed605-a3dd-4d5a-a692-a87037af107b" providerId="ADAL" clId="{08E2B694-2FF2-4AAA-8781-6847062CAC58}" dt="2021-01-28T14:16:56.719" v="257" actId="108"/>
        <pc:sldMkLst>
          <pc:docMk/>
          <pc:sldMk cId="397031587" sldId="306"/>
        </pc:sldMkLst>
        <pc:spChg chg="mod">
          <ac:chgData name="Weifeng Xu" userId="e7aed605-a3dd-4d5a-a692-a87037af107b" providerId="ADAL" clId="{08E2B694-2FF2-4AAA-8781-6847062CAC58}" dt="2021-01-28T14:16:56.719" v="257" actId="108"/>
          <ac:spMkLst>
            <pc:docMk/>
            <pc:sldMk cId="397031587" sldId="306"/>
            <ac:spMk id="3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29T01:10:40.263" v="300" actId="20577"/>
        <pc:sldMkLst>
          <pc:docMk/>
          <pc:sldMk cId="2709583132" sldId="312"/>
        </pc:sldMkLst>
      </pc:sldChg>
      <pc:sldChg chg="addSp delSp modSp mod modNotesTx">
        <pc:chgData name="Weifeng Xu" userId="e7aed605-a3dd-4d5a-a692-a87037af107b" providerId="ADAL" clId="{08E2B694-2FF2-4AAA-8781-6847062CAC58}" dt="2021-02-03T14:17:59.093" v="364" actId="207"/>
        <pc:sldMkLst>
          <pc:docMk/>
          <pc:sldMk cId="3605786217" sldId="313"/>
        </pc:sldMkLst>
        <pc:spChg chg="mod">
          <ac:chgData name="Weifeng Xu" userId="e7aed605-a3dd-4d5a-a692-a87037af107b" providerId="ADAL" clId="{08E2B694-2FF2-4AAA-8781-6847062CAC58}" dt="2021-01-29T01:30:33.574" v="362" actId="1076"/>
          <ac:spMkLst>
            <pc:docMk/>
            <pc:sldMk cId="3605786217" sldId="313"/>
            <ac:spMk id="6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9T01:30:29.900" v="361" actId="478"/>
          <ac:picMkLst>
            <pc:docMk/>
            <pc:sldMk cId="3605786217" sldId="313"/>
            <ac:picMk id="4" creationId="{27084B44-0CA2-49F7-8883-3B0633CF1144}"/>
          </ac:picMkLst>
        </pc:picChg>
        <pc:picChg chg="mod">
          <ac:chgData name="Weifeng Xu" userId="e7aed605-a3dd-4d5a-a692-a87037af107b" providerId="ADAL" clId="{08E2B694-2FF2-4AAA-8781-6847062CAC58}" dt="2021-01-29T01:30:33.574" v="362" actId="1076"/>
          <ac:picMkLst>
            <pc:docMk/>
            <pc:sldMk cId="3605786217" sldId="313"/>
            <ac:picMk id="7" creationId="{00000000-0000-0000-0000-000000000000}"/>
          </ac:picMkLst>
        </pc:picChg>
      </pc:sldChg>
      <pc:sldChg chg="ord">
        <pc:chgData name="Weifeng Xu" userId="e7aed605-a3dd-4d5a-a692-a87037af107b" providerId="ADAL" clId="{08E2B694-2FF2-4AAA-8781-6847062CAC58}" dt="2021-01-23T04:16:01.598" v="176"/>
        <pc:sldMkLst>
          <pc:docMk/>
          <pc:sldMk cId="1082904539" sldId="316"/>
        </pc:sldMkLst>
      </pc:sldChg>
      <pc:sldChg chg="modSp mod">
        <pc:chgData name="Weifeng Xu" userId="e7aed605-a3dd-4d5a-a692-a87037af107b" providerId="ADAL" clId="{08E2B694-2FF2-4AAA-8781-6847062CAC58}" dt="2021-01-29T00:38:40.306" v="299" actId="20577"/>
        <pc:sldMkLst>
          <pc:docMk/>
          <pc:sldMk cId="1551242108" sldId="319"/>
        </pc:sldMkLst>
        <pc:spChg chg="mod">
          <ac:chgData name="Weifeng Xu" userId="e7aed605-a3dd-4d5a-a692-a87037af107b" providerId="ADAL" clId="{08E2B694-2FF2-4AAA-8781-6847062CAC58}" dt="2021-01-29T00:38:40.306" v="299" actId="20577"/>
          <ac:spMkLst>
            <pc:docMk/>
            <pc:sldMk cId="1551242108" sldId="319"/>
            <ac:spMk id="3" creationId="{00000000-0000-0000-0000-000000000000}"/>
          </ac:spMkLst>
        </pc:spChg>
      </pc:sldChg>
      <pc:sldChg chg="addSp delSp modSp new del mod">
        <pc:chgData name="Weifeng Xu" userId="e7aed605-a3dd-4d5a-a692-a87037af107b" providerId="ADAL" clId="{08E2B694-2FF2-4AAA-8781-6847062CAC58}" dt="2021-01-29T01:30:45.137" v="363" actId="47"/>
        <pc:sldMkLst>
          <pc:docMk/>
          <pc:sldMk cId="3779903997" sldId="323"/>
        </pc:sldMkLst>
        <pc:picChg chg="add mod">
          <ac:chgData name="Weifeng Xu" userId="e7aed605-a3dd-4d5a-a692-a87037af107b" providerId="ADAL" clId="{08E2B694-2FF2-4AAA-8781-6847062CAC58}" dt="2021-01-29T01:25:44.556" v="304" actId="1076"/>
          <ac:picMkLst>
            <pc:docMk/>
            <pc:sldMk cId="3779903997" sldId="323"/>
            <ac:picMk id="3" creationId="{04A58A67-E2CF-46B1-AF19-01FD45B830A4}"/>
          </ac:picMkLst>
        </pc:picChg>
        <pc:picChg chg="add del mod">
          <ac:chgData name="Weifeng Xu" userId="e7aed605-a3dd-4d5a-a692-a87037af107b" providerId="ADAL" clId="{08E2B694-2FF2-4AAA-8781-6847062CAC58}" dt="2021-01-29T01:29:54.344" v="310"/>
          <ac:picMkLst>
            <pc:docMk/>
            <pc:sldMk cId="3779903997" sldId="323"/>
            <ac:picMk id="4" creationId="{EF7F65E4-71B7-458C-BD18-CD80AD6E52B9}"/>
          </ac:picMkLst>
        </pc:picChg>
      </pc:sldChg>
      <pc:sldChg chg="del">
        <pc:chgData name="Weifeng Xu" userId="e7aed605-a3dd-4d5a-a692-a87037af107b" providerId="ADAL" clId="{08E2B694-2FF2-4AAA-8781-6847062CAC58}" dt="2021-04-13T12:53:14.489" v="365" actId="47"/>
        <pc:sldMkLst>
          <pc:docMk/>
          <pc:sldMk cId="3846330883" sldId="323"/>
        </pc:sldMkLst>
      </pc:sldChg>
    </pc:docChg>
  </pc:docChgLst>
  <pc:docChgLst>
    <pc:chgData name="Weifeng Xu" userId="e7aed605-a3dd-4d5a-a692-a87037af107b" providerId="ADAL" clId="{0A09D5CD-4CED-4AF1-8C2B-E7ACB39836CB}"/>
    <pc:docChg chg="modSld">
      <pc:chgData name="Weifeng Xu" userId="e7aed605-a3dd-4d5a-a692-a87037af107b" providerId="ADAL" clId="{0A09D5CD-4CED-4AF1-8C2B-E7ACB39836CB}" dt="2021-05-01T15:48:28.750" v="0" actId="6549"/>
      <pc:docMkLst>
        <pc:docMk/>
      </pc:docMkLst>
      <pc:sldChg chg="modSp mod">
        <pc:chgData name="Weifeng Xu" userId="e7aed605-a3dd-4d5a-a692-a87037af107b" providerId="ADAL" clId="{0A09D5CD-4CED-4AF1-8C2B-E7ACB39836CB}" dt="2021-05-01T15:48:28.750" v="0" actId="6549"/>
        <pc:sldMkLst>
          <pc:docMk/>
          <pc:sldMk cId="3686885202" sldId="278"/>
        </pc:sldMkLst>
        <pc:spChg chg="mod">
          <ac:chgData name="Weifeng Xu" userId="e7aed605-a3dd-4d5a-a692-a87037af107b" providerId="ADAL" clId="{0A09D5CD-4CED-4AF1-8C2B-E7ACB39836CB}" dt="2021-05-01T15:48:28.750" v="0" actId="6549"/>
          <ac:spMkLst>
            <pc:docMk/>
            <pc:sldMk cId="3686885202" sldId="278"/>
            <ac:spMk id="7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0B792A49-8583-D191-B5EC-E1F0A1E2E39D}"/>
    <pc:docChg chg="modSld">
      <pc:chgData name="Richard Wheeless" userId="S::id63la41@ubalt.edu::edf7d7f9-5d95-4eec-886d-0f745236a21b" providerId="AD" clId="Web-{0B792A49-8583-D191-B5EC-E1F0A1E2E39D}" dt="2020-11-08T13:44:53.468" v="2" actId="14100"/>
      <pc:docMkLst>
        <pc:docMk/>
      </pc:docMkLst>
      <pc:sldChg chg="modSp">
        <pc:chgData name="Richard Wheeless" userId="S::id63la41@ubalt.edu::edf7d7f9-5d95-4eec-886d-0f745236a21b" providerId="AD" clId="Web-{0B792A49-8583-D191-B5EC-E1F0A1E2E39D}" dt="2020-11-08T13:44:53.468" v="2" actId="14100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0B792A49-8583-D191-B5EC-E1F0A1E2E39D}" dt="2020-11-08T13:44:53.468" v="2" actId="14100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FB90EEE5-AB5D-BF30-2664-B627A2F8468E}"/>
    <pc:docChg chg="addSld delSld modSld">
      <pc:chgData name="Richard Wheeless" userId="S::id63la41@ubalt.edu::edf7d7f9-5d95-4eec-886d-0f745236a21b" providerId="AD" clId="Web-{FB90EEE5-AB5D-BF30-2664-B627A2F8468E}" dt="2021-03-08T07:06:08.255" v="3"/>
      <pc:docMkLst>
        <pc:docMk/>
      </pc:docMkLst>
      <pc:sldChg chg="modSp">
        <pc:chgData name="Richard Wheeless" userId="S::id63la41@ubalt.edu::edf7d7f9-5d95-4eec-886d-0f745236a21b" providerId="AD" clId="Web-{FB90EEE5-AB5D-BF30-2664-B627A2F8468E}" dt="2021-03-08T05:20:11.345" v="2" actId="1076"/>
        <pc:sldMkLst>
          <pc:docMk/>
          <pc:sldMk cId="2709583132" sldId="312"/>
        </pc:sldMkLst>
        <pc:picChg chg="mod">
          <ac:chgData name="Richard Wheeless" userId="S::id63la41@ubalt.edu::edf7d7f9-5d95-4eec-886d-0f745236a21b" providerId="AD" clId="Web-{FB90EEE5-AB5D-BF30-2664-B627A2F8468E}" dt="2021-03-08T05:20:11.345" v="2" actId="1076"/>
          <ac:picMkLst>
            <pc:docMk/>
            <pc:sldMk cId="2709583132" sldId="312"/>
            <ac:picMk id="2" creationId="{00000000-0000-0000-0000-000000000000}"/>
          </ac:picMkLst>
        </pc:picChg>
      </pc:sldChg>
      <pc:sldChg chg="new del">
        <pc:chgData name="Richard Wheeless" userId="S::id63la41@ubalt.edu::edf7d7f9-5d95-4eec-886d-0f745236a21b" providerId="AD" clId="Web-{FB90EEE5-AB5D-BF30-2664-B627A2F8468E}" dt="2021-03-08T05:08:37.196" v="1"/>
        <pc:sldMkLst>
          <pc:docMk/>
          <pc:sldMk cId="3349084322" sldId="323"/>
        </pc:sldMkLst>
      </pc:sldChg>
      <pc:sldChg chg="new">
        <pc:chgData name="Richard Wheeless" userId="S::id63la41@ubalt.edu::edf7d7f9-5d95-4eec-886d-0f745236a21b" providerId="AD" clId="Web-{FB90EEE5-AB5D-BF30-2664-B627A2F8468E}" dt="2021-03-08T07:06:08.255" v="3"/>
        <pc:sldMkLst>
          <pc:docMk/>
          <pc:sldMk cId="3846330883" sldId="323"/>
        </pc:sldMkLst>
      </pc:sldChg>
    </pc:docChg>
  </pc:docChgLst>
  <pc:docChgLst>
    <pc:chgData name="Richard Wheeless" userId="S::id63la41@ubalt.edu::edf7d7f9-5d95-4eec-886d-0f745236a21b" providerId="AD" clId="Web-{21B446F3-4D0E-4CEE-A2E6-8830D632264D}"/>
    <pc:docChg chg="modSld">
      <pc:chgData name="Richard Wheeless" userId="S::id63la41@ubalt.edu::edf7d7f9-5d95-4eec-886d-0f745236a21b" providerId="AD" clId="Web-{21B446F3-4D0E-4CEE-A2E6-8830D632264D}" dt="2020-10-19T07:28:28.704" v="3" actId="1076"/>
      <pc:docMkLst>
        <pc:docMk/>
      </pc:docMkLst>
      <pc:sldChg chg="modSp">
        <pc:chgData name="Richard Wheeless" userId="S::id63la41@ubalt.edu::edf7d7f9-5d95-4eec-886d-0f745236a21b" providerId="AD" clId="Web-{21B446F3-4D0E-4CEE-A2E6-8830D632264D}" dt="2020-10-19T07:24:38.322" v="1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21B446F3-4D0E-4CEE-A2E6-8830D632264D}" dt="2020-10-19T07:24:38.322" v="1" actId="1076"/>
          <ac:picMkLst>
            <pc:docMk/>
            <pc:sldMk cId="3686885202" sldId="278"/>
            <ac:picMk id="8" creationId="{00000000-0000-0000-0000-000000000000}"/>
          </ac:picMkLst>
        </pc:picChg>
      </pc:sldChg>
      <pc:sldChg chg="modSp">
        <pc:chgData name="Richard Wheeless" userId="S::id63la41@ubalt.edu::edf7d7f9-5d95-4eec-886d-0f745236a21b" providerId="AD" clId="Web-{21B446F3-4D0E-4CEE-A2E6-8830D632264D}" dt="2020-10-19T07:28:28.704" v="3" actId="1076"/>
        <pc:sldMkLst>
          <pc:docMk/>
          <pc:sldMk cId="2603411321" sldId="279"/>
        </pc:sldMkLst>
        <pc:picChg chg="mod">
          <ac:chgData name="Richard Wheeless" userId="S::id63la41@ubalt.edu::edf7d7f9-5d95-4eec-886d-0f745236a21b" providerId="AD" clId="Web-{21B446F3-4D0E-4CEE-A2E6-8830D632264D}" dt="2020-10-19T07:28:28.704" v="3" actId="1076"/>
          <ac:picMkLst>
            <pc:docMk/>
            <pc:sldMk cId="2603411321" sldId="279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51BCF59C-0654-03FF-53A7-ACD13246012D}"/>
    <pc:docChg chg="modSld">
      <pc:chgData name="Richard Wheeless" userId="S::id63la41@ubalt.edu::edf7d7f9-5d95-4eec-886d-0f745236a21b" providerId="AD" clId="Web-{51BCF59C-0654-03FF-53A7-ACD13246012D}" dt="2020-10-20T19:29:04.677" v="3" actId="1076"/>
      <pc:docMkLst>
        <pc:docMk/>
      </pc:docMkLst>
      <pc:sldChg chg="modSp">
        <pc:chgData name="Richard Wheeless" userId="S::id63la41@ubalt.edu::edf7d7f9-5d95-4eec-886d-0f745236a21b" providerId="AD" clId="Web-{51BCF59C-0654-03FF-53A7-ACD13246012D}" dt="2020-10-20T19:29:04.677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51BCF59C-0654-03FF-53A7-ACD13246012D}" dt="2020-10-20T19:28:43.770" v="0" actId="14100"/>
          <ac:picMkLst>
            <pc:docMk/>
            <pc:sldMk cId="1608075478" sldId="282"/>
            <ac:picMk id="3" creationId="{00000000-0000-0000-0000-000000000000}"/>
          </ac:picMkLst>
        </pc:picChg>
        <pc:picChg chg="mod">
          <ac:chgData name="Richard Wheeless" userId="S::id63la41@ubalt.edu::edf7d7f9-5d95-4eec-886d-0f745236a21b" providerId="AD" clId="Web-{51BCF59C-0654-03FF-53A7-ACD13246012D}" dt="2020-10-20T19:29:04.677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Weifeng Xu" userId="e7aed605-a3dd-4d5a-a692-a87037af107b" providerId="ADAL" clId="{FC29E0CB-EC29-4F0E-A782-58C19F5D3434}"/>
    <pc:docChg chg="undo custSel addSld delSld modSld">
      <pc:chgData name="Weifeng Xu" userId="e7aed605-a3dd-4d5a-a692-a87037af107b" providerId="ADAL" clId="{FC29E0CB-EC29-4F0E-A782-58C19F5D3434}" dt="2023-02-13T04:05:20.940" v="1849" actId="1076"/>
      <pc:docMkLst>
        <pc:docMk/>
      </pc:docMkLst>
      <pc:sldChg chg="addSp modSp mod">
        <pc:chgData name="Weifeng Xu" userId="e7aed605-a3dd-4d5a-a692-a87037af107b" providerId="ADAL" clId="{FC29E0CB-EC29-4F0E-A782-58C19F5D3434}" dt="2023-02-13T04:05:20.940" v="1849" actId="1076"/>
        <pc:sldMkLst>
          <pc:docMk/>
          <pc:sldMk cId="1862936662" sldId="264"/>
        </pc:sldMkLst>
        <pc:spChg chg="add mod">
          <ac:chgData name="Weifeng Xu" userId="e7aed605-a3dd-4d5a-a692-a87037af107b" providerId="ADAL" clId="{FC29E0CB-EC29-4F0E-A782-58C19F5D3434}" dt="2023-02-13T04:05:20.940" v="1849" actId="1076"/>
          <ac:spMkLst>
            <pc:docMk/>
            <pc:sldMk cId="1862936662" sldId="264"/>
            <ac:spMk id="6" creationId="{661A153A-5092-F60A-CFED-B12937E59F7B}"/>
          </ac:spMkLst>
        </pc:spChg>
        <pc:spChg chg="mod">
          <ac:chgData name="Weifeng Xu" userId="e7aed605-a3dd-4d5a-a692-a87037af107b" providerId="ADAL" clId="{FC29E0CB-EC29-4F0E-A782-58C19F5D3434}" dt="2023-02-13T03:54:46.392" v="1796" actId="14100"/>
          <ac:spMkLst>
            <pc:docMk/>
            <pc:sldMk cId="1862936662" sldId="264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2-13T03:55:13.062" v="1797" actId="1076"/>
          <ac:spMkLst>
            <pc:docMk/>
            <pc:sldMk cId="1862936662" sldId="264"/>
            <ac:spMk id="8" creationId="{00000000-0000-0000-0000-000000000000}"/>
          </ac:spMkLst>
        </pc:spChg>
        <pc:cxnChg chg="add mod">
          <ac:chgData name="Weifeng Xu" userId="e7aed605-a3dd-4d5a-a692-a87037af107b" providerId="ADAL" clId="{FC29E0CB-EC29-4F0E-A782-58C19F5D3434}" dt="2023-02-13T04:04:29.141" v="1799" actId="13822"/>
          <ac:cxnSpMkLst>
            <pc:docMk/>
            <pc:sldMk cId="1862936662" sldId="264"/>
            <ac:cxnSpMk id="5" creationId="{9CCA240F-546C-2D45-E350-2BA6212327CF}"/>
          </ac:cxnSpMkLst>
        </pc:cxnChg>
      </pc:sldChg>
      <pc:sldChg chg="addSp delSp modSp mod modNotesTx">
        <pc:chgData name="Weifeng Xu" userId="e7aed605-a3dd-4d5a-a692-a87037af107b" providerId="ADAL" clId="{FC29E0CB-EC29-4F0E-A782-58C19F5D3434}" dt="2022-06-02T11:49:25.367" v="1663" actId="2711"/>
        <pc:sldMkLst>
          <pc:docMk/>
          <pc:sldMk cId="878550910" sldId="265"/>
        </pc:sldMkLst>
        <pc:spChg chg="mod">
          <ac:chgData name="Weifeng Xu" userId="e7aed605-a3dd-4d5a-a692-a87037af107b" providerId="ADAL" clId="{FC29E0CB-EC29-4F0E-A782-58C19F5D3434}" dt="2021-08-31T18:55:59.297" v="481" actId="20577"/>
          <ac:spMkLst>
            <pc:docMk/>
            <pc:sldMk cId="878550910" sldId="265"/>
            <ac:spMk id="4" creationId="{00000000-0000-0000-0000-000000000000}"/>
          </ac:spMkLst>
        </pc:spChg>
        <pc:spChg chg="add del mod">
          <ac:chgData name="Weifeng Xu" userId="e7aed605-a3dd-4d5a-a692-a87037af107b" providerId="ADAL" clId="{FC29E0CB-EC29-4F0E-A782-58C19F5D3434}" dt="2022-02-23T22:25:21.530" v="970" actId="767"/>
          <ac:spMkLst>
            <pc:docMk/>
            <pc:sldMk cId="878550910" sldId="265"/>
            <ac:spMk id="8" creationId="{9E01CF7A-3391-47A1-927B-53FFBB7783D7}"/>
          </ac:spMkLst>
        </pc:spChg>
        <pc:spChg chg="add mod">
          <ac:chgData name="Weifeng Xu" userId="e7aed605-a3dd-4d5a-a692-a87037af107b" providerId="ADAL" clId="{FC29E0CB-EC29-4F0E-A782-58C19F5D3434}" dt="2022-06-02T11:49:25.367" v="1663" actId="2711"/>
          <ac:spMkLst>
            <pc:docMk/>
            <pc:sldMk cId="878550910" sldId="265"/>
            <ac:spMk id="12" creationId="{582204F2-497F-465D-B427-D1F6A277BF51}"/>
          </ac:spMkLst>
        </pc:spChg>
        <pc:picChg chg="add del mod modCrop">
          <ac:chgData name="Weifeng Xu" userId="e7aed605-a3dd-4d5a-a692-a87037af107b" providerId="ADAL" clId="{FC29E0CB-EC29-4F0E-A782-58C19F5D3434}" dt="2022-06-02T11:45:04.263" v="1533" actId="478"/>
          <ac:picMkLst>
            <pc:docMk/>
            <pc:sldMk cId="878550910" sldId="265"/>
            <ac:picMk id="3" creationId="{00000000-0000-0000-0000-000000000000}"/>
          </ac:picMkLst>
        </pc:picChg>
        <pc:picChg chg="add del mod">
          <ac:chgData name="Weifeng Xu" userId="e7aed605-a3dd-4d5a-a692-a87037af107b" providerId="ADAL" clId="{FC29E0CB-EC29-4F0E-A782-58C19F5D3434}" dt="2022-06-02T11:45:01.843" v="1532" actId="22"/>
          <ac:picMkLst>
            <pc:docMk/>
            <pc:sldMk cId="878550910" sldId="265"/>
            <ac:picMk id="6" creationId="{55B9E816-5670-03DF-622C-E49CA4769B7F}"/>
          </ac:picMkLst>
        </pc:picChg>
        <pc:picChg chg="add del mod">
          <ac:chgData name="Weifeng Xu" userId="e7aed605-a3dd-4d5a-a692-a87037af107b" providerId="ADAL" clId="{FC29E0CB-EC29-4F0E-A782-58C19F5D3434}" dt="2021-09-07T13:50:36.306" v="531" actId="478"/>
          <ac:picMkLst>
            <pc:docMk/>
            <pc:sldMk cId="878550910" sldId="265"/>
            <ac:picMk id="6" creationId="{813C2476-2F32-4C02-A6E6-BF86C3632874}"/>
          </ac:picMkLst>
        </pc:picChg>
        <pc:picChg chg="del mod">
          <ac:chgData name="Weifeng Xu" userId="e7aed605-a3dd-4d5a-a692-a87037af107b" providerId="ADAL" clId="{FC29E0CB-EC29-4F0E-A782-58C19F5D3434}" dt="2021-08-31T19:05:49.974" v="486" actId="478"/>
          <ac:picMkLst>
            <pc:docMk/>
            <pc:sldMk cId="878550910" sldId="265"/>
            <ac:picMk id="7" creationId="{00000000-0000-0000-0000-000000000000}"/>
          </ac:picMkLst>
        </pc:picChg>
        <pc:picChg chg="add del mod">
          <ac:chgData name="Weifeng Xu" userId="e7aed605-a3dd-4d5a-a692-a87037af107b" providerId="ADAL" clId="{FC29E0CB-EC29-4F0E-A782-58C19F5D3434}" dt="2022-02-23T22:24:47.231" v="967" actId="478"/>
          <ac:picMkLst>
            <pc:docMk/>
            <pc:sldMk cId="878550910" sldId="265"/>
            <ac:picMk id="7" creationId="{84B7540C-A2AA-4501-812A-E598A01AF344}"/>
          </ac:picMkLst>
        </pc:picChg>
        <pc:picChg chg="del mod">
          <ac:chgData name="Weifeng Xu" userId="e7aed605-a3dd-4d5a-a692-a87037af107b" providerId="ADAL" clId="{FC29E0CB-EC29-4F0E-A782-58C19F5D3434}" dt="2021-08-31T19:05:53.405" v="487" actId="478"/>
          <ac:picMkLst>
            <pc:docMk/>
            <pc:sldMk cId="878550910" sldId="265"/>
            <ac:picMk id="8" creationId="{00000000-0000-0000-0000-000000000000}"/>
          </ac:picMkLst>
        </pc:picChg>
        <pc:picChg chg="add mod modCrop">
          <ac:chgData name="Weifeng Xu" userId="e7aed605-a3dd-4d5a-a692-a87037af107b" providerId="ADAL" clId="{FC29E0CB-EC29-4F0E-A782-58C19F5D3434}" dt="2022-06-02T11:46:18.063" v="1539" actId="1076"/>
          <ac:picMkLst>
            <pc:docMk/>
            <pc:sldMk cId="878550910" sldId="265"/>
            <ac:picMk id="8" creationId="{A58968C7-37FC-E4BA-BBD6-8E462CFE8651}"/>
          </ac:picMkLst>
        </pc:picChg>
        <pc:cxnChg chg="add del">
          <ac:chgData name="Weifeng Xu" userId="e7aed605-a3dd-4d5a-a692-a87037af107b" providerId="ADAL" clId="{FC29E0CB-EC29-4F0E-A782-58C19F5D3434}" dt="2022-02-23T22:25:22.344" v="971" actId="11529"/>
          <ac:cxnSpMkLst>
            <pc:docMk/>
            <pc:sldMk cId="878550910" sldId="265"/>
            <ac:cxnSpMk id="6" creationId="{849C34C3-9342-4C87-AF25-AC03E3E5614D}"/>
          </ac:cxnSpMkLst>
        </pc:cxnChg>
        <pc:cxnChg chg="add mod">
          <ac:chgData name="Weifeng Xu" userId="e7aed605-a3dd-4d5a-a692-a87037af107b" providerId="ADAL" clId="{FC29E0CB-EC29-4F0E-A782-58C19F5D3434}" dt="2022-02-23T22:26:30.442" v="1057" actId="13822"/>
          <ac:cxnSpMkLst>
            <pc:docMk/>
            <pc:sldMk cId="878550910" sldId="265"/>
            <ac:cxnSpMk id="13" creationId="{9F2E0717-D2BE-4D49-8091-56B509228764}"/>
          </ac:cxnSpMkLst>
        </pc:cxnChg>
      </pc:sldChg>
      <pc:sldChg chg="addSp modSp mod">
        <pc:chgData name="Weifeng Xu" userId="e7aed605-a3dd-4d5a-a692-a87037af107b" providerId="ADAL" clId="{FC29E0CB-EC29-4F0E-A782-58C19F5D3434}" dt="2022-06-02T12:12:10.767" v="1665" actId="1076"/>
        <pc:sldMkLst>
          <pc:docMk/>
          <pc:sldMk cId="2453518679" sldId="266"/>
        </pc:sldMkLst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4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8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9-07T14:16:52.059" v="561" actId="20577"/>
          <ac:spMkLst>
            <pc:docMk/>
            <pc:sldMk cId="2453518679" sldId="266"/>
            <ac:spMk id="9" creationId="{E27F08D4-5D04-4A61-B624-17FB4B87DE1F}"/>
          </ac:spMkLst>
        </pc:sp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3" creationId="{00000000-0000-0000-0000-000000000000}"/>
          </ac:picMkLst>
        </pc:picChg>
        <pc:picChg chg="add mod modCrop">
          <ac:chgData name="Weifeng Xu" userId="e7aed605-a3dd-4d5a-a692-a87037af107b" providerId="ADAL" clId="{FC29E0CB-EC29-4F0E-A782-58C19F5D3434}" dt="2022-06-02T12:12:10.767" v="1665" actId="1076"/>
          <ac:picMkLst>
            <pc:docMk/>
            <pc:sldMk cId="2453518679" sldId="266"/>
            <ac:picMk id="5" creationId="{D918E391-70E6-4BD4-BAD0-7D2092995308}"/>
          </ac:picMkLst>
        </pc:pic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6" creationId="{00000000-0000-0000-0000-000000000000}"/>
          </ac:picMkLst>
        </pc:picChg>
      </pc:sldChg>
      <pc:sldChg chg="addSp delSp modSp mod modNotesTx">
        <pc:chgData name="Weifeng Xu" userId="e7aed605-a3dd-4d5a-a692-a87037af107b" providerId="ADAL" clId="{FC29E0CB-EC29-4F0E-A782-58C19F5D3434}" dt="2021-11-23T16:20:09.642" v="849" actId="20577"/>
        <pc:sldMkLst>
          <pc:docMk/>
          <pc:sldMk cId="3280354511" sldId="273"/>
        </pc:sldMkLst>
        <pc:spChg chg="add del mod">
          <ac:chgData name="Weifeng Xu" userId="e7aed605-a3dd-4d5a-a692-a87037af107b" providerId="ADAL" clId="{FC29E0CB-EC29-4F0E-A782-58C19F5D3434}" dt="2021-11-23T16:19:11.307" v="845"/>
          <ac:spMkLst>
            <pc:docMk/>
            <pc:sldMk cId="3280354511" sldId="273"/>
            <ac:spMk id="5" creationId="{0674F5E0-56A6-4AEA-82E7-3831FAAF63E0}"/>
          </ac:spMkLst>
        </pc:spChg>
        <pc:spChg chg="mod">
          <ac:chgData name="Weifeng Xu" userId="e7aed605-a3dd-4d5a-a692-a87037af107b" providerId="ADAL" clId="{FC29E0CB-EC29-4F0E-A782-58C19F5D3434}" dt="2021-11-23T16:17:39.703" v="764" actId="1076"/>
          <ac:spMkLst>
            <pc:docMk/>
            <pc:sldMk cId="3280354511" sldId="273"/>
            <ac:spMk id="8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11-23T16:17:39.703" v="764" actId="1076"/>
          <ac:spMkLst>
            <pc:docMk/>
            <pc:sldMk cId="3280354511" sldId="273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11-23T16:20:09.642" v="849" actId="20577"/>
          <ac:spMkLst>
            <pc:docMk/>
            <pc:sldMk cId="3280354511" sldId="273"/>
            <ac:spMk id="11" creationId="{0DD871A1-EF61-4DFA-8F90-1FB7B0C35614}"/>
          </ac:spMkLst>
        </pc:spChg>
        <pc:picChg chg="add mod">
          <ac:chgData name="Weifeng Xu" userId="e7aed605-a3dd-4d5a-a692-a87037af107b" providerId="ADAL" clId="{FC29E0CB-EC29-4F0E-A782-58C19F5D3434}" dt="2021-11-23T16:17:47.197" v="768" actId="1076"/>
          <ac:picMkLst>
            <pc:docMk/>
            <pc:sldMk cId="3280354511" sldId="273"/>
            <ac:picMk id="3" creationId="{9187E1D4-F686-4BDC-9BE9-4AE348D966C6}"/>
          </ac:picMkLst>
        </pc:picChg>
        <pc:picChg chg="add del">
          <ac:chgData name="Weifeng Xu" userId="e7aed605-a3dd-4d5a-a692-a87037af107b" providerId="ADAL" clId="{FC29E0CB-EC29-4F0E-A782-58C19F5D3434}" dt="2021-11-23T16:17:41.023" v="767" actId="478"/>
          <ac:picMkLst>
            <pc:docMk/>
            <pc:sldMk cId="3280354511" sldId="273"/>
            <ac:picMk id="6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11-23T16:17:39.703" v="764" actId="1076"/>
          <ac:picMkLst>
            <pc:docMk/>
            <pc:sldMk cId="3280354511" sldId="273"/>
            <ac:picMk id="7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11-23T16:17:39.703" v="764" actId="1076"/>
          <ac:picMkLst>
            <pc:docMk/>
            <pc:sldMk cId="3280354511" sldId="273"/>
            <ac:picMk id="9" creationId="{00000000-0000-0000-0000-000000000000}"/>
          </ac:picMkLst>
        </pc:picChg>
      </pc:sldChg>
      <pc:sldChg chg="addSp delSp modSp mod modClrScheme chgLayout modNotesTx">
        <pc:chgData name="Weifeng Xu" userId="e7aed605-a3dd-4d5a-a692-a87037af107b" providerId="ADAL" clId="{FC29E0CB-EC29-4F0E-A782-58C19F5D3434}" dt="2022-09-06T20:13:22.029" v="1669" actId="20577"/>
        <pc:sldMkLst>
          <pc:docMk/>
          <pc:sldMk cId="3686885202" sldId="278"/>
        </pc:sldMkLst>
        <pc:spChg chg="del mod">
          <ac:chgData name="Weifeng Xu" userId="e7aed605-a3dd-4d5a-a692-a87037af107b" providerId="ADAL" clId="{FC29E0CB-EC29-4F0E-A782-58C19F5D3434}" dt="2021-08-24T14:46:53.635" v="16" actId="700"/>
          <ac:spMkLst>
            <pc:docMk/>
            <pc:sldMk cId="3686885202" sldId="278"/>
            <ac:spMk id="2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6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3:10.532" v="280" actId="1076"/>
          <ac:spMkLst>
            <pc:docMk/>
            <pc:sldMk cId="3686885202" sldId="278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8T14:19:43.731" v="392" actId="20577"/>
          <ac:spMkLst>
            <pc:docMk/>
            <pc:sldMk cId="3686885202" sldId="278"/>
            <ac:spMk id="12" creationId="{47DD4493-8847-4398-BA00-45B210C5680D}"/>
          </ac:spMkLst>
        </pc:spChg>
        <pc:picChg chg="add mod">
          <ac:chgData name="Weifeng Xu" userId="e7aed605-a3dd-4d5a-a692-a87037af107b" providerId="ADAL" clId="{FC29E0CB-EC29-4F0E-A782-58C19F5D3434}" dt="2021-08-28T14:13:12.040" v="281" actId="1076"/>
          <ac:picMkLst>
            <pc:docMk/>
            <pc:sldMk cId="3686885202" sldId="278"/>
            <ac:picMk id="5" creationId="{0D8478FA-F59D-45DA-87EA-56231EA3383B}"/>
          </ac:picMkLst>
        </pc:picChg>
        <pc:picChg chg="mod">
          <ac:chgData name="Weifeng Xu" userId="e7aed605-a3dd-4d5a-a692-a87037af107b" providerId="ADAL" clId="{FC29E0CB-EC29-4F0E-A782-58C19F5D3434}" dt="2021-08-28T14:12:58.928" v="275" actId="1076"/>
          <ac:picMkLst>
            <pc:docMk/>
            <pc:sldMk cId="3686885202" sldId="278"/>
            <ac:picMk id="8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08-28T14:13:10.532" v="280" actId="1076"/>
          <ac:picMkLst>
            <pc:docMk/>
            <pc:sldMk cId="3686885202" sldId="278"/>
            <ac:picMk id="9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8-28T14:13:20.244" v="283" actId="1076"/>
          <ac:picMkLst>
            <pc:docMk/>
            <pc:sldMk cId="3686885202" sldId="278"/>
            <ac:picMk id="11" creationId="{021F1EFD-78AD-4B6B-8D2B-B7DA905E56B4}"/>
          </ac:picMkLst>
        </pc:picChg>
        <pc:picChg chg="add mod">
          <ac:chgData name="Weifeng Xu" userId="e7aed605-a3dd-4d5a-a692-a87037af107b" providerId="ADAL" clId="{FC29E0CB-EC29-4F0E-A782-58C19F5D3434}" dt="2021-08-28T14:16:16.822" v="300" actId="1076"/>
          <ac:picMkLst>
            <pc:docMk/>
            <pc:sldMk cId="3686885202" sldId="278"/>
            <ac:picMk id="14" creationId="{A7E78A1A-6DF2-4F57-A048-1C7F5613EAE4}"/>
          </ac:picMkLst>
        </pc:picChg>
        <pc:cxnChg chg="add del mod">
          <ac:chgData name="Weifeng Xu" userId="e7aed605-a3dd-4d5a-a692-a87037af107b" providerId="ADAL" clId="{FC29E0CB-EC29-4F0E-A782-58C19F5D3434}" dt="2021-08-28T14:13:32.336" v="286" actId="478"/>
          <ac:cxnSpMkLst>
            <pc:docMk/>
            <pc:sldMk cId="3686885202" sldId="278"/>
            <ac:cxnSpMk id="3" creationId="{E3EC1536-2210-4471-8467-315673BCFAA6}"/>
          </ac:cxnSpMkLst>
        </pc:cxnChg>
        <pc:cxnChg chg="add mod">
          <ac:chgData name="Weifeng Xu" userId="e7aed605-a3dd-4d5a-a692-a87037af107b" providerId="ADAL" clId="{FC29E0CB-EC29-4F0E-A782-58C19F5D3434}" dt="2021-08-28T14:16:29.220" v="303" actId="14100"/>
          <ac:cxnSpMkLst>
            <pc:docMk/>
            <pc:sldMk cId="3686885202" sldId="278"/>
            <ac:cxnSpMk id="16" creationId="{748A8274-3A09-417E-96F5-AA3D1BD9855E}"/>
          </ac:cxnSpMkLst>
        </pc:cxnChg>
      </pc:sldChg>
      <pc:sldChg chg="modSp mod">
        <pc:chgData name="Weifeng Xu" userId="e7aed605-a3dd-4d5a-a692-a87037af107b" providerId="ADAL" clId="{FC29E0CB-EC29-4F0E-A782-58C19F5D3434}" dt="2021-08-28T14:20:36.426" v="412" actId="6549"/>
        <pc:sldMkLst>
          <pc:docMk/>
          <pc:sldMk cId="2603411321" sldId="279"/>
        </pc:sldMkLst>
        <pc:spChg chg="mod">
          <ac:chgData name="Weifeng Xu" userId="e7aed605-a3dd-4d5a-a692-a87037af107b" providerId="ADAL" clId="{FC29E0CB-EC29-4F0E-A782-58C19F5D3434}" dt="2021-08-28T14:20:18.762" v="411" actId="20577"/>
          <ac:spMkLst>
            <pc:docMk/>
            <pc:sldMk cId="2603411321" sldId="279"/>
            <ac:spMk id="9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20:36.426" v="412" actId="6549"/>
          <ac:spMkLst>
            <pc:docMk/>
            <pc:sldMk cId="2603411321" sldId="279"/>
            <ac:spMk id="12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2-02-04T02:32:42.976" v="965" actId="207"/>
        <pc:sldMkLst>
          <pc:docMk/>
          <pc:sldMk cId="2309109310" sldId="294"/>
        </pc:sldMkLst>
        <pc:spChg chg="mod">
          <ac:chgData name="Weifeng Xu" userId="e7aed605-a3dd-4d5a-a692-a87037af107b" providerId="ADAL" clId="{FC29E0CB-EC29-4F0E-A782-58C19F5D3434}" dt="2022-02-04T02:32:42.976" v="965" actId="207"/>
          <ac:spMkLst>
            <pc:docMk/>
            <pc:sldMk cId="2309109310" sldId="29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2-02-04T02:24:02.516" v="893" actId="20577"/>
        <pc:sldMkLst>
          <pc:docMk/>
          <pc:sldMk cId="962324757" sldId="302"/>
        </pc:sldMkLst>
        <pc:spChg chg="mod">
          <ac:chgData name="Weifeng Xu" userId="e7aed605-a3dd-4d5a-a692-a87037af107b" providerId="ADAL" clId="{FC29E0CB-EC29-4F0E-A782-58C19F5D3434}" dt="2022-02-04T02:24:02.516" v="893" actId="20577"/>
          <ac:spMkLst>
            <pc:docMk/>
            <pc:sldMk cId="962324757" sldId="302"/>
            <ac:spMk id="5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FC29E0CB-EC29-4F0E-A782-58C19F5D3434}" dt="2021-09-28T15:13:20.724" v="713" actId="20577"/>
        <pc:sldMkLst>
          <pc:docMk/>
          <pc:sldMk cId="2709583132" sldId="312"/>
        </pc:sldMkLst>
        <pc:spChg chg="add mod">
          <ac:chgData name="Weifeng Xu" userId="e7aed605-a3dd-4d5a-a692-a87037af107b" providerId="ADAL" clId="{FC29E0CB-EC29-4F0E-A782-58C19F5D3434}" dt="2021-09-28T14:36:30.457" v="685" actId="20577"/>
          <ac:spMkLst>
            <pc:docMk/>
            <pc:sldMk cId="2709583132" sldId="312"/>
            <ac:spMk id="9" creationId="{42AB00D0-A53D-4C4A-AD91-3198853C39D3}"/>
          </ac:spMkLst>
        </pc:spChg>
        <pc:spChg chg="add mod">
          <ac:chgData name="Weifeng Xu" userId="e7aed605-a3dd-4d5a-a692-a87037af107b" providerId="ADAL" clId="{FC29E0CB-EC29-4F0E-A782-58C19F5D3434}" dt="2021-09-20T16:28:42.560" v="602" actId="20577"/>
          <ac:spMkLst>
            <pc:docMk/>
            <pc:sldMk cId="2709583132" sldId="312"/>
            <ac:spMk id="10" creationId="{5CBBF337-05C2-4F51-9743-8345B47BEFE1}"/>
          </ac:spMkLst>
        </pc:spChg>
        <pc:picChg chg="del">
          <ac:chgData name="Weifeng Xu" userId="e7aed605-a3dd-4d5a-a692-a87037af107b" providerId="ADAL" clId="{FC29E0CB-EC29-4F0E-A782-58C19F5D3434}" dt="2021-09-20T16:24:05.613" v="571" actId="478"/>
          <ac:picMkLst>
            <pc:docMk/>
            <pc:sldMk cId="2709583132" sldId="312"/>
            <ac:picMk id="2" creationId="{00000000-0000-0000-0000-000000000000}"/>
          </ac:picMkLst>
        </pc:picChg>
        <pc:picChg chg="del">
          <ac:chgData name="Weifeng Xu" userId="e7aed605-a3dd-4d5a-a692-a87037af107b" providerId="ADAL" clId="{FC29E0CB-EC29-4F0E-A782-58C19F5D3434}" dt="2021-09-20T16:24:06.557" v="572" actId="478"/>
          <ac:picMkLst>
            <pc:docMk/>
            <pc:sldMk cId="2709583132" sldId="312"/>
            <ac:picMk id="3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9-20T16:25:47.091" v="578" actId="14100"/>
          <ac:picMkLst>
            <pc:docMk/>
            <pc:sldMk cId="2709583132" sldId="312"/>
            <ac:picMk id="6" creationId="{BE5CE496-954B-408D-B364-D264BBF3B892}"/>
          </ac:picMkLst>
        </pc:picChg>
        <pc:picChg chg="add mod">
          <ac:chgData name="Weifeng Xu" userId="e7aed605-a3dd-4d5a-a692-a87037af107b" providerId="ADAL" clId="{FC29E0CB-EC29-4F0E-A782-58C19F5D3434}" dt="2021-09-20T16:25:53.096" v="582" actId="14100"/>
          <ac:picMkLst>
            <pc:docMk/>
            <pc:sldMk cId="2709583132" sldId="312"/>
            <ac:picMk id="8" creationId="{93BBF421-D4C8-4591-A1B2-F7CFA06BF3D8}"/>
          </ac:picMkLst>
        </pc:picChg>
      </pc:sldChg>
      <pc:sldChg chg="delSp del mod">
        <pc:chgData name="Weifeng Xu" userId="e7aed605-a3dd-4d5a-a692-a87037af107b" providerId="ADAL" clId="{FC29E0CB-EC29-4F0E-A782-58C19F5D3434}" dt="2021-09-20T16:28:50.802" v="603" actId="47"/>
        <pc:sldMkLst>
          <pc:docMk/>
          <pc:sldMk cId="3605786217" sldId="313"/>
        </pc:sldMkLst>
        <pc:picChg chg="del">
          <ac:chgData name="Weifeng Xu" userId="e7aed605-a3dd-4d5a-a692-a87037af107b" providerId="ADAL" clId="{FC29E0CB-EC29-4F0E-A782-58C19F5D3434}" dt="2021-09-20T16:24:13.908" v="573" actId="478"/>
          <ac:picMkLst>
            <pc:docMk/>
            <pc:sldMk cId="3605786217" sldId="313"/>
            <ac:picMk id="7" creationId="{00000000-0000-0000-0000-000000000000}"/>
          </ac:picMkLst>
        </pc:picChg>
      </pc:sldChg>
      <pc:sldChg chg="modSp mod">
        <pc:chgData name="Weifeng Xu" userId="e7aed605-a3dd-4d5a-a692-a87037af107b" providerId="ADAL" clId="{FC29E0CB-EC29-4F0E-A782-58C19F5D3434}" dt="2021-08-24T15:43:46.165" v="270" actId="20577"/>
        <pc:sldMkLst>
          <pc:docMk/>
          <pc:sldMk cId="3972099897" sldId="314"/>
        </pc:sldMkLst>
        <pc:spChg chg="mod">
          <ac:chgData name="Weifeng Xu" userId="e7aed605-a3dd-4d5a-a692-a87037af107b" providerId="ADAL" clId="{FC29E0CB-EC29-4F0E-A782-58C19F5D3434}" dt="2021-08-24T15:43:46.165" v="270" actId="20577"/>
          <ac:spMkLst>
            <pc:docMk/>
            <pc:sldMk cId="3972099897" sldId="314"/>
            <ac:spMk id="2" creationId="{00000000-0000-0000-0000-000000000000}"/>
          </ac:spMkLst>
        </pc:spChg>
      </pc:sldChg>
      <pc:sldChg chg="addSp modSp mod modNotesTx">
        <pc:chgData name="Weifeng Xu" userId="e7aed605-a3dd-4d5a-a692-a87037af107b" providerId="ADAL" clId="{FC29E0CB-EC29-4F0E-A782-58C19F5D3434}" dt="2021-08-24T15:42:21.134" v="266" actId="20577"/>
        <pc:sldMkLst>
          <pc:docMk/>
          <pc:sldMk cId="1551242108" sldId="319"/>
        </pc:sldMkLst>
        <pc:spChg chg="mod">
          <ac:chgData name="Weifeng Xu" userId="e7aed605-a3dd-4d5a-a692-a87037af107b" providerId="ADAL" clId="{FC29E0CB-EC29-4F0E-A782-58C19F5D3434}" dt="2021-08-24T15:42:21.134" v="266" actId="20577"/>
          <ac:spMkLst>
            <pc:docMk/>
            <pc:sldMk cId="1551242108" sldId="319"/>
            <ac:spMk id="7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4T15:28:04.922" v="253" actId="1076"/>
          <ac:spMkLst>
            <pc:docMk/>
            <pc:sldMk cId="1551242108" sldId="319"/>
            <ac:spMk id="8" creationId="{DF05B1B2-EC6E-4343-B3AE-9A1B03ACA0F6}"/>
          </ac:spMkLst>
        </pc:spChg>
        <pc:spChg chg="add mod">
          <ac:chgData name="Weifeng Xu" userId="e7aed605-a3dd-4d5a-a692-a87037af107b" providerId="ADAL" clId="{FC29E0CB-EC29-4F0E-A782-58C19F5D3434}" dt="2021-08-24T15:28:12.778" v="256" actId="1076"/>
          <ac:spMkLst>
            <pc:docMk/>
            <pc:sldMk cId="1551242108" sldId="319"/>
            <ac:spMk id="9" creationId="{9D86D5B9-9EF5-4A89-93E8-547117F089E2}"/>
          </ac:spMkLst>
        </pc:spChg>
      </pc:sldChg>
      <pc:sldChg chg="addSp delSp modSp new mod modClrScheme chgLayout">
        <pc:chgData name="Weifeng Xu" userId="e7aed605-a3dd-4d5a-a692-a87037af107b" providerId="ADAL" clId="{FC29E0CB-EC29-4F0E-A782-58C19F5D3434}" dt="2022-05-09T00:20:12.794" v="1523" actId="14100"/>
        <pc:sldMkLst>
          <pc:docMk/>
          <pc:sldMk cId="292031743" sldId="323"/>
        </pc:sldMkLst>
        <pc:spChg chg="del mod ord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2" creationId="{0FA4BCDA-9AFB-4F5F-A5EA-048D8F2D88DC}"/>
          </ac:spMkLst>
        </pc:spChg>
        <pc:spChg chg="add del mod">
          <ac:chgData name="Weifeng Xu" userId="e7aed605-a3dd-4d5a-a692-a87037af107b" providerId="ADAL" clId="{FC29E0CB-EC29-4F0E-A782-58C19F5D3434}" dt="2022-05-08T23:50:16.021" v="1068" actId="700"/>
          <ac:spMkLst>
            <pc:docMk/>
            <pc:sldMk cId="292031743" sldId="323"/>
            <ac:spMk id="3" creationId="{04371867-3B35-0178-D3D3-E458BF0EAF8F}"/>
          </ac:spMkLst>
        </pc:spChg>
        <pc:spChg chg="del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3" creationId="{71A05EB1-ACBB-4660-8BCB-5819A1D26DFD}"/>
          </ac:spMkLst>
        </pc:spChg>
        <pc:spChg chg="add mod ord">
          <ac:chgData name="Weifeng Xu" userId="e7aed605-a3dd-4d5a-a692-a87037af107b" providerId="ADAL" clId="{FC29E0CB-EC29-4F0E-A782-58C19F5D3434}" dt="2022-05-09T00:17:02.413" v="1370" actId="20577"/>
          <ac:spMkLst>
            <pc:docMk/>
            <pc:sldMk cId="292031743" sldId="323"/>
            <ac:spMk id="4" creationId="{21C5F391-BD46-454B-BA43-6035EF9BA067}"/>
          </ac:spMkLst>
        </pc:spChg>
        <pc:spChg chg="add mod">
          <ac:chgData name="Weifeng Xu" userId="e7aed605-a3dd-4d5a-a692-a87037af107b" providerId="ADAL" clId="{FC29E0CB-EC29-4F0E-A782-58C19F5D3434}" dt="2022-05-09T00:06:57.660" v="1247" actId="1076"/>
          <ac:spMkLst>
            <pc:docMk/>
            <pc:sldMk cId="292031743" sldId="323"/>
            <ac:spMk id="7" creationId="{73F2DA38-E864-BE77-7CD9-0895E559A083}"/>
          </ac:spMkLst>
        </pc:spChg>
        <pc:spChg chg="add del mod">
          <ac:chgData name="Weifeng Xu" userId="e7aed605-a3dd-4d5a-a692-a87037af107b" providerId="ADAL" clId="{FC29E0CB-EC29-4F0E-A782-58C19F5D3434}" dt="2021-08-24T14:47:40.936" v="23" actId="478"/>
          <ac:spMkLst>
            <pc:docMk/>
            <pc:sldMk cId="292031743" sldId="323"/>
            <ac:spMk id="7" creationId="{FEABE6E2-43C1-4D37-AD2E-53733DBD4D78}"/>
          </ac:spMkLst>
        </pc:spChg>
        <pc:spChg chg="add mod">
          <ac:chgData name="Weifeng Xu" userId="e7aed605-a3dd-4d5a-a692-a87037af107b" providerId="ADAL" clId="{FC29E0CB-EC29-4F0E-A782-58C19F5D3434}" dt="2022-05-09T00:00:44.202" v="1185" actId="14100"/>
          <ac:spMkLst>
            <pc:docMk/>
            <pc:sldMk cId="292031743" sldId="323"/>
            <ac:spMk id="8" creationId="{93F94705-C3A8-B318-2E46-E7659ECA7A91}"/>
          </ac:spMkLst>
        </pc:spChg>
        <pc:spChg chg="add del mod ord">
          <ac:chgData name="Weifeng Xu" userId="e7aed605-a3dd-4d5a-a692-a87037af107b" providerId="ADAL" clId="{FC29E0CB-EC29-4F0E-A782-58C19F5D3434}" dt="2022-05-08T23:50:12.186" v="1067" actId="478"/>
          <ac:spMkLst>
            <pc:docMk/>
            <pc:sldMk cId="292031743" sldId="323"/>
            <ac:spMk id="9" creationId="{33EF9FE4-BE5E-48E5-841C-1F2FAF0945AA}"/>
          </ac:spMkLst>
        </pc:spChg>
        <pc:spChg chg="add del mod">
          <ac:chgData name="Weifeng Xu" userId="e7aed605-a3dd-4d5a-a692-a87037af107b" providerId="ADAL" clId="{FC29E0CB-EC29-4F0E-A782-58C19F5D3434}" dt="2022-05-08T23:49:44.311" v="1063" actId="478"/>
          <ac:spMkLst>
            <pc:docMk/>
            <pc:sldMk cId="292031743" sldId="323"/>
            <ac:spMk id="10" creationId="{14424628-BD89-4B1D-A277-4007BE9552D4}"/>
          </ac:spMkLst>
        </pc:spChg>
        <pc:spChg chg="add mod">
          <ac:chgData name="Weifeng Xu" userId="e7aed605-a3dd-4d5a-a692-a87037af107b" providerId="ADAL" clId="{FC29E0CB-EC29-4F0E-A782-58C19F5D3434}" dt="2022-05-09T00:05:40.155" v="1240" actId="2711"/>
          <ac:spMkLst>
            <pc:docMk/>
            <pc:sldMk cId="292031743" sldId="323"/>
            <ac:spMk id="11" creationId="{37F08710-90E0-38AD-090C-FADBD6698801}"/>
          </ac:spMkLst>
        </pc:spChg>
        <pc:spChg chg="add mod">
          <ac:chgData name="Weifeng Xu" userId="e7aed605-a3dd-4d5a-a692-a87037af107b" providerId="ADAL" clId="{FC29E0CB-EC29-4F0E-A782-58C19F5D3434}" dt="2022-05-09T00:11:34.876" v="1289" actId="1076"/>
          <ac:spMkLst>
            <pc:docMk/>
            <pc:sldMk cId="292031743" sldId="323"/>
            <ac:spMk id="12" creationId="{04608064-DEC2-C8DB-555F-B0126824032F}"/>
          </ac:spMkLst>
        </pc:spChg>
        <pc:spChg chg="add mod">
          <ac:chgData name="Weifeng Xu" userId="e7aed605-a3dd-4d5a-a692-a87037af107b" providerId="ADAL" clId="{FC29E0CB-EC29-4F0E-A782-58C19F5D3434}" dt="2022-05-09T00:10:34.649" v="1285" actId="208"/>
          <ac:spMkLst>
            <pc:docMk/>
            <pc:sldMk cId="292031743" sldId="323"/>
            <ac:spMk id="13" creationId="{B93B2CF3-8134-512E-8CF5-847530325789}"/>
          </ac:spMkLst>
        </pc:spChg>
        <pc:spChg chg="add mod">
          <ac:chgData name="Weifeng Xu" userId="e7aed605-a3dd-4d5a-a692-a87037af107b" providerId="ADAL" clId="{FC29E0CB-EC29-4F0E-A782-58C19F5D3434}" dt="2022-05-09T00:03:34.750" v="1220" actId="1076"/>
          <ac:spMkLst>
            <pc:docMk/>
            <pc:sldMk cId="292031743" sldId="323"/>
            <ac:spMk id="14" creationId="{A3B4949B-FB08-85C0-6799-1085FDA4EE0B}"/>
          </ac:spMkLst>
        </pc:spChg>
        <pc:spChg chg="add mod">
          <ac:chgData name="Weifeng Xu" userId="e7aed605-a3dd-4d5a-a692-a87037af107b" providerId="ADAL" clId="{FC29E0CB-EC29-4F0E-A782-58C19F5D3434}" dt="2022-05-09T00:05:03.093" v="1230" actId="208"/>
          <ac:spMkLst>
            <pc:docMk/>
            <pc:sldMk cId="292031743" sldId="323"/>
            <ac:spMk id="16" creationId="{C1E394D1-425D-96C7-DFE1-6121F65C7A82}"/>
          </ac:spMkLst>
        </pc:spChg>
        <pc:spChg chg="add mod">
          <ac:chgData name="Weifeng Xu" userId="e7aed605-a3dd-4d5a-a692-a87037af107b" providerId="ADAL" clId="{FC29E0CB-EC29-4F0E-A782-58C19F5D3434}" dt="2022-05-09T00:05:52.793" v="1242" actId="1076"/>
          <ac:spMkLst>
            <pc:docMk/>
            <pc:sldMk cId="292031743" sldId="323"/>
            <ac:spMk id="18" creationId="{83ACBE4C-14F9-EDC9-2EAC-5BC53A190BB3}"/>
          </ac:spMkLst>
        </pc:spChg>
        <pc:spChg chg="add mod">
          <ac:chgData name="Weifeng Xu" userId="e7aed605-a3dd-4d5a-a692-a87037af107b" providerId="ADAL" clId="{FC29E0CB-EC29-4F0E-A782-58C19F5D3434}" dt="2022-05-09T00:19:20.441" v="1492" actId="20577"/>
          <ac:spMkLst>
            <pc:docMk/>
            <pc:sldMk cId="292031743" sldId="323"/>
            <ac:spMk id="21" creationId="{CE53996E-2EF5-345F-334F-C9810F2A657B}"/>
          </ac:spMkLst>
        </pc:spChg>
        <pc:spChg chg="add mod">
          <ac:chgData name="Weifeng Xu" userId="e7aed605-a3dd-4d5a-a692-a87037af107b" providerId="ADAL" clId="{FC29E0CB-EC29-4F0E-A782-58C19F5D3434}" dt="2022-05-09T00:03:47.287" v="1223" actId="14100"/>
          <ac:spMkLst>
            <pc:docMk/>
            <pc:sldMk cId="292031743" sldId="323"/>
            <ac:spMk id="26" creationId="{B2B6B299-4BAE-2A09-000D-F541FD316F13}"/>
          </ac:spMkLst>
        </pc:spChg>
        <pc:spChg chg="add mod">
          <ac:chgData name="Weifeng Xu" userId="e7aed605-a3dd-4d5a-a692-a87037af107b" providerId="ADAL" clId="{FC29E0CB-EC29-4F0E-A782-58C19F5D3434}" dt="2022-05-09T00:19:12.595" v="1490" actId="1076"/>
          <ac:spMkLst>
            <pc:docMk/>
            <pc:sldMk cId="292031743" sldId="323"/>
            <ac:spMk id="34" creationId="{9FB48654-3827-FAFB-78C5-A17CDDE4CB67}"/>
          </ac:spMkLst>
        </pc:spChg>
        <pc:spChg chg="add mod">
          <ac:chgData name="Weifeng Xu" userId="e7aed605-a3dd-4d5a-a692-a87037af107b" providerId="ADAL" clId="{FC29E0CB-EC29-4F0E-A782-58C19F5D3434}" dt="2022-05-09T00:20:06.699" v="1522" actId="1076"/>
          <ac:spMkLst>
            <pc:docMk/>
            <pc:sldMk cId="292031743" sldId="323"/>
            <ac:spMk id="36" creationId="{69106214-8275-F460-2739-D40C4F979BA2}"/>
          </ac:spMkLst>
        </pc:spChg>
        <pc:spChg chg="add del mod">
          <ac:chgData name="Weifeng Xu" userId="e7aed605-a3dd-4d5a-a692-a87037af107b" providerId="ADAL" clId="{FC29E0CB-EC29-4F0E-A782-58C19F5D3434}" dt="2022-05-08T23:57:09.501" v="1122" actId="478"/>
          <ac:spMkLst>
            <pc:docMk/>
            <pc:sldMk cId="292031743" sldId="323"/>
            <ac:spMk id="37" creationId="{8BC1F83E-E671-43C8-AD56-BC632DDC9A67}"/>
          </ac:spMkLst>
        </pc:spChg>
        <pc:spChg chg="add del mod">
          <ac:chgData name="Weifeng Xu" userId="e7aed605-a3dd-4d5a-a692-a87037af107b" providerId="ADAL" clId="{FC29E0CB-EC29-4F0E-A782-58C19F5D3434}" dt="2022-05-08T23:49:44.311" v="1063" actId="478"/>
          <ac:spMkLst>
            <pc:docMk/>
            <pc:sldMk cId="292031743" sldId="323"/>
            <ac:spMk id="39" creationId="{20D7D29C-EFF3-4DDA-AADD-3B45F806B09B}"/>
          </ac:spMkLst>
        </pc:spChg>
        <pc:graphicFrameChg chg="add mod modGraphic">
          <ac:chgData name="Weifeng Xu" userId="e7aed605-a3dd-4d5a-a692-a87037af107b" providerId="ADAL" clId="{FC29E0CB-EC29-4F0E-A782-58C19F5D3434}" dt="2022-05-08T23:57:19.196" v="1126" actId="1076"/>
          <ac:graphicFrameMkLst>
            <pc:docMk/>
            <pc:sldMk cId="292031743" sldId="323"/>
            <ac:graphicFrameMk id="5" creationId="{A5E22A1C-6FAC-B873-95A2-00A0F6B56F36}"/>
          </ac:graphicFrameMkLst>
        </pc:graphicFrameChg>
        <pc:picChg chg="add del mod">
          <ac:chgData name="Weifeng Xu" userId="e7aed605-a3dd-4d5a-a692-a87037af107b" providerId="ADAL" clId="{FC29E0CB-EC29-4F0E-A782-58C19F5D3434}" dt="2022-05-08T23:57:04.381" v="1120" actId="478"/>
          <ac:picMkLst>
            <pc:docMk/>
            <pc:sldMk cId="292031743" sldId="323"/>
            <ac:picMk id="6" creationId="{E20BE919-D334-4E86-E7A6-05D6F2A7414B}"/>
          </ac:picMkLst>
        </pc:picChg>
        <pc:picChg chg="add del mod">
          <ac:chgData name="Weifeng Xu" userId="e7aed605-a3dd-4d5a-a692-a87037af107b" providerId="ADAL" clId="{FC29E0CB-EC29-4F0E-A782-58C19F5D3434}" dt="2022-05-08T23:49:37.984" v="1060" actId="478"/>
          <ac:picMkLst>
            <pc:docMk/>
            <pc:sldMk cId="292031743" sldId="323"/>
            <ac:picMk id="1026" creationId="{DE1748CC-871F-448C-8F8E-90685526AA93}"/>
          </ac:picMkLst>
        </pc:picChg>
        <pc:picChg chg="add mod">
          <ac:chgData name="Weifeng Xu" userId="e7aed605-a3dd-4d5a-a692-a87037af107b" providerId="ADAL" clId="{FC29E0CB-EC29-4F0E-A782-58C19F5D3434}" dt="2022-05-08T23:57:26.266" v="1127" actId="1076"/>
          <ac:picMkLst>
            <pc:docMk/>
            <pc:sldMk cId="292031743" sldId="323"/>
            <ac:picMk id="1028" creationId="{37489F9B-5C45-2C16-F65F-C55F1FCA5944}"/>
          </ac:picMkLst>
        </pc:picChg>
        <pc:picChg chg="add mod">
          <ac:chgData name="Weifeng Xu" userId="e7aed605-a3dd-4d5a-a692-a87037af107b" providerId="ADAL" clId="{FC29E0CB-EC29-4F0E-A782-58C19F5D3434}" dt="2022-05-09T00:06:55.257" v="1246" actId="1076"/>
          <ac:picMkLst>
            <pc:docMk/>
            <pc:sldMk cId="292031743" sldId="323"/>
            <ac:picMk id="1030" creationId="{761C85A7-A6FD-E7B2-FA3F-45207AB7295C}"/>
          </ac:picMkLst>
        </pc:picChg>
        <pc:cxnChg chg="add del mod">
          <ac:chgData name="Weifeng Xu" userId="e7aed605-a3dd-4d5a-a692-a87037af107b" providerId="ADAL" clId="{FC29E0CB-EC29-4F0E-A782-58C19F5D3434}" dt="2021-08-24T14:47:38.463" v="22" actId="478"/>
          <ac:cxnSpMkLst>
            <pc:docMk/>
            <pc:sldMk cId="292031743" sldId="323"/>
            <ac:cxnSpMk id="8" creationId="{70C8EC3F-7231-4209-B5AE-38295BCD5236}"/>
          </ac:cxnSpMkLst>
        </pc:cxnChg>
        <pc:cxnChg chg="add del mod">
          <ac:chgData name="Weifeng Xu" userId="e7aed605-a3dd-4d5a-a692-a87037af107b" providerId="ADAL" clId="{FC29E0CB-EC29-4F0E-A782-58C19F5D3434}" dt="2021-08-24T15:01:39.249" v="188" actId="478"/>
          <ac:cxnSpMkLst>
            <pc:docMk/>
            <pc:sldMk cId="292031743" sldId="323"/>
            <ac:cxnSpMk id="12" creationId="{DEF5EE3C-8FD1-4B3C-97BE-9DCCAD7CC40C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15" creationId="{8D1FCEF6-B348-4FC8-B0E6-D54D53AA5EE7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17" creationId="{B5C70081-E697-43EB-94C9-7F52ADBDDBC3}"/>
          </ac:cxnSpMkLst>
        </pc:cxnChg>
        <pc:cxnChg chg="add mod">
          <ac:chgData name="Weifeng Xu" userId="e7aed605-a3dd-4d5a-a692-a87037af107b" providerId="ADAL" clId="{FC29E0CB-EC29-4F0E-A782-58C19F5D3434}" dt="2022-05-09T00:08:36.299" v="1263" actId="13822"/>
          <ac:cxnSpMkLst>
            <pc:docMk/>
            <pc:sldMk cId="292031743" sldId="323"/>
            <ac:cxnSpMk id="20" creationId="{238305D9-3E32-750B-81DA-EDECAE72C049}"/>
          </ac:cxnSpMkLst>
        </pc:cxnChg>
        <pc:cxnChg chg="add del mod">
          <ac:chgData name="Weifeng Xu" userId="e7aed605-a3dd-4d5a-a692-a87037af107b" providerId="ADAL" clId="{FC29E0CB-EC29-4F0E-A782-58C19F5D3434}" dt="2022-05-08T23:49:40.688" v="1061" actId="478"/>
          <ac:cxnSpMkLst>
            <pc:docMk/>
            <pc:sldMk cId="292031743" sldId="323"/>
            <ac:cxnSpMk id="23" creationId="{27E200BC-E63B-45D2-802C-A1E390EF4959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28" creationId="{3570BB91-F533-44AF-AE76-EE5174C15FC8}"/>
          </ac:cxnSpMkLst>
        </pc:cxnChg>
        <pc:cxnChg chg="add del mod">
          <ac:chgData name="Weifeng Xu" userId="e7aed605-a3dd-4d5a-a692-a87037af107b" providerId="ADAL" clId="{FC29E0CB-EC29-4F0E-A782-58C19F5D3434}" dt="2022-05-08T23:50:06.606" v="1064" actId="478"/>
          <ac:cxnSpMkLst>
            <pc:docMk/>
            <pc:sldMk cId="292031743" sldId="323"/>
            <ac:cxnSpMk id="31" creationId="{5EC48818-F89D-497D-8A55-F90D8B550A5A}"/>
          </ac:cxnSpMkLst>
        </pc:cxnChg>
        <pc:cxnChg chg="add del mod">
          <ac:chgData name="Weifeng Xu" userId="e7aed605-a3dd-4d5a-a692-a87037af107b" providerId="ADAL" clId="{FC29E0CB-EC29-4F0E-A782-58C19F5D3434}" dt="2022-05-08T23:50:06.606" v="1064" actId="478"/>
          <ac:cxnSpMkLst>
            <pc:docMk/>
            <pc:sldMk cId="292031743" sldId="323"/>
            <ac:cxnSpMk id="33" creationId="{84B3EB96-76FB-40F6-AF47-7A4C4970B19B}"/>
          </ac:cxnSpMkLst>
        </pc:cxnChg>
        <pc:cxnChg chg="add mod">
          <ac:chgData name="Weifeng Xu" userId="e7aed605-a3dd-4d5a-a692-a87037af107b" providerId="ADAL" clId="{FC29E0CB-EC29-4F0E-A782-58C19F5D3434}" dt="2022-05-09T00:08:44.884" v="1265" actId="1076"/>
          <ac:cxnSpMkLst>
            <pc:docMk/>
            <pc:sldMk cId="292031743" sldId="323"/>
            <ac:cxnSpMk id="35" creationId="{8F0AE091-7C47-0CD2-0AEE-80E5998F1373}"/>
          </ac:cxnSpMkLst>
        </pc:cxnChg>
        <pc:cxnChg chg="add mod">
          <ac:chgData name="Weifeng Xu" userId="e7aed605-a3dd-4d5a-a692-a87037af107b" providerId="ADAL" clId="{FC29E0CB-EC29-4F0E-A782-58C19F5D3434}" dt="2022-05-09T00:20:12.794" v="1523" actId="14100"/>
          <ac:cxnSpMkLst>
            <pc:docMk/>
            <pc:sldMk cId="292031743" sldId="323"/>
            <ac:cxnSpMk id="38" creationId="{D318DDD7-6D6B-73F7-C419-06105E06E289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40" creationId="{58D05975-147C-4B53-B8E2-BE2E7BB34565}"/>
          </ac:cxnSpMkLst>
        </pc:cxnChg>
      </pc:sldChg>
      <pc:sldChg chg="addSp modSp new mod">
        <pc:chgData name="Weifeng Xu" userId="e7aed605-a3dd-4d5a-a692-a87037af107b" providerId="ADAL" clId="{FC29E0CB-EC29-4F0E-A782-58C19F5D3434}" dt="2021-08-28T14:18:59.522" v="339" actId="20577"/>
        <pc:sldMkLst>
          <pc:docMk/>
          <pc:sldMk cId="705781261" sldId="324"/>
        </pc:sldMkLst>
        <pc:spChg chg="add mod">
          <ac:chgData name="Weifeng Xu" userId="e7aed605-a3dd-4d5a-a692-a87037af107b" providerId="ADAL" clId="{FC29E0CB-EC29-4F0E-A782-58C19F5D3434}" dt="2021-08-28T14:18:59.522" v="339" actId="20577"/>
          <ac:spMkLst>
            <pc:docMk/>
            <pc:sldMk cId="705781261" sldId="324"/>
            <ac:spMk id="4" creationId="{F899B127-178E-4275-A3CD-BE0E57D93C7B}"/>
          </ac:spMkLst>
        </pc:spChg>
        <pc:picChg chg="add mod">
          <ac:chgData name="Weifeng Xu" userId="e7aed605-a3dd-4d5a-a692-a87037af107b" providerId="ADAL" clId="{FC29E0CB-EC29-4F0E-A782-58C19F5D3434}" dt="2021-08-28T14:18:38.861" v="315" actId="1076"/>
          <ac:picMkLst>
            <pc:docMk/>
            <pc:sldMk cId="705781261" sldId="324"/>
            <ac:picMk id="3" creationId="{A767EFEE-ABBF-49DE-8475-713DB24442E1}"/>
          </ac:picMkLst>
        </pc:picChg>
      </pc:sldChg>
      <pc:sldChg chg="addSp delSp modSp new mod modClrScheme chgLayout">
        <pc:chgData name="Weifeng Xu" userId="e7aed605-a3dd-4d5a-a692-a87037af107b" providerId="ADAL" clId="{FC29E0CB-EC29-4F0E-A782-58C19F5D3434}" dt="2021-09-22T20:16:23.803" v="632" actId="114"/>
        <pc:sldMkLst>
          <pc:docMk/>
          <pc:sldMk cId="1251439688" sldId="325"/>
        </pc:sldMkLst>
        <pc:spChg chg="del">
          <ac:chgData name="Weifeng Xu" userId="e7aed605-a3dd-4d5a-a692-a87037af107b" providerId="ADAL" clId="{FC29E0CB-EC29-4F0E-A782-58C19F5D3434}" dt="2021-09-22T20:15:44.544" v="607" actId="700"/>
          <ac:spMkLst>
            <pc:docMk/>
            <pc:sldMk cId="1251439688" sldId="325"/>
            <ac:spMk id="2" creationId="{8BD14316-BFB1-47E9-A1E6-86D8485822BC}"/>
          </ac:spMkLst>
        </pc:spChg>
        <pc:spChg chg="add mod">
          <ac:chgData name="Weifeng Xu" userId="e7aed605-a3dd-4d5a-a692-a87037af107b" providerId="ADAL" clId="{FC29E0CB-EC29-4F0E-A782-58C19F5D3434}" dt="2021-09-22T20:16:23.803" v="632" actId="114"/>
          <ac:spMkLst>
            <pc:docMk/>
            <pc:sldMk cId="1251439688" sldId="325"/>
            <ac:spMk id="5" creationId="{E4DF9D08-35BB-42A4-B212-9166ADF7916C}"/>
          </ac:spMkLst>
        </pc:spChg>
        <pc:picChg chg="add mod">
          <ac:chgData name="Weifeng Xu" userId="e7aed605-a3dd-4d5a-a692-a87037af107b" providerId="ADAL" clId="{FC29E0CB-EC29-4F0E-A782-58C19F5D3434}" dt="2021-09-22T20:16:02.329" v="609" actId="1076"/>
          <ac:picMkLst>
            <pc:docMk/>
            <pc:sldMk cId="1251439688" sldId="325"/>
            <ac:picMk id="4" creationId="{9EE17AC1-1F19-4B03-B997-5FB2A256C820}"/>
          </ac:picMkLst>
        </pc:picChg>
      </pc:sldChg>
      <pc:sldChg chg="modSp add mod">
        <pc:chgData name="Weifeng Xu" userId="e7aed605-a3dd-4d5a-a692-a87037af107b" providerId="ADAL" clId="{FC29E0CB-EC29-4F0E-A782-58C19F5D3434}" dt="2022-05-09T00:12:30.288" v="1313" actId="20577"/>
        <pc:sldMkLst>
          <pc:docMk/>
          <pc:sldMk cId="2819070566" sldId="326"/>
        </pc:sldMkLst>
        <pc:spChg chg="mod">
          <ac:chgData name="Weifeng Xu" userId="e7aed605-a3dd-4d5a-a692-a87037af107b" providerId="ADAL" clId="{FC29E0CB-EC29-4F0E-A782-58C19F5D3434}" dt="2022-05-09T00:12:30.288" v="1313" actId="20577"/>
          <ac:spMkLst>
            <pc:docMk/>
            <pc:sldMk cId="2819070566" sldId="326"/>
            <ac:spMk id="4" creationId="{21C5F391-BD46-454B-BA43-6035EF9BA067}"/>
          </ac:spMkLst>
        </pc:spChg>
      </pc:sldChg>
      <pc:sldChg chg="addSp delSp modSp new mod modClrScheme chgLayout">
        <pc:chgData name="Weifeng Xu" userId="e7aed605-a3dd-4d5a-a692-a87037af107b" providerId="ADAL" clId="{FC29E0CB-EC29-4F0E-A782-58C19F5D3434}" dt="2023-02-08T01:55:14.549" v="1788" actId="20577"/>
        <pc:sldMkLst>
          <pc:docMk/>
          <pc:sldMk cId="1823810049" sldId="327"/>
        </pc:sldMkLst>
        <pc:spChg chg="add mod">
          <ac:chgData name="Weifeng Xu" userId="e7aed605-a3dd-4d5a-a692-a87037af107b" providerId="ADAL" clId="{FC29E0CB-EC29-4F0E-A782-58C19F5D3434}" dt="2023-02-08T01:54:12.590" v="1767" actId="14100"/>
          <ac:spMkLst>
            <pc:docMk/>
            <pc:sldMk cId="1823810049" sldId="327"/>
            <ac:spMk id="3" creationId="{02399513-F281-6419-4DC0-B4291B35FDB9}"/>
          </ac:spMkLst>
        </pc:spChg>
        <pc:spChg chg="add del mod">
          <ac:chgData name="Weifeng Xu" userId="e7aed605-a3dd-4d5a-a692-a87037af107b" providerId="ADAL" clId="{FC29E0CB-EC29-4F0E-A782-58C19F5D3434}" dt="2023-02-08T01:54:52.662" v="1772" actId="478"/>
          <ac:spMkLst>
            <pc:docMk/>
            <pc:sldMk cId="1823810049" sldId="327"/>
            <ac:spMk id="4" creationId="{B42203F0-B31D-AB32-429E-7BF7F05BF073}"/>
          </ac:spMkLst>
        </pc:spChg>
        <pc:spChg chg="add mod ord">
          <ac:chgData name="Weifeng Xu" userId="e7aed605-a3dd-4d5a-a692-a87037af107b" providerId="ADAL" clId="{FC29E0CB-EC29-4F0E-A782-58C19F5D3434}" dt="2023-02-08T01:55:14.549" v="1788" actId="20577"/>
          <ac:spMkLst>
            <pc:docMk/>
            <pc:sldMk cId="1823810049" sldId="327"/>
            <ac:spMk id="5" creationId="{DF12BC4E-1D36-2B31-323B-D4A56240216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C4305-6BB2-45B0-A096-AF8B0E93CD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43C7DE-F8BC-401C-A341-6059CE460E54}">
      <dgm:prSet phldrT="[Text]"/>
      <dgm:spPr/>
      <dgm:t>
        <a:bodyPr/>
        <a:lstStyle/>
        <a:p>
          <a:r>
            <a:rPr lang="en-US" dirty="0"/>
            <a:t>University</a:t>
          </a:r>
        </a:p>
      </dgm:t>
    </dgm:pt>
    <dgm:pt modelId="{F64D63D2-E075-4931-B502-022E4DA669C6}" type="parTrans" cxnId="{FBFA8550-4E63-4E97-9F80-308C60D50209}">
      <dgm:prSet/>
      <dgm:spPr/>
      <dgm:t>
        <a:bodyPr/>
        <a:lstStyle/>
        <a:p>
          <a:endParaRPr lang="en-US"/>
        </a:p>
      </dgm:t>
    </dgm:pt>
    <dgm:pt modelId="{58021167-5664-4D2D-A4A0-21E1730279B0}" type="sibTrans" cxnId="{FBFA8550-4E63-4E97-9F80-308C60D50209}">
      <dgm:prSet/>
      <dgm:spPr/>
      <dgm:t>
        <a:bodyPr/>
        <a:lstStyle/>
        <a:p>
          <a:endParaRPr lang="en-US"/>
        </a:p>
      </dgm:t>
    </dgm:pt>
    <dgm:pt modelId="{68FC34B4-7456-449F-B8D7-27C1BD9F978C}">
      <dgm:prSet phldrT="[Text]"/>
      <dgm:spPr/>
      <dgm:t>
        <a:bodyPr/>
        <a:lstStyle/>
        <a:p>
          <a:r>
            <a:rPr lang="en-US" dirty="0"/>
            <a:t>College</a:t>
          </a:r>
        </a:p>
      </dgm:t>
    </dgm:pt>
    <dgm:pt modelId="{4F24C05C-7227-424D-813C-3992AAC60663}" type="parTrans" cxnId="{59CFCA16-B957-4EF3-8C09-EE66AFEC78CF}">
      <dgm:prSet/>
      <dgm:spPr/>
      <dgm:t>
        <a:bodyPr/>
        <a:lstStyle/>
        <a:p>
          <a:endParaRPr lang="en-US"/>
        </a:p>
      </dgm:t>
    </dgm:pt>
    <dgm:pt modelId="{DDD74E11-6721-484C-A319-5FBFB82FBD29}" type="sibTrans" cxnId="{59CFCA16-B957-4EF3-8C09-EE66AFEC78CF}">
      <dgm:prSet/>
      <dgm:spPr/>
      <dgm:t>
        <a:bodyPr/>
        <a:lstStyle/>
        <a:p>
          <a:endParaRPr lang="en-US"/>
        </a:p>
      </dgm:t>
    </dgm:pt>
    <dgm:pt modelId="{43C68203-62A7-432C-BE6F-419F397E4BAF}">
      <dgm:prSet phldrT="[Text]"/>
      <dgm:spPr/>
      <dgm:t>
        <a:bodyPr/>
        <a:lstStyle/>
        <a:p>
          <a:r>
            <a:rPr lang="en-US" dirty="0"/>
            <a:t>CS Dept.</a:t>
          </a:r>
        </a:p>
      </dgm:t>
    </dgm:pt>
    <dgm:pt modelId="{FAE1EE04-E171-4BF0-AAAB-416DE9602DF2}" type="parTrans" cxnId="{C126F509-18E5-4560-8E9F-4BFB7498349F}">
      <dgm:prSet/>
      <dgm:spPr/>
      <dgm:t>
        <a:bodyPr/>
        <a:lstStyle/>
        <a:p>
          <a:endParaRPr lang="en-US"/>
        </a:p>
      </dgm:t>
    </dgm:pt>
    <dgm:pt modelId="{775DB943-3DA7-46B0-90CE-1C466D7CF709}" type="sibTrans" cxnId="{C126F509-18E5-4560-8E9F-4BFB7498349F}">
      <dgm:prSet/>
      <dgm:spPr/>
      <dgm:t>
        <a:bodyPr/>
        <a:lstStyle/>
        <a:p>
          <a:endParaRPr lang="en-US"/>
        </a:p>
      </dgm:t>
    </dgm:pt>
    <dgm:pt modelId="{312B9F91-8460-4FEA-B1B9-4C76C53F0EBF}">
      <dgm:prSet phldrT="[Text]"/>
      <dgm:spPr/>
      <dgm:t>
        <a:bodyPr/>
        <a:lstStyle/>
        <a:p>
          <a:r>
            <a:rPr lang="en-US" dirty="0"/>
            <a:t>Criminal Justice Dept.</a:t>
          </a:r>
        </a:p>
      </dgm:t>
    </dgm:pt>
    <dgm:pt modelId="{148EEEA1-05F9-4439-A88F-63F0587BDBBC}" type="parTrans" cxnId="{BB5703B6-445F-4815-80F6-254A29B4504A}">
      <dgm:prSet/>
      <dgm:spPr/>
      <dgm:t>
        <a:bodyPr/>
        <a:lstStyle/>
        <a:p>
          <a:endParaRPr lang="en-US"/>
        </a:p>
      </dgm:t>
    </dgm:pt>
    <dgm:pt modelId="{10DFF5F7-8CBE-4CB3-8223-588DFA4E6C38}" type="sibTrans" cxnId="{BB5703B6-445F-4815-80F6-254A29B4504A}">
      <dgm:prSet/>
      <dgm:spPr/>
      <dgm:t>
        <a:bodyPr/>
        <a:lstStyle/>
        <a:p>
          <a:endParaRPr lang="en-US"/>
        </a:p>
      </dgm:t>
    </dgm:pt>
    <dgm:pt modelId="{6972FCFF-2B01-4885-86B9-51A7D72403DC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9C4681C5-153D-460F-9493-566AD117770D}" type="parTrans" cxnId="{914F569A-8D66-465F-A458-E6A1FDE56C8A}">
      <dgm:prSet/>
      <dgm:spPr/>
      <dgm:t>
        <a:bodyPr/>
        <a:lstStyle/>
        <a:p>
          <a:endParaRPr lang="en-US"/>
        </a:p>
      </dgm:t>
    </dgm:pt>
    <dgm:pt modelId="{3C3CE2F8-8DFC-4D9D-B19A-EF46B456EACB}" type="sibTrans" cxnId="{914F569A-8D66-465F-A458-E6A1FDE56C8A}">
      <dgm:prSet/>
      <dgm:spPr/>
      <dgm:t>
        <a:bodyPr/>
        <a:lstStyle/>
        <a:p>
          <a:endParaRPr lang="en-US"/>
        </a:p>
      </dgm:t>
    </dgm:pt>
    <dgm:pt modelId="{4E7DAE94-5F08-4117-98F0-9C74784AD009}" type="pres">
      <dgm:prSet presAssocID="{6C8C4305-6BB2-45B0-A096-AF8B0E93CD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B98E3A-BD0E-4F4C-B316-89B88FA288C4}" type="pres">
      <dgm:prSet presAssocID="{E243C7DE-F8BC-401C-A341-6059CE460E54}" presName="hierRoot1" presStyleCnt="0"/>
      <dgm:spPr/>
    </dgm:pt>
    <dgm:pt modelId="{7F0AD1DC-A65D-4B5A-9FA4-2A1F0E02465A}" type="pres">
      <dgm:prSet presAssocID="{E243C7DE-F8BC-401C-A341-6059CE460E54}" presName="composite" presStyleCnt="0"/>
      <dgm:spPr/>
    </dgm:pt>
    <dgm:pt modelId="{FF00604A-394A-4778-89BE-C8C8CDFEA408}" type="pres">
      <dgm:prSet presAssocID="{E243C7DE-F8BC-401C-A341-6059CE460E54}" presName="background" presStyleLbl="node0" presStyleIdx="0" presStyleCnt="1"/>
      <dgm:spPr/>
    </dgm:pt>
    <dgm:pt modelId="{283C6358-D637-4C42-BB5C-973148C18DBC}" type="pres">
      <dgm:prSet presAssocID="{E243C7DE-F8BC-401C-A341-6059CE460E54}" presName="text" presStyleLbl="fgAcc0" presStyleIdx="0" presStyleCnt="1">
        <dgm:presLayoutVars>
          <dgm:chPref val="3"/>
        </dgm:presLayoutVars>
      </dgm:prSet>
      <dgm:spPr/>
    </dgm:pt>
    <dgm:pt modelId="{6CFB0DB1-6BDD-409B-BECB-53CCDFB299F6}" type="pres">
      <dgm:prSet presAssocID="{E243C7DE-F8BC-401C-A341-6059CE460E54}" presName="hierChild2" presStyleCnt="0"/>
      <dgm:spPr/>
    </dgm:pt>
    <dgm:pt modelId="{727430B2-E8B6-4C11-9D0A-3CD7D4CAA4BE}" type="pres">
      <dgm:prSet presAssocID="{4F24C05C-7227-424D-813C-3992AAC60663}" presName="Name10" presStyleLbl="parChTrans1D2" presStyleIdx="0" presStyleCnt="2"/>
      <dgm:spPr/>
    </dgm:pt>
    <dgm:pt modelId="{B2FC54C5-8092-4591-85FE-B237FCD101E1}" type="pres">
      <dgm:prSet presAssocID="{68FC34B4-7456-449F-B8D7-27C1BD9F978C}" presName="hierRoot2" presStyleCnt="0"/>
      <dgm:spPr/>
    </dgm:pt>
    <dgm:pt modelId="{0EB118BB-772F-45C1-89B4-63C856A72DFA}" type="pres">
      <dgm:prSet presAssocID="{68FC34B4-7456-449F-B8D7-27C1BD9F978C}" presName="composite2" presStyleCnt="0"/>
      <dgm:spPr/>
    </dgm:pt>
    <dgm:pt modelId="{C381FFF0-1758-45DB-BFE3-60B894D6FFBA}" type="pres">
      <dgm:prSet presAssocID="{68FC34B4-7456-449F-B8D7-27C1BD9F978C}" presName="background2" presStyleLbl="node2" presStyleIdx="0" presStyleCnt="2"/>
      <dgm:spPr/>
    </dgm:pt>
    <dgm:pt modelId="{ABBDB93D-5168-4FFD-80EA-2F06C5FA1C21}" type="pres">
      <dgm:prSet presAssocID="{68FC34B4-7456-449F-B8D7-27C1BD9F978C}" presName="text2" presStyleLbl="fgAcc2" presStyleIdx="0" presStyleCnt="2">
        <dgm:presLayoutVars>
          <dgm:chPref val="3"/>
        </dgm:presLayoutVars>
      </dgm:prSet>
      <dgm:spPr/>
    </dgm:pt>
    <dgm:pt modelId="{6F2B2360-4B32-46E0-9BD7-A2465F739588}" type="pres">
      <dgm:prSet presAssocID="{68FC34B4-7456-449F-B8D7-27C1BD9F978C}" presName="hierChild3" presStyleCnt="0"/>
      <dgm:spPr/>
    </dgm:pt>
    <dgm:pt modelId="{0E035982-9DD7-46D6-97DA-1DE5799C178A}" type="pres">
      <dgm:prSet presAssocID="{FAE1EE04-E171-4BF0-AAAB-416DE9602DF2}" presName="Name17" presStyleLbl="parChTrans1D3" presStyleIdx="0" presStyleCnt="2"/>
      <dgm:spPr/>
    </dgm:pt>
    <dgm:pt modelId="{04BBED2E-9A07-4192-8AE4-AAD87BD7C47B}" type="pres">
      <dgm:prSet presAssocID="{43C68203-62A7-432C-BE6F-419F397E4BAF}" presName="hierRoot3" presStyleCnt="0"/>
      <dgm:spPr/>
    </dgm:pt>
    <dgm:pt modelId="{36D2A887-F042-49AE-A4BA-EDF3F75DFD5A}" type="pres">
      <dgm:prSet presAssocID="{43C68203-62A7-432C-BE6F-419F397E4BAF}" presName="composite3" presStyleCnt="0"/>
      <dgm:spPr/>
    </dgm:pt>
    <dgm:pt modelId="{654DD9F5-8345-4A2E-881F-92F8254671DD}" type="pres">
      <dgm:prSet presAssocID="{43C68203-62A7-432C-BE6F-419F397E4BAF}" presName="background3" presStyleLbl="node3" presStyleIdx="0" presStyleCnt="2"/>
      <dgm:spPr/>
    </dgm:pt>
    <dgm:pt modelId="{68076F42-33D3-4159-BA57-6569A221D3FB}" type="pres">
      <dgm:prSet presAssocID="{43C68203-62A7-432C-BE6F-419F397E4BAF}" presName="text3" presStyleLbl="fgAcc3" presStyleIdx="0" presStyleCnt="2">
        <dgm:presLayoutVars>
          <dgm:chPref val="3"/>
        </dgm:presLayoutVars>
      </dgm:prSet>
      <dgm:spPr/>
    </dgm:pt>
    <dgm:pt modelId="{DB032403-4542-4B89-AD7A-F8006E0DAB49}" type="pres">
      <dgm:prSet presAssocID="{43C68203-62A7-432C-BE6F-419F397E4BAF}" presName="hierChild4" presStyleCnt="0"/>
      <dgm:spPr/>
    </dgm:pt>
    <dgm:pt modelId="{64C43718-BAFE-437C-B856-9A45C56B8A87}" type="pres">
      <dgm:prSet presAssocID="{148EEEA1-05F9-4439-A88F-63F0587BDBBC}" presName="Name17" presStyleLbl="parChTrans1D3" presStyleIdx="1" presStyleCnt="2"/>
      <dgm:spPr/>
    </dgm:pt>
    <dgm:pt modelId="{5E71E1E6-D776-4DA3-B6C7-76CECF299B03}" type="pres">
      <dgm:prSet presAssocID="{312B9F91-8460-4FEA-B1B9-4C76C53F0EBF}" presName="hierRoot3" presStyleCnt="0"/>
      <dgm:spPr/>
    </dgm:pt>
    <dgm:pt modelId="{F29F12EB-6F5A-4319-9167-4C4A35955802}" type="pres">
      <dgm:prSet presAssocID="{312B9F91-8460-4FEA-B1B9-4C76C53F0EBF}" presName="composite3" presStyleCnt="0"/>
      <dgm:spPr/>
    </dgm:pt>
    <dgm:pt modelId="{FF80E8DC-0CB5-4BC6-8539-F663B08B01D8}" type="pres">
      <dgm:prSet presAssocID="{312B9F91-8460-4FEA-B1B9-4C76C53F0EBF}" presName="background3" presStyleLbl="node3" presStyleIdx="1" presStyleCnt="2"/>
      <dgm:spPr/>
    </dgm:pt>
    <dgm:pt modelId="{921360B7-6B16-45FF-8C10-38F11EC2AF7B}" type="pres">
      <dgm:prSet presAssocID="{312B9F91-8460-4FEA-B1B9-4C76C53F0EBF}" presName="text3" presStyleLbl="fgAcc3" presStyleIdx="1" presStyleCnt="2">
        <dgm:presLayoutVars>
          <dgm:chPref val="3"/>
        </dgm:presLayoutVars>
      </dgm:prSet>
      <dgm:spPr/>
    </dgm:pt>
    <dgm:pt modelId="{AD317ADB-7290-4C42-8F6D-0371EF1C41A6}" type="pres">
      <dgm:prSet presAssocID="{312B9F91-8460-4FEA-B1B9-4C76C53F0EBF}" presName="hierChild4" presStyleCnt="0"/>
      <dgm:spPr/>
    </dgm:pt>
    <dgm:pt modelId="{3B8CE73B-D323-42D8-8424-CA22F8591D63}" type="pres">
      <dgm:prSet presAssocID="{9C4681C5-153D-460F-9493-566AD117770D}" presName="Name10" presStyleLbl="parChTrans1D2" presStyleIdx="1" presStyleCnt="2"/>
      <dgm:spPr/>
    </dgm:pt>
    <dgm:pt modelId="{5EEDDA30-406C-4176-8C2A-CC29A5856563}" type="pres">
      <dgm:prSet presAssocID="{6972FCFF-2B01-4885-86B9-51A7D72403DC}" presName="hierRoot2" presStyleCnt="0"/>
      <dgm:spPr/>
    </dgm:pt>
    <dgm:pt modelId="{E6259D81-FFF8-4830-8009-318328A49058}" type="pres">
      <dgm:prSet presAssocID="{6972FCFF-2B01-4885-86B9-51A7D72403DC}" presName="composite2" presStyleCnt="0"/>
      <dgm:spPr/>
    </dgm:pt>
    <dgm:pt modelId="{32E147A7-5ED2-412D-AA15-4CB7A876F61D}" type="pres">
      <dgm:prSet presAssocID="{6972FCFF-2B01-4885-86B9-51A7D72403DC}" presName="background2" presStyleLbl="node2" presStyleIdx="1" presStyleCnt="2"/>
      <dgm:spPr/>
    </dgm:pt>
    <dgm:pt modelId="{4E4A765A-3D72-48B5-AD21-0563DEE1604A}" type="pres">
      <dgm:prSet presAssocID="{6972FCFF-2B01-4885-86B9-51A7D72403DC}" presName="text2" presStyleLbl="fgAcc2" presStyleIdx="1" presStyleCnt="2">
        <dgm:presLayoutVars>
          <dgm:chPref val="3"/>
        </dgm:presLayoutVars>
      </dgm:prSet>
      <dgm:spPr/>
    </dgm:pt>
    <dgm:pt modelId="{F7FEC8FD-1787-4255-AC31-B50AC3A3BF26}" type="pres">
      <dgm:prSet presAssocID="{6972FCFF-2B01-4885-86B9-51A7D72403DC}" presName="hierChild3" presStyleCnt="0"/>
      <dgm:spPr/>
    </dgm:pt>
  </dgm:ptLst>
  <dgm:cxnLst>
    <dgm:cxn modelId="{C126F509-18E5-4560-8E9F-4BFB7498349F}" srcId="{68FC34B4-7456-449F-B8D7-27C1BD9F978C}" destId="{43C68203-62A7-432C-BE6F-419F397E4BAF}" srcOrd="0" destOrd="0" parTransId="{FAE1EE04-E171-4BF0-AAAB-416DE9602DF2}" sibTransId="{775DB943-3DA7-46B0-90CE-1C466D7CF709}"/>
    <dgm:cxn modelId="{59CFCA16-B957-4EF3-8C09-EE66AFEC78CF}" srcId="{E243C7DE-F8BC-401C-A341-6059CE460E54}" destId="{68FC34B4-7456-449F-B8D7-27C1BD9F978C}" srcOrd="0" destOrd="0" parTransId="{4F24C05C-7227-424D-813C-3992AAC60663}" sibTransId="{DDD74E11-6721-484C-A319-5FBFB82FBD29}"/>
    <dgm:cxn modelId="{9C261E1B-6316-4521-9FB8-379D7854747E}" type="presOf" srcId="{4F24C05C-7227-424D-813C-3992AAC60663}" destId="{727430B2-E8B6-4C11-9D0A-3CD7D4CAA4BE}" srcOrd="0" destOrd="0" presId="urn:microsoft.com/office/officeart/2005/8/layout/hierarchy1"/>
    <dgm:cxn modelId="{4670FC3B-6D77-4806-926F-39CE7746AF79}" type="presOf" srcId="{68FC34B4-7456-449F-B8D7-27C1BD9F978C}" destId="{ABBDB93D-5168-4FFD-80EA-2F06C5FA1C21}" srcOrd="0" destOrd="0" presId="urn:microsoft.com/office/officeart/2005/8/layout/hierarchy1"/>
    <dgm:cxn modelId="{FBFA8550-4E63-4E97-9F80-308C60D50209}" srcId="{6C8C4305-6BB2-45B0-A096-AF8B0E93CD11}" destId="{E243C7DE-F8BC-401C-A341-6059CE460E54}" srcOrd="0" destOrd="0" parTransId="{F64D63D2-E075-4931-B502-022E4DA669C6}" sibTransId="{58021167-5664-4D2D-A4A0-21E1730279B0}"/>
    <dgm:cxn modelId="{C3D86652-6DA4-4326-B0CC-B00D01B4915B}" type="presOf" srcId="{FAE1EE04-E171-4BF0-AAAB-416DE9602DF2}" destId="{0E035982-9DD7-46D6-97DA-1DE5799C178A}" srcOrd="0" destOrd="0" presId="urn:microsoft.com/office/officeart/2005/8/layout/hierarchy1"/>
    <dgm:cxn modelId="{73D4435A-79F1-412E-806A-53A6CD142581}" type="presOf" srcId="{6C8C4305-6BB2-45B0-A096-AF8B0E93CD11}" destId="{4E7DAE94-5F08-4117-98F0-9C74784AD009}" srcOrd="0" destOrd="0" presId="urn:microsoft.com/office/officeart/2005/8/layout/hierarchy1"/>
    <dgm:cxn modelId="{B2246485-D64C-468E-8CEF-A62153D9B491}" type="presOf" srcId="{6972FCFF-2B01-4885-86B9-51A7D72403DC}" destId="{4E4A765A-3D72-48B5-AD21-0563DEE1604A}" srcOrd="0" destOrd="0" presId="urn:microsoft.com/office/officeart/2005/8/layout/hierarchy1"/>
    <dgm:cxn modelId="{40BC6E88-F3DC-484E-AD4B-09D937B962D5}" type="presOf" srcId="{43C68203-62A7-432C-BE6F-419F397E4BAF}" destId="{68076F42-33D3-4159-BA57-6569A221D3FB}" srcOrd="0" destOrd="0" presId="urn:microsoft.com/office/officeart/2005/8/layout/hierarchy1"/>
    <dgm:cxn modelId="{914F569A-8D66-465F-A458-E6A1FDE56C8A}" srcId="{E243C7DE-F8BC-401C-A341-6059CE460E54}" destId="{6972FCFF-2B01-4885-86B9-51A7D72403DC}" srcOrd="1" destOrd="0" parTransId="{9C4681C5-153D-460F-9493-566AD117770D}" sibTransId="{3C3CE2F8-8DFC-4D9D-B19A-EF46B456EACB}"/>
    <dgm:cxn modelId="{C1B482A1-5AE4-46B3-B2D6-C243488F0969}" type="presOf" srcId="{E243C7DE-F8BC-401C-A341-6059CE460E54}" destId="{283C6358-D637-4C42-BB5C-973148C18DBC}" srcOrd="0" destOrd="0" presId="urn:microsoft.com/office/officeart/2005/8/layout/hierarchy1"/>
    <dgm:cxn modelId="{BB5703B6-445F-4815-80F6-254A29B4504A}" srcId="{68FC34B4-7456-449F-B8D7-27C1BD9F978C}" destId="{312B9F91-8460-4FEA-B1B9-4C76C53F0EBF}" srcOrd="1" destOrd="0" parTransId="{148EEEA1-05F9-4439-A88F-63F0587BDBBC}" sibTransId="{10DFF5F7-8CBE-4CB3-8223-588DFA4E6C38}"/>
    <dgm:cxn modelId="{EA205EE4-95C3-413D-B913-B36FCA1E5D5B}" type="presOf" srcId="{9C4681C5-153D-460F-9493-566AD117770D}" destId="{3B8CE73B-D323-42D8-8424-CA22F8591D63}" srcOrd="0" destOrd="0" presId="urn:microsoft.com/office/officeart/2005/8/layout/hierarchy1"/>
    <dgm:cxn modelId="{1C08DDEC-2478-4ABA-888D-650675E0DA2B}" type="presOf" srcId="{148EEEA1-05F9-4439-A88F-63F0587BDBBC}" destId="{64C43718-BAFE-437C-B856-9A45C56B8A87}" srcOrd="0" destOrd="0" presId="urn:microsoft.com/office/officeart/2005/8/layout/hierarchy1"/>
    <dgm:cxn modelId="{72A6DCF0-0671-4E2A-BB6A-55CFBF57B532}" type="presOf" srcId="{312B9F91-8460-4FEA-B1B9-4C76C53F0EBF}" destId="{921360B7-6B16-45FF-8C10-38F11EC2AF7B}" srcOrd="0" destOrd="0" presId="urn:microsoft.com/office/officeart/2005/8/layout/hierarchy1"/>
    <dgm:cxn modelId="{4A138F3C-BC53-406C-8133-F9C31D6942AC}" type="presParOf" srcId="{4E7DAE94-5F08-4117-98F0-9C74784AD009}" destId="{CFB98E3A-BD0E-4F4C-B316-89B88FA288C4}" srcOrd="0" destOrd="0" presId="urn:microsoft.com/office/officeart/2005/8/layout/hierarchy1"/>
    <dgm:cxn modelId="{64190E0C-89F4-4B50-8BC8-4CA6703283B5}" type="presParOf" srcId="{CFB98E3A-BD0E-4F4C-B316-89B88FA288C4}" destId="{7F0AD1DC-A65D-4B5A-9FA4-2A1F0E02465A}" srcOrd="0" destOrd="0" presId="urn:microsoft.com/office/officeart/2005/8/layout/hierarchy1"/>
    <dgm:cxn modelId="{9DCE6E06-B1C1-4AA6-90F1-AFEC351774D0}" type="presParOf" srcId="{7F0AD1DC-A65D-4B5A-9FA4-2A1F0E02465A}" destId="{FF00604A-394A-4778-89BE-C8C8CDFEA408}" srcOrd="0" destOrd="0" presId="urn:microsoft.com/office/officeart/2005/8/layout/hierarchy1"/>
    <dgm:cxn modelId="{5519017D-1137-49FC-8AD7-5FA6B0923BD1}" type="presParOf" srcId="{7F0AD1DC-A65D-4B5A-9FA4-2A1F0E02465A}" destId="{283C6358-D637-4C42-BB5C-973148C18DBC}" srcOrd="1" destOrd="0" presId="urn:microsoft.com/office/officeart/2005/8/layout/hierarchy1"/>
    <dgm:cxn modelId="{42DE6E94-57A1-46ED-98AC-A5D9138A630E}" type="presParOf" srcId="{CFB98E3A-BD0E-4F4C-B316-89B88FA288C4}" destId="{6CFB0DB1-6BDD-409B-BECB-53CCDFB299F6}" srcOrd="1" destOrd="0" presId="urn:microsoft.com/office/officeart/2005/8/layout/hierarchy1"/>
    <dgm:cxn modelId="{78FC47C6-7320-4FE6-A462-6A4718B524FA}" type="presParOf" srcId="{6CFB0DB1-6BDD-409B-BECB-53CCDFB299F6}" destId="{727430B2-E8B6-4C11-9D0A-3CD7D4CAA4BE}" srcOrd="0" destOrd="0" presId="urn:microsoft.com/office/officeart/2005/8/layout/hierarchy1"/>
    <dgm:cxn modelId="{23860C0A-F3DF-41EB-BFD9-AF97426D01E0}" type="presParOf" srcId="{6CFB0DB1-6BDD-409B-BECB-53CCDFB299F6}" destId="{B2FC54C5-8092-4591-85FE-B237FCD101E1}" srcOrd="1" destOrd="0" presId="urn:microsoft.com/office/officeart/2005/8/layout/hierarchy1"/>
    <dgm:cxn modelId="{8B367786-E310-4511-929D-53D1497897E3}" type="presParOf" srcId="{B2FC54C5-8092-4591-85FE-B237FCD101E1}" destId="{0EB118BB-772F-45C1-89B4-63C856A72DFA}" srcOrd="0" destOrd="0" presId="urn:microsoft.com/office/officeart/2005/8/layout/hierarchy1"/>
    <dgm:cxn modelId="{AED03534-BD16-4201-B36F-F0607745C369}" type="presParOf" srcId="{0EB118BB-772F-45C1-89B4-63C856A72DFA}" destId="{C381FFF0-1758-45DB-BFE3-60B894D6FFBA}" srcOrd="0" destOrd="0" presId="urn:microsoft.com/office/officeart/2005/8/layout/hierarchy1"/>
    <dgm:cxn modelId="{CE63CBEC-9FA4-4132-B41F-5E7354CE7568}" type="presParOf" srcId="{0EB118BB-772F-45C1-89B4-63C856A72DFA}" destId="{ABBDB93D-5168-4FFD-80EA-2F06C5FA1C21}" srcOrd="1" destOrd="0" presId="urn:microsoft.com/office/officeart/2005/8/layout/hierarchy1"/>
    <dgm:cxn modelId="{177F91BA-1A24-4C4D-933C-16AC611E2500}" type="presParOf" srcId="{B2FC54C5-8092-4591-85FE-B237FCD101E1}" destId="{6F2B2360-4B32-46E0-9BD7-A2465F739588}" srcOrd="1" destOrd="0" presId="urn:microsoft.com/office/officeart/2005/8/layout/hierarchy1"/>
    <dgm:cxn modelId="{1BB1DFD1-0C0A-42CD-89D4-C5C21777D09E}" type="presParOf" srcId="{6F2B2360-4B32-46E0-9BD7-A2465F739588}" destId="{0E035982-9DD7-46D6-97DA-1DE5799C178A}" srcOrd="0" destOrd="0" presId="urn:microsoft.com/office/officeart/2005/8/layout/hierarchy1"/>
    <dgm:cxn modelId="{5D21DFB5-3DEF-48F5-9874-79D73FA9CDEA}" type="presParOf" srcId="{6F2B2360-4B32-46E0-9BD7-A2465F739588}" destId="{04BBED2E-9A07-4192-8AE4-AAD87BD7C47B}" srcOrd="1" destOrd="0" presId="urn:microsoft.com/office/officeart/2005/8/layout/hierarchy1"/>
    <dgm:cxn modelId="{5BF0A4A6-A04F-442A-A12A-892238F7C95B}" type="presParOf" srcId="{04BBED2E-9A07-4192-8AE4-AAD87BD7C47B}" destId="{36D2A887-F042-49AE-A4BA-EDF3F75DFD5A}" srcOrd="0" destOrd="0" presId="urn:microsoft.com/office/officeart/2005/8/layout/hierarchy1"/>
    <dgm:cxn modelId="{7F2BDBD2-E29D-4D22-9CBD-B0461DFAAC52}" type="presParOf" srcId="{36D2A887-F042-49AE-A4BA-EDF3F75DFD5A}" destId="{654DD9F5-8345-4A2E-881F-92F8254671DD}" srcOrd="0" destOrd="0" presId="urn:microsoft.com/office/officeart/2005/8/layout/hierarchy1"/>
    <dgm:cxn modelId="{32C80AC5-01AF-4182-AA5C-7AB6B53764CB}" type="presParOf" srcId="{36D2A887-F042-49AE-A4BA-EDF3F75DFD5A}" destId="{68076F42-33D3-4159-BA57-6569A221D3FB}" srcOrd="1" destOrd="0" presId="urn:microsoft.com/office/officeart/2005/8/layout/hierarchy1"/>
    <dgm:cxn modelId="{3DBD5319-F0E7-4DE7-ABA4-8E04C99C3A27}" type="presParOf" srcId="{04BBED2E-9A07-4192-8AE4-AAD87BD7C47B}" destId="{DB032403-4542-4B89-AD7A-F8006E0DAB49}" srcOrd="1" destOrd="0" presId="urn:microsoft.com/office/officeart/2005/8/layout/hierarchy1"/>
    <dgm:cxn modelId="{EBE7E437-42FD-4BF5-A434-AC3B8C9A67BB}" type="presParOf" srcId="{6F2B2360-4B32-46E0-9BD7-A2465F739588}" destId="{64C43718-BAFE-437C-B856-9A45C56B8A87}" srcOrd="2" destOrd="0" presId="urn:microsoft.com/office/officeart/2005/8/layout/hierarchy1"/>
    <dgm:cxn modelId="{B567056E-EBC9-43B4-847B-4E90A0807F96}" type="presParOf" srcId="{6F2B2360-4B32-46E0-9BD7-A2465F739588}" destId="{5E71E1E6-D776-4DA3-B6C7-76CECF299B03}" srcOrd="3" destOrd="0" presId="urn:microsoft.com/office/officeart/2005/8/layout/hierarchy1"/>
    <dgm:cxn modelId="{570E7212-A2AF-46F2-82C1-B8AC55349670}" type="presParOf" srcId="{5E71E1E6-D776-4DA3-B6C7-76CECF299B03}" destId="{F29F12EB-6F5A-4319-9167-4C4A35955802}" srcOrd="0" destOrd="0" presId="urn:microsoft.com/office/officeart/2005/8/layout/hierarchy1"/>
    <dgm:cxn modelId="{454195FB-7B7D-4F27-A5B7-2B1D0D9263B5}" type="presParOf" srcId="{F29F12EB-6F5A-4319-9167-4C4A35955802}" destId="{FF80E8DC-0CB5-4BC6-8539-F663B08B01D8}" srcOrd="0" destOrd="0" presId="urn:microsoft.com/office/officeart/2005/8/layout/hierarchy1"/>
    <dgm:cxn modelId="{2F5D88EC-EBCF-4001-92A1-921709C7942D}" type="presParOf" srcId="{F29F12EB-6F5A-4319-9167-4C4A35955802}" destId="{921360B7-6B16-45FF-8C10-38F11EC2AF7B}" srcOrd="1" destOrd="0" presId="urn:microsoft.com/office/officeart/2005/8/layout/hierarchy1"/>
    <dgm:cxn modelId="{12C77009-C659-41F9-AD23-15E2C8A1330F}" type="presParOf" srcId="{5E71E1E6-D776-4DA3-B6C7-76CECF299B03}" destId="{AD317ADB-7290-4C42-8F6D-0371EF1C41A6}" srcOrd="1" destOrd="0" presId="urn:microsoft.com/office/officeart/2005/8/layout/hierarchy1"/>
    <dgm:cxn modelId="{ADD25B6A-5DB8-4C24-BE83-82A41E83B537}" type="presParOf" srcId="{6CFB0DB1-6BDD-409B-BECB-53CCDFB299F6}" destId="{3B8CE73B-D323-42D8-8424-CA22F8591D63}" srcOrd="2" destOrd="0" presId="urn:microsoft.com/office/officeart/2005/8/layout/hierarchy1"/>
    <dgm:cxn modelId="{42815529-8B3F-446F-B7F8-1067D149C358}" type="presParOf" srcId="{6CFB0DB1-6BDD-409B-BECB-53CCDFB299F6}" destId="{5EEDDA30-406C-4176-8C2A-CC29A5856563}" srcOrd="3" destOrd="0" presId="urn:microsoft.com/office/officeart/2005/8/layout/hierarchy1"/>
    <dgm:cxn modelId="{5671A62A-D0E7-4DC3-BB4C-C095BA2F33EA}" type="presParOf" srcId="{5EEDDA30-406C-4176-8C2A-CC29A5856563}" destId="{E6259D81-FFF8-4830-8009-318328A49058}" srcOrd="0" destOrd="0" presId="urn:microsoft.com/office/officeart/2005/8/layout/hierarchy1"/>
    <dgm:cxn modelId="{2DF093B9-BED4-49B0-BCE3-52AA06727269}" type="presParOf" srcId="{E6259D81-FFF8-4830-8009-318328A49058}" destId="{32E147A7-5ED2-412D-AA15-4CB7A876F61D}" srcOrd="0" destOrd="0" presId="urn:microsoft.com/office/officeart/2005/8/layout/hierarchy1"/>
    <dgm:cxn modelId="{4319CC7F-2C89-43AA-A328-F15858CFED1F}" type="presParOf" srcId="{E6259D81-FFF8-4830-8009-318328A49058}" destId="{4E4A765A-3D72-48B5-AD21-0563DEE1604A}" srcOrd="1" destOrd="0" presId="urn:microsoft.com/office/officeart/2005/8/layout/hierarchy1"/>
    <dgm:cxn modelId="{8CCEFB60-A436-483F-9063-C393D4A0B4BC}" type="presParOf" srcId="{5EEDDA30-406C-4176-8C2A-CC29A5856563}" destId="{F7FEC8FD-1787-4255-AC31-B50AC3A3B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53C99C-40B8-41E1-A20E-72AB28C68FB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74C93-5566-4528-B6F6-BB08F14836D4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319630EC-18D1-475C-8568-030C59BD0E80}" type="parTrans" cxnId="{ED38D960-5487-4898-BD81-DC42A455ADD4}">
      <dgm:prSet/>
      <dgm:spPr/>
      <dgm:t>
        <a:bodyPr/>
        <a:lstStyle/>
        <a:p>
          <a:endParaRPr lang="en-US"/>
        </a:p>
      </dgm:t>
    </dgm:pt>
    <dgm:pt modelId="{E90EBBCA-2DDA-41B0-8678-3287D8AF85F2}" type="sibTrans" cxnId="{ED38D960-5487-4898-BD81-DC42A455ADD4}">
      <dgm:prSet/>
      <dgm:spPr/>
      <dgm:t>
        <a:bodyPr/>
        <a:lstStyle/>
        <a:p>
          <a:endParaRPr lang="en-US"/>
        </a:p>
      </dgm:t>
    </dgm:pt>
    <dgm:pt modelId="{3C66195D-8D6B-4B91-B911-D3776B91C146}">
      <dgm:prSet phldrT="[Text]"/>
      <dgm:spPr/>
      <dgm:t>
        <a:bodyPr/>
        <a:lstStyle/>
        <a:p>
          <a:r>
            <a:rPr lang="en-US" dirty="0"/>
            <a:t>bin</a:t>
          </a:r>
        </a:p>
      </dgm:t>
    </dgm:pt>
    <dgm:pt modelId="{24AD65EB-3A3B-4A9C-9156-01C1A60A109B}" type="parTrans" cxnId="{BAF6C9FA-B441-4CF6-9394-648B26B3AF1D}">
      <dgm:prSet/>
      <dgm:spPr/>
      <dgm:t>
        <a:bodyPr/>
        <a:lstStyle/>
        <a:p>
          <a:endParaRPr lang="en-US"/>
        </a:p>
      </dgm:t>
    </dgm:pt>
    <dgm:pt modelId="{BD135A77-7B9E-4C2D-BED8-3C9698D6D4D3}" type="sibTrans" cxnId="{BAF6C9FA-B441-4CF6-9394-648B26B3AF1D}">
      <dgm:prSet/>
      <dgm:spPr/>
      <dgm:t>
        <a:bodyPr/>
        <a:lstStyle/>
        <a:p>
          <a:endParaRPr lang="en-US"/>
        </a:p>
      </dgm:t>
    </dgm:pt>
    <dgm:pt modelId="{5992E9F4-CB74-4CFC-B8C1-C5AAF26A5BA6}">
      <dgm:prSet phldrT="[Text]"/>
      <dgm:spPr/>
      <dgm:t>
        <a:bodyPr/>
        <a:lstStyle/>
        <a:p>
          <a:r>
            <a:rPr lang="en-US" dirty="0"/>
            <a:t>cp</a:t>
          </a:r>
        </a:p>
      </dgm:t>
    </dgm:pt>
    <dgm:pt modelId="{02138333-43E1-4CE3-A66B-417D25528BB4}" type="parTrans" cxnId="{4B87E0F9-9899-43FE-AAE2-FB25AB723CB7}">
      <dgm:prSet/>
      <dgm:spPr/>
      <dgm:t>
        <a:bodyPr/>
        <a:lstStyle/>
        <a:p>
          <a:endParaRPr lang="en-US"/>
        </a:p>
      </dgm:t>
    </dgm:pt>
    <dgm:pt modelId="{98B98246-A5E1-4193-9F6F-EF9D5279C76E}" type="sibTrans" cxnId="{4B87E0F9-9899-43FE-AAE2-FB25AB723CB7}">
      <dgm:prSet/>
      <dgm:spPr/>
      <dgm:t>
        <a:bodyPr/>
        <a:lstStyle/>
        <a:p>
          <a:endParaRPr lang="en-US"/>
        </a:p>
      </dgm:t>
    </dgm:pt>
    <dgm:pt modelId="{8EE563B6-5429-4F04-8148-6260AF03EF98}">
      <dgm:prSet phldrT="[Text]"/>
      <dgm:spPr/>
      <dgm:t>
        <a:bodyPr/>
        <a:lstStyle/>
        <a:p>
          <a:r>
            <a:rPr lang="en-US" dirty="0"/>
            <a:t>mv</a:t>
          </a:r>
        </a:p>
      </dgm:t>
    </dgm:pt>
    <dgm:pt modelId="{FA2DD32E-43B7-475F-9662-752C96F6C8F9}" type="parTrans" cxnId="{4A1CEAD1-3034-4635-AC1D-73E6FAD9FB92}">
      <dgm:prSet/>
      <dgm:spPr/>
      <dgm:t>
        <a:bodyPr/>
        <a:lstStyle/>
        <a:p>
          <a:endParaRPr lang="en-US"/>
        </a:p>
      </dgm:t>
    </dgm:pt>
    <dgm:pt modelId="{9CB65AFA-C273-4B87-9CB4-1AD23BC56ED5}" type="sibTrans" cxnId="{4A1CEAD1-3034-4635-AC1D-73E6FAD9FB92}">
      <dgm:prSet/>
      <dgm:spPr/>
      <dgm:t>
        <a:bodyPr/>
        <a:lstStyle/>
        <a:p>
          <a:endParaRPr lang="en-US"/>
        </a:p>
      </dgm:t>
    </dgm:pt>
    <dgm:pt modelId="{95179B36-5183-4E2E-B80B-8392CD2D0EEF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CAC80CD7-79AA-4270-8538-4602680CDF29}" type="parTrans" cxnId="{4F1016E4-CD8D-4E94-8215-2B7BD7428633}">
      <dgm:prSet/>
      <dgm:spPr/>
      <dgm:t>
        <a:bodyPr/>
        <a:lstStyle/>
        <a:p>
          <a:endParaRPr lang="en-US"/>
        </a:p>
      </dgm:t>
    </dgm:pt>
    <dgm:pt modelId="{4623D454-522A-4691-B45E-EC96127D0AAC}" type="sibTrans" cxnId="{4F1016E4-CD8D-4E94-8215-2B7BD7428633}">
      <dgm:prSet/>
      <dgm:spPr/>
      <dgm:t>
        <a:bodyPr/>
        <a:lstStyle/>
        <a:p>
          <a:endParaRPr lang="en-US"/>
        </a:p>
      </dgm:t>
    </dgm:pt>
    <dgm:pt modelId="{D3EC21C5-8788-47F2-A58F-FB1D8B993BFA}">
      <dgm:prSet phldrT="[Text]"/>
      <dgm:spPr/>
      <dgm:t>
        <a:bodyPr/>
        <a:lstStyle/>
        <a:p>
          <a:r>
            <a:rPr lang="en-US" dirty="0"/>
            <a:t>student1</a:t>
          </a:r>
        </a:p>
      </dgm:t>
    </dgm:pt>
    <dgm:pt modelId="{6F7794D1-C109-4261-B118-AA562EC51B81}" type="parTrans" cxnId="{FD5F2508-4D31-415E-A13A-D59C2956B884}">
      <dgm:prSet/>
      <dgm:spPr/>
      <dgm:t>
        <a:bodyPr/>
        <a:lstStyle/>
        <a:p>
          <a:endParaRPr lang="en-US"/>
        </a:p>
      </dgm:t>
    </dgm:pt>
    <dgm:pt modelId="{FABED4C7-6E41-4F15-9B58-4C6B541693E0}" type="sibTrans" cxnId="{FD5F2508-4D31-415E-A13A-D59C2956B884}">
      <dgm:prSet/>
      <dgm:spPr/>
      <dgm:t>
        <a:bodyPr/>
        <a:lstStyle/>
        <a:p>
          <a:endParaRPr lang="en-US"/>
        </a:p>
      </dgm:t>
    </dgm:pt>
    <dgm:pt modelId="{F0078D62-6DAB-404B-BAED-F3553FDAF097}">
      <dgm:prSet phldrT="[Text]"/>
      <dgm:spPr/>
      <dgm:t>
        <a:bodyPr/>
        <a:lstStyle/>
        <a:p>
          <a:r>
            <a:rPr lang="en-US" dirty="0"/>
            <a:t>student2</a:t>
          </a:r>
        </a:p>
      </dgm:t>
    </dgm:pt>
    <dgm:pt modelId="{8F2FF0EC-0E96-4421-BAF6-B23EA2C79E57}" type="parTrans" cxnId="{09310A10-EE4D-433A-A854-08ECA8E542DA}">
      <dgm:prSet/>
      <dgm:spPr/>
      <dgm:t>
        <a:bodyPr/>
        <a:lstStyle/>
        <a:p>
          <a:endParaRPr lang="en-US"/>
        </a:p>
      </dgm:t>
    </dgm:pt>
    <dgm:pt modelId="{C8B865A6-C39D-4168-9210-538F60A87F40}" type="sibTrans" cxnId="{09310A10-EE4D-433A-A854-08ECA8E542DA}">
      <dgm:prSet/>
      <dgm:spPr/>
      <dgm:t>
        <a:bodyPr/>
        <a:lstStyle/>
        <a:p>
          <a:endParaRPr lang="en-US"/>
        </a:p>
      </dgm:t>
    </dgm:pt>
    <dgm:pt modelId="{7521B3B5-35CC-49A7-B980-356E4898D0E9}">
      <dgm:prSet phldrT="[Text]"/>
      <dgm:spPr/>
      <dgm:t>
        <a:bodyPr/>
        <a:lstStyle/>
        <a:p>
          <a:r>
            <a:rPr lang="en-US" dirty="0" err="1"/>
            <a:t>mnt</a:t>
          </a:r>
          <a:endParaRPr lang="en-US" dirty="0"/>
        </a:p>
      </dgm:t>
    </dgm:pt>
    <dgm:pt modelId="{71363A80-211D-47E6-A1A9-A01A943092E3}" type="parTrans" cxnId="{F305FB1D-49AF-4197-8A65-56CAD7AB2EFC}">
      <dgm:prSet/>
      <dgm:spPr/>
      <dgm:t>
        <a:bodyPr/>
        <a:lstStyle/>
        <a:p>
          <a:endParaRPr lang="en-US"/>
        </a:p>
      </dgm:t>
    </dgm:pt>
    <dgm:pt modelId="{B426FEC1-9100-4DD5-8914-448C6E8453A5}" type="sibTrans" cxnId="{F305FB1D-49AF-4197-8A65-56CAD7AB2EFC}">
      <dgm:prSet/>
      <dgm:spPr/>
      <dgm:t>
        <a:bodyPr/>
        <a:lstStyle/>
        <a:p>
          <a:endParaRPr lang="en-US"/>
        </a:p>
      </dgm:t>
    </dgm:pt>
    <dgm:pt modelId="{CAEB4240-9326-43A9-9EE4-9144D241DBC0}">
      <dgm:prSet phldrT="[Text]"/>
      <dgm:spPr/>
      <dgm:t>
        <a:bodyPr/>
        <a:lstStyle/>
        <a:p>
          <a:r>
            <a:rPr lang="en-US" dirty="0"/>
            <a:t>chip</a:t>
          </a:r>
        </a:p>
      </dgm:t>
    </dgm:pt>
    <dgm:pt modelId="{955B31C9-3306-4606-8627-27FCA9A1093C}" type="parTrans" cxnId="{3848723A-45A9-49C8-890B-0C2E0798F0BF}">
      <dgm:prSet/>
      <dgm:spPr/>
      <dgm:t>
        <a:bodyPr/>
        <a:lstStyle/>
        <a:p>
          <a:endParaRPr lang="en-US"/>
        </a:p>
      </dgm:t>
    </dgm:pt>
    <dgm:pt modelId="{9EEDD40E-8137-4455-A353-2D2B9359F3B2}" type="sibTrans" cxnId="{3848723A-45A9-49C8-890B-0C2E0798F0BF}">
      <dgm:prSet/>
      <dgm:spPr/>
      <dgm:t>
        <a:bodyPr/>
        <a:lstStyle/>
        <a:p>
          <a:endParaRPr lang="en-US"/>
        </a:p>
      </dgm:t>
    </dgm:pt>
    <dgm:pt modelId="{CF0FB64C-B51C-4C1A-B1E1-52B5A8A470FB}" type="pres">
      <dgm:prSet presAssocID="{F353C99C-40B8-41E1-A20E-72AB28C68F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F2B95B-CCAD-4737-852F-276B8A348C20}" type="pres">
      <dgm:prSet presAssocID="{76F74C93-5566-4528-B6F6-BB08F14836D4}" presName="hierRoot1" presStyleCnt="0"/>
      <dgm:spPr/>
    </dgm:pt>
    <dgm:pt modelId="{F3AB619D-E82F-4735-967C-8B937C39BB03}" type="pres">
      <dgm:prSet presAssocID="{76F74C93-5566-4528-B6F6-BB08F14836D4}" presName="composite" presStyleCnt="0"/>
      <dgm:spPr/>
    </dgm:pt>
    <dgm:pt modelId="{6B83F2EC-EF67-4CE2-8883-186A87CC8D8A}" type="pres">
      <dgm:prSet presAssocID="{76F74C93-5566-4528-B6F6-BB08F14836D4}" presName="background" presStyleLbl="node0" presStyleIdx="0" presStyleCnt="1"/>
      <dgm:spPr/>
    </dgm:pt>
    <dgm:pt modelId="{9EA09021-67C7-4C55-A83E-E19BBB47540E}" type="pres">
      <dgm:prSet presAssocID="{76F74C93-5566-4528-B6F6-BB08F14836D4}" presName="text" presStyleLbl="fgAcc0" presStyleIdx="0" presStyleCnt="1">
        <dgm:presLayoutVars>
          <dgm:chPref val="3"/>
        </dgm:presLayoutVars>
      </dgm:prSet>
      <dgm:spPr/>
    </dgm:pt>
    <dgm:pt modelId="{150D0BE3-5BA5-4266-A754-8ABF31D38A70}" type="pres">
      <dgm:prSet presAssocID="{76F74C93-5566-4528-B6F6-BB08F14836D4}" presName="hierChild2" presStyleCnt="0"/>
      <dgm:spPr/>
    </dgm:pt>
    <dgm:pt modelId="{86ADC132-560B-41A7-B63F-CF1AC86D0880}" type="pres">
      <dgm:prSet presAssocID="{24AD65EB-3A3B-4A9C-9156-01C1A60A109B}" presName="Name10" presStyleLbl="parChTrans1D2" presStyleIdx="0" presStyleCnt="3"/>
      <dgm:spPr/>
    </dgm:pt>
    <dgm:pt modelId="{91C80F42-2D11-43AD-9C8C-696DDCADFFE6}" type="pres">
      <dgm:prSet presAssocID="{3C66195D-8D6B-4B91-B911-D3776B91C146}" presName="hierRoot2" presStyleCnt="0"/>
      <dgm:spPr/>
    </dgm:pt>
    <dgm:pt modelId="{FD42AF3F-C510-4B0A-8ED1-82A7AAD27E94}" type="pres">
      <dgm:prSet presAssocID="{3C66195D-8D6B-4B91-B911-D3776B91C146}" presName="composite2" presStyleCnt="0"/>
      <dgm:spPr/>
    </dgm:pt>
    <dgm:pt modelId="{56730206-15CA-4DAC-9A92-A88AE5DC0730}" type="pres">
      <dgm:prSet presAssocID="{3C66195D-8D6B-4B91-B911-D3776B91C146}" presName="background2" presStyleLbl="node2" presStyleIdx="0" presStyleCnt="3"/>
      <dgm:spPr/>
    </dgm:pt>
    <dgm:pt modelId="{D20BD193-5807-477B-8055-6EED96B85E34}" type="pres">
      <dgm:prSet presAssocID="{3C66195D-8D6B-4B91-B911-D3776B91C146}" presName="text2" presStyleLbl="fgAcc2" presStyleIdx="0" presStyleCnt="3">
        <dgm:presLayoutVars>
          <dgm:chPref val="3"/>
        </dgm:presLayoutVars>
      </dgm:prSet>
      <dgm:spPr/>
    </dgm:pt>
    <dgm:pt modelId="{F42DF52F-0AB6-4CB4-AA48-6EC4192D84EF}" type="pres">
      <dgm:prSet presAssocID="{3C66195D-8D6B-4B91-B911-D3776B91C146}" presName="hierChild3" presStyleCnt="0"/>
      <dgm:spPr/>
    </dgm:pt>
    <dgm:pt modelId="{1E973917-DEB7-42AA-9E8C-294CB375537E}" type="pres">
      <dgm:prSet presAssocID="{02138333-43E1-4CE3-A66B-417D25528BB4}" presName="Name17" presStyleLbl="parChTrans1D3" presStyleIdx="0" presStyleCnt="5"/>
      <dgm:spPr/>
    </dgm:pt>
    <dgm:pt modelId="{0CE6B1B2-4CB1-41E4-BDA9-8CE63E9941F4}" type="pres">
      <dgm:prSet presAssocID="{5992E9F4-CB74-4CFC-B8C1-C5AAF26A5BA6}" presName="hierRoot3" presStyleCnt="0"/>
      <dgm:spPr/>
    </dgm:pt>
    <dgm:pt modelId="{654FC8E4-47DE-4077-B1BE-8896E9AD4DCF}" type="pres">
      <dgm:prSet presAssocID="{5992E9F4-CB74-4CFC-B8C1-C5AAF26A5BA6}" presName="composite3" presStyleCnt="0"/>
      <dgm:spPr/>
    </dgm:pt>
    <dgm:pt modelId="{2DCC8321-4EE7-49E7-8B04-A27EE0040AA9}" type="pres">
      <dgm:prSet presAssocID="{5992E9F4-CB74-4CFC-B8C1-C5AAF26A5BA6}" presName="background3" presStyleLbl="node3" presStyleIdx="0" presStyleCnt="5"/>
      <dgm:spPr/>
    </dgm:pt>
    <dgm:pt modelId="{80063DAF-9F5D-447A-BE50-88508613A60F}" type="pres">
      <dgm:prSet presAssocID="{5992E9F4-CB74-4CFC-B8C1-C5AAF26A5BA6}" presName="text3" presStyleLbl="fgAcc3" presStyleIdx="0" presStyleCnt="5">
        <dgm:presLayoutVars>
          <dgm:chPref val="3"/>
        </dgm:presLayoutVars>
      </dgm:prSet>
      <dgm:spPr/>
    </dgm:pt>
    <dgm:pt modelId="{351C2D09-4C69-41BF-A41F-DABCF17E354D}" type="pres">
      <dgm:prSet presAssocID="{5992E9F4-CB74-4CFC-B8C1-C5AAF26A5BA6}" presName="hierChild4" presStyleCnt="0"/>
      <dgm:spPr/>
    </dgm:pt>
    <dgm:pt modelId="{F2F99104-F070-4EC7-8EE5-31305E8CDCE5}" type="pres">
      <dgm:prSet presAssocID="{FA2DD32E-43B7-475F-9662-752C96F6C8F9}" presName="Name17" presStyleLbl="parChTrans1D3" presStyleIdx="1" presStyleCnt="5"/>
      <dgm:spPr/>
    </dgm:pt>
    <dgm:pt modelId="{ABC95AD2-841A-44A8-A45D-9D580103E7D8}" type="pres">
      <dgm:prSet presAssocID="{8EE563B6-5429-4F04-8148-6260AF03EF98}" presName="hierRoot3" presStyleCnt="0"/>
      <dgm:spPr/>
    </dgm:pt>
    <dgm:pt modelId="{FE655382-9C94-47BB-8B99-761D083F85FA}" type="pres">
      <dgm:prSet presAssocID="{8EE563B6-5429-4F04-8148-6260AF03EF98}" presName="composite3" presStyleCnt="0"/>
      <dgm:spPr/>
    </dgm:pt>
    <dgm:pt modelId="{32626F4F-B205-4B5D-96F3-D58AC2B8534F}" type="pres">
      <dgm:prSet presAssocID="{8EE563B6-5429-4F04-8148-6260AF03EF98}" presName="background3" presStyleLbl="node3" presStyleIdx="1" presStyleCnt="5"/>
      <dgm:spPr/>
    </dgm:pt>
    <dgm:pt modelId="{3CC74003-EE44-422D-AAE0-66C981145835}" type="pres">
      <dgm:prSet presAssocID="{8EE563B6-5429-4F04-8148-6260AF03EF98}" presName="text3" presStyleLbl="fgAcc3" presStyleIdx="1" presStyleCnt="5">
        <dgm:presLayoutVars>
          <dgm:chPref val="3"/>
        </dgm:presLayoutVars>
      </dgm:prSet>
      <dgm:spPr/>
    </dgm:pt>
    <dgm:pt modelId="{E6C57D0B-77EB-4FEA-97D4-451138E35389}" type="pres">
      <dgm:prSet presAssocID="{8EE563B6-5429-4F04-8148-6260AF03EF98}" presName="hierChild4" presStyleCnt="0"/>
      <dgm:spPr/>
    </dgm:pt>
    <dgm:pt modelId="{D9933095-AA69-4500-ABD2-606B4EBA11BE}" type="pres">
      <dgm:prSet presAssocID="{CAC80CD7-79AA-4270-8538-4602680CDF29}" presName="Name10" presStyleLbl="parChTrans1D2" presStyleIdx="1" presStyleCnt="3"/>
      <dgm:spPr/>
    </dgm:pt>
    <dgm:pt modelId="{E9E1A785-2A4A-4A39-9AA5-1B90FB39696D}" type="pres">
      <dgm:prSet presAssocID="{95179B36-5183-4E2E-B80B-8392CD2D0EEF}" presName="hierRoot2" presStyleCnt="0"/>
      <dgm:spPr/>
    </dgm:pt>
    <dgm:pt modelId="{0179BBE6-538D-49F0-BAC7-D488EA1A80A8}" type="pres">
      <dgm:prSet presAssocID="{95179B36-5183-4E2E-B80B-8392CD2D0EEF}" presName="composite2" presStyleCnt="0"/>
      <dgm:spPr/>
    </dgm:pt>
    <dgm:pt modelId="{601C8D64-DC3E-47C3-AFF8-1FE2B9650954}" type="pres">
      <dgm:prSet presAssocID="{95179B36-5183-4E2E-B80B-8392CD2D0EEF}" presName="background2" presStyleLbl="node2" presStyleIdx="1" presStyleCnt="3"/>
      <dgm:spPr/>
    </dgm:pt>
    <dgm:pt modelId="{AE710B5C-8833-40E4-958F-7ED04B5760A6}" type="pres">
      <dgm:prSet presAssocID="{95179B36-5183-4E2E-B80B-8392CD2D0EEF}" presName="text2" presStyleLbl="fgAcc2" presStyleIdx="1" presStyleCnt="3">
        <dgm:presLayoutVars>
          <dgm:chPref val="3"/>
        </dgm:presLayoutVars>
      </dgm:prSet>
      <dgm:spPr/>
    </dgm:pt>
    <dgm:pt modelId="{3E565C30-912E-4639-8200-C5771374DEC4}" type="pres">
      <dgm:prSet presAssocID="{95179B36-5183-4E2E-B80B-8392CD2D0EEF}" presName="hierChild3" presStyleCnt="0"/>
      <dgm:spPr/>
    </dgm:pt>
    <dgm:pt modelId="{03D37BAE-1B1C-40F2-B441-751CC913D554}" type="pres">
      <dgm:prSet presAssocID="{6F7794D1-C109-4261-B118-AA562EC51B81}" presName="Name17" presStyleLbl="parChTrans1D3" presStyleIdx="2" presStyleCnt="5"/>
      <dgm:spPr/>
    </dgm:pt>
    <dgm:pt modelId="{725F52EB-0DB4-485F-91EE-C3B59BD9EDDC}" type="pres">
      <dgm:prSet presAssocID="{D3EC21C5-8788-47F2-A58F-FB1D8B993BFA}" presName="hierRoot3" presStyleCnt="0"/>
      <dgm:spPr/>
    </dgm:pt>
    <dgm:pt modelId="{436AF3E0-87E4-439A-AB96-65297ED23E57}" type="pres">
      <dgm:prSet presAssocID="{D3EC21C5-8788-47F2-A58F-FB1D8B993BFA}" presName="composite3" presStyleCnt="0"/>
      <dgm:spPr/>
    </dgm:pt>
    <dgm:pt modelId="{DC3FB9C7-629A-4718-9453-5D06B66E7D8B}" type="pres">
      <dgm:prSet presAssocID="{D3EC21C5-8788-47F2-A58F-FB1D8B993BFA}" presName="background3" presStyleLbl="node3" presStyleIdx="2" presStyleCnt="5"/>
      <dgm:spPr/>
    </dgm:pt>
    <dgm:pt modelId="{CB27A4DA-0D02-43A8-B1B0-0DB89DD11614}" type="pres">
      <dgm:prSet presAssocID="{D3EC21C5-8788-47F2-A58F-FB1D8B993BFA}" presName="text3" presStyleLbl="fgAcc3" presStyleIdx="2" presStyleCnt="5">
        <dgm:presLayoutVars>
          <dgm:chPref val="3"/>
        </dgm:presLayoutVars>
      </dgm:prSet>
      <dgm:spPr/>
    </dgm:pt>
    <dgm:pt modelId="{4F1C324D-4588-4711-9F1B-A92C26984459}" type="pres">
      <dgm:prSet presAssocID="{D3EC21C5-8788-47F2-A58F-FB1D8B993BFA}" presName="hierChild4" presStyleCnt="0"/>
      <dgm:spPr/>
    </dgm:pt>
    <dgm:pt modelId="{9052AA4E-9D45-4CDE-A090-49F07C9E3E98}" type="pres">
      <dgm:prSet presAssocID="{8F2FF0EC-0E96-4421-BAF6-B23EA2C79E57}" presName="Name17" presStyleLbl="parChTrans1D3" presStyleIdx="3" presStyleCnt="5"/>
      <dgm:spPr/>
    </dgm:pt>
    <dgm:pt modelId="{50D030DE-15C6-4EBD-A4F8-FC206FD5FF8C}" type="pres">
      <dgm:prSet presAssocID="{F0078D62-6DAB-404B-BAED-F3553FDAF097}" presName="hierRoot3" presStyleCnt="0"/>
      <dgm:spPr/>
    </dgm:pt>
    <dgm:pt modelId="{084BB926-CD71-45C5-AE76-2C4E3C34966F}" type="pres">
      <dgm:prSet presAssocID="{F0078D62-6DAB-404B-BAED-F3553FDAF097}" presName="composite3" presStyleCnt="0"/>
      <dgm:spPr/>
    </dgm:pt>
    <dgm:pt modelId="{79BC302F-80FB-4F20-9DED-78011595EA15}" type="pres">
      <dgm:prSet presAssocID="{F0078D62-6DAB-404B-BAED-F3553FDAF097}" presName="background3" presStyleLbl="node3" presStyleIdx="3" presStyleCnt="5"/>
      <dgm:spPr/>
    </dgm:pt>
    <dgm:pt modelId="{55805966-5AB6-4BB6-87D1-9CA509CADE45}" type="pres">
      <dgm:prSet presAssocID="{F0078D62-6DAB-404B-BAED-F3553FDAF097}" presName="text3" presStyleLbl="fgAcc3" presStyleIdx="3" presStyleCnt="5">
        <dgm:presLayoutVars>
          <dgm:chPref val="3"/>
        </dgm:presLayoutVars>
      </dgm:prSet>
      <dgm:spPr/>
    </dgm:pt>
    <dgm:pt modelId="{DCB8BAFD-52A1-4DA2-BE9F-854D8CB62268}" type="pres">
      <dgm:prSet presAssocID="{F0078D62-6DAB-404B-BAED-F3553FDAF097}" presName="hierChild4" presStyleCnt="0"/>
      <dgm:spPr/>
    </dgm:pt>
    <dgm:pt modelId="{2FF9BAF7-9A5E-4C01-AB78-F89840487E0A}" type="pres">
      <dgm:prSet presAssocID="{71363A80-211D-47E6-A1A9-A01A943092E3}" presName="Name10" presStyleLbl="parChTrans1D2" presStyleIdx="2" presStyleCnt="3"/>
      <dgm:spPr/>
    </dgm:pt>
    <dgm:pt modelId="{6A944048-83B2-4635-86CE-0509BB1DAA69}" type="pres">
      <dgm:prSet presAssocID="{7521B3B5-35CC-49A7-B980-356E4898D0E9}" presName="hierRoot2" presStyleCnt="0"/>
      <dgm:spPr/>
    </dgm:pt>
    <dgm:pt modelId="{2F0DDED6-8567-4124-A311-3ED74AA2DB07}" type="pres">
      <dgm:prSet presAssocID="{7521B3B5-35CC-49A7-B980-356E4898D0E9}" presName="composite2" presStyleCnt="0"/>
      <dgm:spPr/>
    </dgm:pt>
    <dgm:pt modelId="{8B0FA282-51F4-4FCC-B671-C9364BA82F9E}" type="pres">
      <dgm:prSet presAssocID="{7521B3B5-35CC-49A7-B980-356E4898D0E9}" presName="background2" presStyleLbl="node2" presStyleIdx="2" presStyleCnt="3"/>
      <dgm:spPr/>
    </dgm:pt>
    <dgm:pt modelId="{CE695717-BD9B-4223-958C-3F68E11956F7}" type="pres">
      <dgm:prSet presAssocID="{7521B3B5-35CC-49A7-B980-356E4898D0E9}" presName="text2" presStyleLbl="fgAcc2" presStyleIdx="2" presStyleCnt="3">
        <dgm:presLayoutVars>
          <dgm:chPref val="3"/>
        </dgm:presLayoutVars>
      </dgm:prSet>
      <dgm:spPr/>
    </dgm:pt>
    <dgm:pt modelId="{B93086CB-8E3C-4A4F-97B7-04123E36B6F9}" type="pres">
      <dgm:prSet presAssocID="{7521B3B5-35CC-49A7-B980-356E4898D0E9}" presName="hierChild3" presStyleCnt="0"/>
      <dgm:spPr/>
    </dgm:pt>
    <dgm:pt modelId="{6D61AA0F-1679-4FA6-8032-5643DD8DB16D}" type="pres">
      <dgm:prSet presAssocID="{955B31C9-3306-4606-8627-27FCA9A1093C}" presName="Name17" presStyleLbl="parChTrans1D3" presStyleIdx="4" presStyleCnt="5"/>
      <dgm:spPr/>
    </dgm:pt>
    <dgm:pt modelId="{A70D032E-6A30-4BE8-8F7B-B90CC805D7E6}" type="pres">
      <dgm:prSet presAssocID="{CAEB4240-9326-43A9-9EE4-9144D241DBC0}" presName="hierRoot3" presStyleCnt="0"/>
      <dgm:spPr/>
    </dgm:pt>
    <dgm:pt modelId="{1813E5D4-F4A7-41B6-851D-75DCEAA2DC2E}" type="pres">
      <dgm:prSet presAssocID="{CAEB4240-9326-43A9-9EE4-9144D241DBC0}" presName="composite3" presStyleCnt="0"/>
      <dgm:spPr/>
    </dgm:pt>
    <dgm:pt modelId="{79D95AAC-B8B9-4760-9F68-648442E77B10}" type="pres">
      <dgm:prSet presAssocID="{CAEB4240-9326-43A9-9EE4-9144D241DBC0}" presName="background3" presStyleLbl="node3" presStyleIdx="4" presStyleCnt="5"/>
      <dgm:spPr/>
    </dgm:pt>
    <dgm:pt modelId="{F8E63E9D-7660-47DA-9E8C-B7E107358B7A}" type="pres">
      <dgm:prSet presAssocID="{CAEB4240-9326-43A9-9EE4-9144D241DBC0}" presName="text3" presStyleLbl="fgAcc3" presStyleIdx="4" presStyleCnt="5">
        <dgm:presLayoutVars>
          <dgm:chPref val="3"/>
        </dgm:presLayoutVars>
      </dgm:prSet>
      <dgm:spPr/>
    </dgm:pt>
    <dgm:pt modelId="{0F7C6C3C-BAFF-40A7-8CE0-71036F749E12}" type="pres">
      <dgm:prSet presAssocID="{CAEB4240-9326-43A9-9EE4-9144D241DBC0}" presName="hierChild4" presStyleCnt="0"/>
      <dgm:spPr/>
    </dgm:pt>
  </dgm:ptLst>
  <dgm:cxnLst>
    <dgm:cxn modelId="{C9733306-816B-4575-ADAF-3A5E63851DCB}" type="presOf" srcId="{76F74C93-5566-4528-B6F6-BB08F14836D4}" destId="{9EA09021-67C7-4C55-A83E-E19BBB47540E}" srcOrd="0" destOrd="0" presId="urn:microsoft.com/office/officeart/2005/8/layout/hierarchy1"/>
    <dgm:cxn modelId="{FD5F2508-4D31-415E-A13A-D59C2956B884}" srcId="{95179B36-5183-4E2E-B80B-8392CD2D0EEF}" destId="{D3EC21C5-8788-47F2-A58F-FB1D8B993BFA}" srcOrd="0" destOrd="0" parTransId="{6F7794D1-C109-4261-B118-AA562EC51B81}" sibTransId="{FABED4C7-6E41-4F15-9B58-4C6B541693E0}"/>
    <dgm:cxn modelId="{3334A709-4877-4190-A7BE-B87EF5AC8796}" type="presOf" srcId="{95179B36-5183-4E2E-B80B-8392CD2D0EEF}" destId="{AE710B5C-8833-40E4-958F-7ED04B5760A6}" srcOrd="0" destOrd="0" presId="urn:microsoft.com/office/officeart/2005/8/layout/hierarchy1"/>
    <dgm:cxn modelId="{09310A10-EE4D-433A-A854-08ECA8E542DA}" srcId="{95179B36-5183-4E2E-B80B-8392CD2D0EEF}" destId="{F0078D62-6DAB-404B-BAED-F3553FDAF097}" srcOrd="1" destOrd="0" parTransId="{8F2FF0EC-0E96-4421-BAF6-B23EA2C79E57}" sibTransId="{C8B865A6-C39D-4168-9210-538F60A87F40}"/>
    <dgm:cxn modelId="{F305FB1D-49AF-4197-8A65-56CAD7AB2EFC}" srcId="{76F74C93-5566-4528-B6F6-BB08F14836D4}" destId="{7521B3B5-35CC-49A7-B980-356E4898D0E9}" srcOrd="2" destOrd="0" parTransId="{71363A80-211D-47E6-A1A9-A01A943092E3}" sibTransId="{B426FEC1-9100-4DD5-8914-448C6E8453A5}"/>
    <dgm:cxn modelId="{ECF83028-66BB-4232-94A2-AFBCFCEC4CEB}" type="presOf" srcId="{CAEB4240-9326-43A9-9EE4-9144D241DBC0}" destId="{F8E63E9D-7660-47DA-9E8C-B7E107358B7A}" srcOrd="0" destOrd="0" presId="urn:microsoft.com/office/officeart/2005/8/layout/hierarchy1"/>
    <dgm:cxn modelId="{D0B0AF28-3E54-48F8-8426-895734E4BE0E}" type="presOf" srcId="{FA2DD32E-43B7-475F-9662-752C96F6C8F9}" destId="{F2F99104-F070-4EC7-8EE5-31305E8CDCE5}" srcOrd="0" destOrd="0" presId="urn:microsoft.com/office/officeart/2005/8/layout/hierarchy1"/>
    <dgm:cxn modelId="{3848723A-45A9-49C8-890B-0C2E0798F0BF}" srcId="{7521B3B5-35CC-49A7-B980-356E4898D0E9}" destId="{CAEB4240-9326-43A9-9EE4-9144D241DBC0}" srcOrd="0" destOrd="0" parTransId="{955B31C9-3306-4606-8627-27FCA9A1093C}" sibTransId="{9EEDD40E-8137-4455-A353-2D2B9359F3B2}"/>
    <dgm:cxn modelId="{37640040-D08D-4784-A6ED-C8F2EDFC564C}" type="presOf" srcId="{955B31C9-3306-4606-8627-27FCA9A1093C}" destId="{6D61AA0F-1679-4FA6-8032-5643DD8DB16D}" srcOrd="0" destOrd="0" presId="urn:microsoft.com/office/officeart/2005/8/layout/hierarchy1"/>
    <dgm:cxn modelId="{2BA99F5E-FF8F-49E0-B563-CC088350B297}" type="presOf" srcId="{02138333-43E1-4CE3-A66B-417D25528BB4}" destId="{1E973917-DEB7-42AA-9E8C-294CB375537E}" srcOrd="0" destOrd="0" presId="urn:microsoft.com/office/officeart/2005/8/layout/hierarchy1"/>
    <dgm:cxn modelId="{ED38D960-5487-4898-BD81-DC42A455ADD4}" srcId="{F353C99C-40B8-41E1-A20E-72AB28C68FB3}" destId="{76F74C93-5566-4528-B6F6-BB08F14836D4}" srcOrd="0" destOrd="0" parTransId="{319630EC-18D1-475C-8568-030C59BD0E80}" sibTransId="{E90EBBCA-2DDA-41B0-8678-3287D8AF85F2}"/>
    <dgm:cxn modelId="{F06DF34A-D7F9-4D1B-B70A-2A402CACEB46}" type="presOf" srcId="{CAC80CD7-79AA-4270-8538-4602680CDF29}" destId="{D9933095-AA69-4500-ABD2-606B4EBA11BE}" srcOrd="0" destOrd="0" presId="urn:microsoft.com/office/officeart/2005/8/layout/hierarchy1"/>
    <dgm:cxn modelId="{A90EAB6B-B53C-4C1D-BAF6-A27A1B7F7E5B}" type="presOf" srcId="{7521B3B5-35CC-49A7-B980-356E4898D0E9}" destId="{CE695717-BD9B-4223-958C-3F68E11956F7}" srcOrd="0" destOrd="0" presId="urn:microsoft.com/office/officeart/2005/8/layout/hierarchy1"/>
    <dgm:cxn modelId="{8657B677-D0F4-4FE9-AE14-0DBCD2204585}" type="presOf" srcId="{24AD65EB-3A3B-4A9C-9156-01C1A60A109B}" destId="{86ADC132-560B-41A7-B63F-CF1AC86D0880}" srcOrd="0" destOrd="0" presId="urn:microsoft.com/office/officeart/2005/8/layout/hierarchy1"/>
    <dgm:cxn modelId="{DD69B87C-9516-46B5-AD18-A43550998C6E}" type="presOf" srcId="{D3EC21C5-8788-47F2-A58F-FB1D8B993BFA}" destId="{CB27A4DA-0D02-43A8-B1B0-0DB89DD11614}" srcOrd="0" destOrd="0" presId="urn:microsoft.com/office/officeart/2005/8/layout/hierarchy1"/>
    <dgm:cxn modelId="{481FA083-13F2-40EE-9BBF-D69DD63830CB}" type="presOf" srcId="{8EE563B6-5429-4F04-8148-6260AF03EF98}" destId="{3CC74003-EE44-422D-AAE0-66C981145835}" srcOrd="0" destOrd="0" presId="urn:microsoft.com/office/officeart/2005/8/layout/hierarchy1"/>
    <dgm:cxn modelId="{BE18F498-B640-4494-8045-9580049C13DA}" type="presOf" srcId="{F353C99C-40B8-41E1-A20E-72AB28C68FB3}" destId="{CF0FB64C-B51C-4C1A-B1E1-52B5A8A470FB}" srcOrd="0" destOrd="0" presId="urn:microsoft.com/office/officeart/2005/8/layout/hierarchy1"/>
    <dgm:cxn modelId="{074F2A9A-AC76-4112-940C-32B5C3C48111}" type="presOf" srcId="{5992E9F4-CB74-4CFC-B8C1-C5AAF26A5BA6}" destId="{80063DAF-9F5D-447A-BE50-88508613A60F}" srcOrd="0" destOrd="0" presId="urn:microsoft.com/office/officeart/2005/8/layout/hierarchy1"/>
    <dgm:cxn modelId="{29146DA6-29D8-4C2B-8D95-4F0194ECCE39}" type="presOf" srcId="{6F7794D1-C109-4261-B118-AA562EC51B81}" destId="{03D37BAE-1B1C-40F2-B441-751CC913D554}" srcOrd="0" destOrd="0" presId="urn:microsoft.com/office/officeart/2005/8/layout/hierarchy1"/>
    <dgm:cxn modelId="{DA4A0BC3-C6A3-4AC3-AB86-EF37A6ED0FD2}" type="presOf" srcId="{71363A80-211D-47E6-A1A9-A01A943092E3}" destId="{2FF9BAF7-9A5E-4C01-AB78-F89840487E0A}" srcOrd="0" destOrd="0" presId="urn:microsoft.com/office/officeart/2005/8/layout/hierarchy1"/>
    <dgm:cxn modelId="{4A1CEAD1-3034-4635-AC1D-73E6FAD9FB92}" srcId="{3C66195D-8D6B-4B91-B911-D3776B91C146}" destId="{8EE563B6-5429-4F04-8148-6260AF03EF98}" srcOrd="1" destOrd="0" parTransId="{FA2DD32E-43B7-475F-9662-752C96F6C8F9}" sibTransId="{9CB65AFA-C273-4B87-9CB4-1AD23BC56ED5}"/>
    <dgm:cxn modelId="{9C8647E1-6310-4543-833D-D9CB721FB7A4}" type="presOf" srcId="{8F2FF0EC-0E96-4421-BAF6-B23EA2C79E57}" destId="{9052AA4E-9D45-4CDE-A090-49F07C9E3E98}" srcOrd="0" destOrd="0" presId="urn:microsoft.com/office/officeart/2005/8/layout/hierarchy1"/>
    <dgm:cxn modelId="{4F1016E4-CD8D-4E94-8215-2B7BD7428633}" srcId="{76F74C93-5566-4528-B6F6-BB08F14836D4}" destId="{95179B36-5183-4E2E-B80B-8392CD2D0EEF}" srcOrd="1" destOrd="0" parTransId="{CAC80CD7-79AA-4270-8538-4602680CDF29}" sibTransId="{4623D454-522A-4691-B45E-EC96127D0AAC}"/>
    <dgm:cxn modelId="{755094E9-38A2-43EF-824C-C7A42CFA07FE}" type="presOf" srcId="{F0078D62-6DAB-404B-BAED-F3553FDAF097}" destId="{55805966-5AB6-4BB6-87D1-9CA509CADE45}" srcOrd="0" destOrd="0" presId="urn:microsoft.com/office/officeart/2005/8/layout/hierarchy1"/>
    <dgm:cxn modelId="{93AE9DF1-6726-4AEC-B074-E817198B6BB7}" type="presOf" srcId="{3C66195D-8D6B-4B91-B911-D3776B91C146}" destId="{D20BD193-5807-477B-8055-6EED96B85E34}" srcOrd="0" destOrd="0" presId="urn:microsoft.com/office/officeart/2005/8/layout/hierarchy1"/>
    <dgm:cxn modelId="{4B87E0F9-9899-43FE-AAE2-FB25AB723CB7}" srcId="{3C66195D-8D6B-4B91-B911-D3776B91C146}" destId="{5992E9F4-CB74-4CFC-B8C1-C5AAF26A5BA6}" srcOrd="0" destOrd="0" parTransId="{02138333-43E1-4CE3-A66B-417D25528BB4}" sibTransId="{98B98246-A5E1-4193-9F6F-EF9D5279C76E}"/>
    <dgm:cxn modelId="{BAF6C9FA-B441-4CF6-9394-648B26B3AF1D}" srcId="{76F74C93-5566-4528-B6F6-BB08F14836D4}" destId="{3C66195D-8D6B-4B91-B911-D3776B91C146}" srcOrd="0" destOrd="0" parTransId="{24AD65EB-3A3B-4A9C-9156-01C1A60A109B}" sibTransId="{BD135A77-7B9E-4C2D-BED8-3C9698D6D4D3}"/>
    <dgm:cxn modelId="{1E6C3395-4988-48B9-A9BB-F0968A3C9E89}" type="presParOf" srcId="{CF0FB64C-B51C-4C1A-B1E1-52B5A8A470FB}" destId="{5EF2B95B-CCAD-4737-852F-276B8A348C20}" srcOrd="0" destOrd="0" presId="urn:microsoft.com/office/officeart/2005/8/layout/hierarchy1"/>
    <dgm:cxn modelId="{E37448C7-22D0-4733-899A-3142FB0840F4}" type="presParOf" srcId="{5EF2B95B-CCAD-4737-852F-276B8A348C20}" destId="{F3AB619D-E82F-4735-967C-8B937C39BB03}" srcOrd="0" destOrd="0" presId="urn:microsoft.com/office/officeart/2005/8/layout/hierarchy1"/>
    <dgm:cxn modelId="{084DA491-9098-45D5-88FC-609F51D76458}" type="presParOf" srcId="{F3AB619D-E82F-4735-967C-8B937C39BB03}" destId="{6B83F2EC-EF67-4CE2-8883-186A87CC8D8A}" srcOrd="0" destOrd="0" presId="urn:microsoft.com/office/officeart/2005/8/layout/hierarchy1"/>
    <dgm:cxn modelId="{0F119E0C-41AD-4062-9F2C-F378BCE54B63}" type="presParOf" srcId="{F3AB619D-E82F-4735-967C-8B937C39BB03}" destId="{9EA09021-67C7-4C55-A83E-E19BBB47540E}" srcOrd="1" destOrd="0" presId="urn:microsoft.com/office/officeart/2005/8/layout/hierarchy1"/>
    <dgm:cxn modelId="{720A504D-2A54-4C76-A462-AF010C2D6FDF}" type="presParOf" srcId="{5EF2B95B-CCAD-4737-852F-276B8A348C20}" destId="{150D0BE3-5BA5-4266-A754-8ABF31D38A70}" srcOrd="1" destOrd="0" presId="urn:microsoft.com/office/officeart/2005/8/layout/hierarchy1"/>
    <dgm:cxn modelId="{70820479-2826-4335-9C39-E9AC474B1CE1}" type="presParOf" srcId="{150D0BE3-5BA5-4266-A754-8ABF31D38A70}" destId="{86ADC132-560B-41A7-B63F-CF1AC86D0880}" srcOrd="0" destOrd="0" presId="urn:microsoft.com/office/officeart/2005/8/layout/hierarchy1"/>
    <dgm:cxn modelId="{CE9D4ECF-7066-4331-B5DB-31FA72DF99F3}" type="presParOf" srcId="{150D0BE3-5BA5-4266-A754-8ABF31D38A70}" destId="{91C80F42-2D11-43AD-9C8C-696DDCADFFE6}" srcOrd="1" destOrd="0" presId="urn:microsoft.com/office/officeart/2005/8/layout/hierarchy1"/>
    <dgm:cxn modelId="{E777F069-200B-4EF6-AC7E-7BF365016128}" type="presParOf" srcId="{91C80F42-2D11-43AD-9C8C-696DDCADFFE6}" destId="{FD42AF3F-C510-4B0A-8ED1-82A7AAD27E94}" srcOrd="0" destOrd="0" presId="urn:microsoft.com/office/officeart/2005/8/layout/hierarchy1"/>
    <dgm:cxn modelId="{4B35B41B-7E6F-4225-BDFC-8C0EB63888DC}" type="presParOf" srcId="{FD42AF3F-C510-4B0A-8ED1-82A7AAD27E94}" destId="{56730206-15CA-4DAC-9A92-A88AE5DC0730}" srcOrd="0" destOrd="0" presId="urn:microsoft.com/office/officeart/2005/8/layout/hierarchy1"/>
    <dgm:cxn modelId="{5F01634C-00A4-4B06-A25E-8C9F87CB48E3}" type="presParOf" srcId="{FD42AF3F-C510-4B0A-8ED1-82A7AAD27E94}" destId="{D20BD193-5807-477B-8055-6EED96B85E34}" srcOrd="1" destOrd="0" presId="urn:microsoft.com/office/officeart/2005/8/layout/hierarchy1"/>
    <dgm:cxn modelId="{FDC75E61-09C9-4CD8-9FA2-FBE1FB2B3B0C}" type="presParOf" srcId="{91C80F42-2D11-43AD-9C8C-696DDCADFFE6}" destId="{F42DF52F-0AB6-4CB4-AA48-6EC4192D84EF}" srcOrd="1" destOrd="0" presId="urn:microsoft.com/office/officeart/2005/8/layout/hierarchy1"/>
    <dgm:cxn modelId="{3E915D2A-5956-44E5-AFE6-9984296C8C57}" type="presParOf" srcId="{F42DF52F-0AB6-4CB4-AA48-6EC4192D84EF}" destId="{1E973917-DEB7-42AA-9E8C-294CB375537E}" srcOrd="0" destOrd="0" presId="urn:microsoft.com/office/officeart/2005/8/layout/hierarchy1"/>
    <dgm:cxn modelId="{FC823D12-04B4-440B-8BA3-3F0049E35ED9}" type="presParOf" srcId="{F42DF52F-0AB6-4CB4-AA48-6EC4192D84EF}" destId="{0CE6B1B2-4CB1-41E4-BDA9-8CE63E9941F4}" srcOrd="1" destOrd="0" presId="urn:microsoft.com/office/officeart/2005/8/layout/hierarchy1"/>
    <dgm:cxn modelId="{7A1F3CB5-1602-408E-ACC5-80110FAF1E82}" type="presParOf" srcId="{0CE6B1B2-4CB1-41E4-BDA9-8CE63E9941F4}" destId="{654FC8E4-47DE-4077-B1BE-8896E9AD4DCF}" srcOrd="0" destOrd="0" presId="urn:microsoft.com/office/officeart/2005/8/layout/hierarchy1"/>
    <dgm:cxn modelId="{C6CCE2CB-B61F-4623-85B4-E6CE189F1BE9}" type="presParOf" srcId="{654FC8E4-47DE-4077-B1BE-8896E9AD4DCF}" destId="{2DCC8321-4EE7-49E7-8B04-A27EE0040AA9}" srcOrd="0" destOrd="0" presId="urn:microsoft.com/office/officeart/2005/8/layout/hierarchy1"/>
    <dgm:cxn modelId="{8F66C65F-8287-4F90-971B-D3C732AD8999}" type="presParOf" srcId="{654FC8E4-47DE-4077-B1BE-8896E9AD4DCF}" destId="{80063DAF-9F5D-447A-BE50-88508613A60F}" srcOrd="1" destOrd="0" presId="urn:microsoft.com/office/officeart/2005/8/layout/hierarchy1"/>
    <dgm:cxn modelId="{29C9C912-CFE9-4819-AEDD-751BA4B5369A}" type="presParOf" srcId="{0CE6B1B2-4CB1-41E4-BDA9-8CE63E9941F4}" destId="{351C2D09-4C69-41BF-A41F-DABCF17E354D}" srcOrd="1" destOrd="0" presId="urn:microsoft.com/office/officeart/2005/8/layout/hierarchy1"/>
    <dgm:cxn modelId="{DF530CA1-9B39-4257-8AC9-B8EE23436482}" type="presParOf" srcId="{F42DF52F-0AB6-4CB4-AA48-6EC4192D84EF}" destId="{F2F99104-F070-4EC7-8EE5-31305E8CDCE5}" srcOrd="2" destOrd="0" presId="urn:microsoft.com/office/officeart/2005/8/layout/hierarchy1"/>
    <dgm:cxn modelId="{017B30C6-C7ED-4117-A1FF-F8C84A3CC7AD}" type="presParOf" srcId="{F42DF52F-0AB6-4CB4-AA48-6EC4192D84EF}" destId="{ABC95AD2-841A-44A8-A45D-9D580103E7D8}" srcOrd="3" destOrd="0" presId="urn:microsoft.com/office/officeart/2005/8/layout/hierarchy1"/>
    <dgm:cxn modelId="{1B886607-3360-4ACC-8C7B-154AB5116CA4}" type="presParOf" srcId="{ABC95AD2-841A-44A8-A45D-9D580103E7D8}" destId="{FE655382-9C94-47BB-8B99-761D083F85FA}" srcOrd="0" destOrd="0" presId="urn:microsoft.com/office/officeart/2005/8/layout/hierarchy1"/>
    <dgm:cxn modelId="{F4A7AE06-4463-40E2-8CCC-CF96E6B08A0B}" type="presParOf" srcId="{FE655382-9C94-47BB-8B99-761D083F85FA}" destId="{32626F4F-B205-4B5D-96F3-D58AC2B8534F}" srcOrd="0" destOrd="0" presId="urn:microsoft.com/office/officeart/2005/8/layout/hierarchy1"/>
    <dgm:cxn modelId="{48843851-018F-4666-980A-EBFF2B254D1F}" type="presParOf" srcId="{FE655382-9C94-47BB-8B99-761D083F85FA}" destId="{3CC74003-EE44-422D-AAE0-66C981145835}" srcOrd="1" destOrd="0" presId="urn:microsoft.com/office/officeart/2005/8/layout/hierarchy1"/>
    <dgm:cxn modelId="{67A67C6F-40FE-4936-8E5E-5E09D213B334}" type="presParOf" srcId="{ABC95AD2-841A-44A8-A45D-9D580103E7D8}" destId="{E6C57D0B-77EB-4FEA-97D4-451138E35389}" srcOrd="1" destOrd="0" presId="urn:microsoft.com/office/officeart/2005/8/layout/hierarchy1"/>
    <dgm:cxn modelId="{E008E128-F8A6-46C0-9EEB-2A91F584F44D}" type="presParOf" srcId="{150D0BE3-5BA5-4266-A754-8ABF31D38A70}" destId="{D9933095-AA69-4500-ABD2-606B4EBA11BE}" srcOrd="2" destOrd="0" presId="urn:microsoft.com/office/officeart/2005/8/layout/hierarchy1"/>
    <dgm:cxn modelId="{C0C31A61-3479-4DC3-B56D-0AA34104C85B}" type="presParOf" srcId="{150D0BE3-5BA5-4266-A754-8ABF31D38A70}" destId="{E9E1A785-2A4A-4A39-9AA5-1B90FB39696D}" srcOrd="3" destOrd="0" presId="urn:microsoft.com/office/officeart/2005/8/layout/hierarchy1"/>
    <dgm:cxn modelId="{7818E675-8572-450B-AA8A-385B8E017CF4}" type="presParOf" srcId="{E9E1A785-2A4A-4A39-9AA5-1B90FB39696D}" destId="{0179BBE6-538D-49F0-BAC7-D488EA1A80A8}" srcOrd="0" destOrd="0" presId="urn:microsoft.com/office/officeart/2005/8/layout/hierarchy1"/>
    <dgm:cxn modelId="{741AA118-744B-40F2-9459-0D2A89262AA7}" type="presParOf" srcId="{0179BBE6-538D-49F0-BAC7-D488EA1A80A8}" destId="{601C8D64-DC3E-47C3-AFF8-1FE2B9650954}" srcOrd="0" destOrd="0" presId="urn:microsoft.com/office/officeart/2005/8/layout/hierarchy1"/>
    <dgm:cxn modelId="{CAC76B9F-20FA-4B6F-BD04-AE5159308604}" type="presParOf" srcId="{0179BBE6-538D-49F0-BAC7-D488EA1A80A8}" destId="{AE710B5C-8833-40E4-958F-7ED04B5760A6}" srcOrd="1" destOrd="0" presId="urn:microsoft.com/office/officeart/2005/8/layout/hierarchy1"/>
    <dgm:cxn modelId="{E1BDFE24-BB3D-4924-AAA4-6D78BCFCD11F}" type="presParOf" srcId="{E9E1A785-2A4A-4A39-9AA5-1B90FB39696D}" destId="{3E565C30-912E-4639-8200-C5771374DEC4}" srcOrd="1" destOrd="0" presId="urn:microsoft.com/office/officeart/2005/8/layout/hierarchy1"/>
    <dgm:cxn modelId="{3B849482-FB5F-4686-AA1F-05AAD8B09AF8}" type="presParOf" srcId="{3E565C30-912E-4639-8200-C5771374DEC4}" destId="{03D37BAE-1B1C-40F2-B441-751CC913D554}" srcOrd="0" destOrd="0" presId="urn:microsoft.com/office/officeart/2005/8/layout/hierarchy1"/>
    <dgm:cxn modelId="{5A8E9137-614C-47D2-8AF3-942DE7DAFCE2}" type="presParOf" srcId="{3E565C30-912E-4639-8200-C5771374DEC4}" destId="{725F52EB-0DB4-485F-91EE-C3B59BD9EDDC}" srcOrd="1" destOrd="0" presId="urn:microsoft.com/office/officeart/2005/8/layout/hierarchy1"/>
    <dgm:cxn modelId="{0174FD09-2517-4389-8CB6-E45B83213C07}" type="presParOf" srcId="{725F52EB-0DB4-485F-91EE-C3B59BD9EDDC}" destId="{436AF3E0-87E4-439A-AB96-65297ED23E57}" srcOrd="0" destOrd="0" presId="urn:microsoft.com/office/officeart/2005/8/layout/hierarchy1"/>
    <dgm:cxn modelId="{5865EB33-08B4-4221-A6C8-C044FC0DC203}" type="presParOf" srcId="{436AF3E0-87E4-439A-AB96-65297ED23E57}" destId="{DC3FB9C7-629A-4718-9453-5D06B66E7D8B}" srcOrd="0" destOrd="0" presId="urn:microsoft.com/office/officeart/2005/8/layout/hierarchy1"/>
    <dgm:cxn modelId="{21FF1528-4394-40DC-AB55-BB499F6EA339}" type="presParOf" srcId="{436AF3E0-87E4-439A-AB96-65297ED23E57}" destId="{CB27A4DA-0D02-43A8-B1B0-0DB89DD11614}" srcOrd="1" destOrd="0" presId="urn:microsoft.com/office/officeart/2005/8/layout/hierarchy1"/>
    <dgm:cxn modelId="{F1E61D94-759E-4DF2-9153-047924DBA682}" type="presParOf" srcId="{725F52EB-0DB4-485F-91EE-C3B59BD9EDDC}" destId="{4F1C324D-4588-4711-9F1B-A92C26984459}" srcOrd="1" destOrd="0" presId="urn:microsoft.com/office/officeart/2005/8/layout/hierarchy1"/>
    <dgm:cxn modelId="{629FB61E-8B3D-479C-895C-169538A91EF8}" type="presParOf" srcId="{3E565C30-912E-4639-8200-C5771374DEC4}" destId="{9052AA4E-9D45-4CDE-A090-49F07C9E3E98}" srcOrd="2" destOrd="0" presId="urn:microsoft.com/office/officeart/2005/8/layout/hierarchy1"/>
    <dgm:cxn modelId="{9901EE57-BD14-438C-B496-CEE0F5DF25C8}" type="presParOf" srcId="{3E565C30-912E-4639-8200-C5771374DEC4}" destId="{50D030DE-15C6-4EBD-A4F8-FC206FD5FF8C}" srcOrd="3" destOrd="0" presId="urn:microsoft.com/office/officeart/2005/8/layout/hierarchy1"/>
    <dgm:cxn modelId="{01DE67F2-E6DA-4FB7-8CE8-76A45B806CD2}" type="presParOf" srcId="{50D030DE-15C6-4EBD-A4F8-FC206FD5FF8C}" destId="{084BB926-CD71-45C5-AE76-2C4E3C34966F}" srcOrd="0" destOrd="0" presId="urn:microsoft.com/office/officeart/2005/8/layout/hierarchy1"/>
    <dgm:cxn modelId="{FD0D5A77-8B99-42C7-9577-8EB6E0CADD0A}" type="presParOf" srcId="{084BB926-CD71-45C5-AE76-2C4E3C34966F}" destId="{79BC302F-80FB-4F20-9DED-78011595EA15}" srcOrd="0" destOrd="0" presId="urn:microsoft.com/office/officeart/2005/8/layout/hierarchy1"/>
    <dgm:cxn modelId="{D856983D-B87B-46DB-BC0B-6FA757794A7F}" type="presParOf" srcId="{084BB926-CD71-45C5-AE76-2C4E3C34966F}" destId="{55805966-5AB6-4BB6-87D1-9CA509CADE45}" srcOrd="1" destOrd="0" presId="urn:microsoft.com/office/officeart/2005/8/layout/hierarchy1"/>
    <dgm:cxn modelId="{CD9AC3E6-E250-44BE-9039-D344BB04010F}" type="presParOf" srcId="{50D030DE-15C6-4EBD-A4F8-FC206FD5FF8C}" destId="{DCB8BAFD-52A1-4DA2-BE9F-854D8CB62268}" srcOrd="1" destOrd="0" presId="urn:microsoft.com/office/officeart/2005/8/layout/hierarchy1"/>
    <dgm:cxn modelId="{5199AC65-1E31-4ECC-8953-8D0378EE475E}" type="presParOf" srcId="{150D0BE3-5BA5-4266-A754-8ABF31D38A70}" destId="{2FF9BAF7-9A5E-4C01-AB78-F89840487E0A}" srcOrd="4" destOrd="0" presId="urn:microsoft.com/office/officeart/2005/8/layout/hierarchy1"/>
    <dgm:cxn modelId="{F7974F87-5E96-45EF-882F-F6DA3AABF32A}" type="presParOf" srcId="{150D0BE3-5BA5-4266-A754-8ABF31D38A70}" destId="{6A944048-83B2-4635-86CE-0509BB1DAA69}" srcOrd="5" destOrd="0" presId="urn:microsoft.com/office/officeart/2005/8/layout/hierarchy1"/>
    <dgm:cxn modelId="{10C5B876-8361-4E5B-A2DF-7532D76D197A}" type="presParOf" srcId="{6A944048-83B2-4635-86CE-0509BB1DAA69}" destId="{2F0DDED6-8567-4124-A311-3ED74AA2DB07}" srcOrd="0" destOrd="0" presId="urn:microsoft.com/office/officeart/2005/8/layout/hierarchy1"/>
    <dgm:cxn modelId="{784C3235-83B2-439C-91C9-3B561AD73BC2}" type="presParOf" srcId="{2F0DDED6-8567-4124-A311-3ED74AA2DB07}" destId="{8B0FA282-51F4-4FCC-B671-C9364BA82F9E}" srcOrd="0" destOrd="0" presId="urn:microsoft.com/office/officeart/2005/8/layout/hierarchy1"/>
    <dgm:cxn modelId="{E96DC515-7EEC-4A10-8967-0184371D2C08}" type="presParOf" srcId="{2F0DDED6-8567-4124-A311-3ED74AA2DB07}" destId="{CE695717-BD9B-4223-958C-3F68E11956F7}" srcOrd="1" destOrd="0" presId="urn:microsoft.com/office/officeart/2005/8/layout/hierarchy1"/>
    <dgm:cxn modelId="{ADE30071-C3FD-4D6A-B116-90629BE102A4}" type="presParOf" srcId="{6A944048-83B2-4635-86CE-0509BB1DAA69}" destId="{B93086CB-8E3C-4A4F-97B7-04123E36B6F9}" srcOrd="1" destOrd="0" presId="urn:microsoft.com/office/officeart/2005/8/layout/hierarchy1"/>
    <dgm:cxn modelId="{274FAB93-2BAD-4C4B-B4D8-D5C9FCF15EB1}" type="presParOf" srcId="{B93086CB-8E3C-4A4F-97B7-04123E36B6F9}" destId="{6D61AA0F-1679-4FA6-8032-5643DD8DB16D}" srcOrd="0" destOrd="0" presId="urn:microsoft.com/office/officeart/2005/8/layout/hierarchy1"/>
    <dgm:cxn modelId="{65942E6F-2F83-41C0-94DC-AB8F4E65BC56}" type="presParOf" srcId="{B93086CB-8E3C-4A4F-97B7-04123E36B6F9}" destId="{A70D032E-6A30-4BE8-8F7B-B90CC805D7E6}" srcOrd="1" destOrd="0" presId="urn:microsoft.com/office/officeart/2005/8/layout/hierarchy1"/>
    <dgm:cxn modelId="{029B7572-FFB6-4FB9-BD4D-B80C47708B5A}" type="presParOf" srcId="{A70D032E-6A30-4BE8-8F7B-B90CC805D7E6}" destId="{1813E5D4-F4A7-41B6-851D-75DCEAA2DC2E}" srcOrd="0" destOrd="0" presId="urn:microsoft.com/office/officeart/2005/8/layout/hierarchy1"/>
    <dgm:cxn modelId="{0252BE53-64FC-4124-9652-1F66EA3896F9}" type="presParOf" srcId="{1813E5D4-F4A7-41B6-851D-75DCEAA2DC2E}" destId="{79D95AAC-B8B9-4760-9F68-648442E77B10}" srcOrd="0" destOrd="0" presId="urn:microsoft.com/office/officeart/2005/8/layout/hierarchy1"/>
    <dgm:cxn modelId="{F9C68AA1-9380-43E0-916F-ED246533014E}" type="presParOf" srcId="{1813E5D4-F4A7-41B6-851D-75DCEAA2DC2E}" destId="{F8E63E9D-7660-47DA-9E8C-B7E107358B7A}" srcOrd="1" destOrd="0" presId="urn:microsoft.com/office/officeart/2005/8/layout/hierarchy1"/>
    <dgm:cxn modelId="{30FBDD5F-7AC0-4335-B539-9A2D4EF0F5D5}" type="presParOf" srcId="{A70D032E-6A30-4BE8-8F7B-B90CC805D7E6}" destId="{0F7C6C3C-BAFF-40A7-8CE0-71036F749E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CE73B-D323-42D8-8424-CA22F8591D63}">
      <dsp:nvSpPr>
        <dsp:cNvPr id="0" name=""/>
        <dsp:cNvSpPr/>
      </dsp:nvSpPr>
      <dsp:spPr>
        <a:xfrm>
          <a:off x="202056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43718-BAFE-437C-B856-9A45C56B8A87}">
      <dsp:nvSpPr>
        <dsp:cNvPr id="0" name=""/>
        <dsp:cNvSpPr/>
      </dsp:nvSpPr>
      <dsp:spPr>
        <a:xfrm>
          <a:off x="145629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5982-9DD7-46D6-97DA-1DE5799C178A}">
      <dsp:nvSpPr>
        <dsp:cNvPr id="0" name=""/>
        <dsp:cNvSpPr/>
      </dsp:nvSpPr>
      <dsp:spPr>
        <a:xfrm>
          <a:off x="89202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430B2-E8B6-4C11-9D0A-3CD7D4CAA4BE}">
      <dsp:nvSpPr>
        <dsp:cNvPr id="0" name=""/>
        <dsp:cNvSpPr/>
      </dsp:nvSpPr>
      <dsp:spPr>
        <a:xfrm>
          <a:off x="145629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0604A-394A-4778-89BE-C8C8CDFEA408}">
      <dsp:nvSpPr>
        <dsp:cNvPr id="0" name=""/>
        <dsp:cNvSpPr/>
      </dsp:nvSpPr>
      <dsp:spPr>
        <a:xfrm>
          <a:off x="1558885" y="393"/>
          <a:ext cx="923350" cy="5863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C6358-D637-4C42-BB5C-973148C18DBC}">
      <dsp:nvSpPr>
        <dsp:cNvPr id="0" name=""/>
        <dsp:cNvSpPr/>
      </dsp:nvSpPr>
      <dsp:spPr>
        <a:xfrm>
          <a:off x="1661480" y="97858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University</a:t>
          </a:r>
        </a:p>
      </dsp:txBody>
      <dsp:txXfrm>
        <a:off x="1678653" y="115031"/>
        <a:ext cx="889004" cy="551981"/>
      </dsp:txXfrm>
    </dsp:sp>
    <dsp:sp modelId="{C381FFF0-1758-45DB-BFE3-60B894D6FFBA}">
      <dsp:nvSpPr>
        <dsp:cNvPr id="0" name=""/>
        <dsp:cNvSpPr/>
      </dsp:nvSpPr>
      <dsp:spPr>
        <a:xfrm>
          <a:off x="994616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DB93D-5168-4FFD-80EA-2F06C5FA1C21}">
      <dsp:nvSpPr>
        <dsp:cNvPr id="0" name=""/>
        <dsp:cNvSpPr/>
      </dsp:nvSpPr>
      <dsp:spPr>
        <a:xfrm>
          <a:off x="109721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College</a:t>
          </a:r>
        </a:p>
      </dsp:txBody>
      <dsp:txXfrm>
        <a:off x="1114383" y="969900"/>
        <a:ext cx="889004" cy="551981"/>
      </dsp:txXfrm>
    </dsp:sp>
    <dsp:sp modelId="{654DD9F5-8345-4A2E-881F-92F8254671DD}">
      <dsp:nvSpPr>
        <dsp:cNvPr id="0" name=""/>
        <dsp:cNvSpPr/>
      </dsp:nvSpPr>
      <dsp:spPr>
        <a:xfrm>
          <a:off x="430346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6F42-33D3-4159-BA57-6569A221D3FB}">
      <dsp:nvSpPr>
        <dsp:cNvPr id="0" name=""/>
        <dsp:cNvSpPr/>
      </dsp:nvSpPr>
      <dsp:spPr>
        <a:xfrm>
          <a:off x="53294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CS Dept.</a:t>
          </a:r>
        </a:p>
      </dsp:txBody>
      <dsp:txXfrm>
        <a:off x="550113" y="1824768"/>
        <a:ext cx="889004" cy="551981"/>
      </dsp:txXfrm>
    </dsp:sp>
    <dsp:sp modelId="{FF80E8DC-0CB5-4BC6-8539-F663B08B01D8}">
      <dsp:nvSpPr>
        <dsp:cNvPr id="0" name=""/>
        <dsp:cNvSpPr/>
      </dsp:nvSpPr>
      <dsp:spPr>
        <a:xfrm>
          <a:off x="1558885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360B7-6B16-45FF-8C10-38F11EC2AF7B}">
      <dsp:nvSpPr>
        <dsp:cNvPr id="0" name=""/>
        <dsp:cNvSpPr/>
      </dsp:nvSpPr>
      <dsp:spPr>
        <a:xfrm>
          <a:off x="166148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Criminal Justice Dept.</a:t>
          </a:r>
        </a:p>
      </dsp:txBody>
      <dsp:txXfrm>
        <a:off x="1678653" y="1824768"/>
        <a:ext cx="889004" cy="551981"/>
      </dsp:txXfrm>
    </dsp:sp>
    <dsp:sp modelId="{32E147A7-5ED2-412D-AA15-4CB7A876F61D}">
      <dsp:nvSpPr>
        <dsp:cNvPr id="0" name=""/>
        <dsp:cNvSpPr/>
      </dsp:nvSpPr>
      <dsp:spPr>
        <a:xfrm>
          <a:off x="2123155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A765A-3D72-48B5-AD21-0563DEE1604A}">
      <dsp:nvSpPr>
        <dsp:cNvPr id="0" name=""/>
        <dsp:cNvSpPr/>
      </dsp:nvSpPr>
      <dsp:spPr>
        <a:xfrm>
          <a:off x="222575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Admin</a:t>
          </a:r>
        </a:p>
      </dsp:txBody>
      <dsp:txXfrm>
        <a:off x="2242923" y="969900"/>
        <a:ext cx="889004" cy="551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1AA0F-1679-4FA6-8032-5643DD8DB16D}">
      <dsp:nvSpPr>
        <dsp:cNvPr id="0" name=""/>
        <dsp:cNvSpPr/>
      </dsp:nvSpPr>
      <dsp:spPr>
        <a:xfrm>
          <a:off x="5590632" y="2173911"/>
          <a:ext cx="91440" cy="304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9BAF7-9A5E-4C01-AB78-F89840487E0A}">
      <dsp:nvSpPr>
        <dsp:cNvPr id="0" name=""/>
        <dsp:cNvSpPr/>
      </dsp:nvSpPr>
      <dsp:spPr>
        <a:xfrm>
          <a:off x="3400095" y="1205931"/>
          <a:ext cx="2236257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2236257" y="207216"/>
              </a:lnTo>
              <a:lnTo>
                <a:pt x="2236257" y="304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2AA4E-9D45-4CDE-A090-49F07C9E3E98}">
      <dsp:nvSpPr>
        <dsp:cNvPr id="0" name=""/>
        <dsp:cNvSpPr/>
      </dsp:nvSpPr>
      <dsp:spPr>
        <a:xfrm>
          <a:off x="3719560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638930" y="207216"/>
              </a:lnTo>
              <a:lnTo>
                <a:pt x="63893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37BAE-1B1C-40F2-B441-751CC913D554}">
      <dsp:nvSpPr>
        <dsp:cNvPr id="0" name=""/>
        <dsp:cNvSpPr/>
      </dsp:nvSpPr>
      <dsp:spPr>
        <a:xfrm>
          <a:off x="3080629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638930" y="0"/>
              </a:moveTo>
              <a:lnTo>
                <a:pt x="638930" y="207216"/>
              </a:lnTo>
              <a:lnTo>
                <a:pt x="0" y="207216"/>
              </a:lnTo>
              <a:lnTo>
                <a:pt x="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33095-AA69-4500-ABD2-606B4EBA11BE}">
      <dsp:nvSpPr>
        <dsp:cNvPr id="0" name=""/>
        <dsp:cNvSpPr/>
      </dsp:nvSpPr>
      <dsp:spPr>
        <a:xfrm>
          <a:off x="3400095" y="1205931"/>
          <a:ext cx="319465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319465" y="207216"/>
              </a:lnTo>
              <a:lnTo>
                <a:pt x="319465" y="304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99104-F070-4EC7-8EE5-31305E8CDCE5}">
      <dsp:nvSpPr>
        <dsp:cNvPr id="0" name=""/>
        <dsp:cNvSpPr/>
      </dsp:nvSpPr>
      <dsp:spPr>
        <a:xfrm>
          <a:off x="1163837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638930" y="207216"/>
              </a:lnTo>
              <a:lnTo>
                <a:pt x="63893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73917-DEB7-42AA-9E8C-294CB375537E}">
      <dsp:nvSpPr>
        <dsp:cNvPr id="0" name=""/>
        <dsp:cNvSpPr/>
      </dsp:nvSpPr>
      <dsp:spPr>
        <a:xfrm>
          <a:off x="524907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638930" y="0"/>
              </a:moveTo>
              <a:lnTo>
                <a:pt x="638930" y="207216"/>
              </a:lnTo>
              <a:lnTo>
                <a:pt x="0" y="207216"/>
              </a:lnTo>
              <a:lnTo>
                <a:pt x="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C132-560B-41A7-B63F-CF1AC86D0880}">
      <dsp:nvSpPr>
        <dsp:cNvPr id="0" name=""/>
        <dsp:cNvSpPr/>
      </dsp:nvSpPr>
      <dsp:spPr>
        <a:xfrm>
          <a:off x="1163837" y="1205931"/>
          <a:ext cx="2236257" cy="304072"/>
        </a:xfrm>
        <a:custGeom>
          <a:avLst/>
          <a:gdLst/>
          <a:ahLst/>
          <a:cxnLst/>
          <a:rect l="0" t="0" r="0" b="0"/>
          <a:pathLst>
            <a:path>
              <a:moveTo>
                <a:pt x="2236257" y="0"/>
              </a:moveTo>
              <a:lnTo>
                <a:pt x="2236257" y="207216"/>
              </a:lnTo>
              <a:lnTo>
                <a:pt x="0" y="207216"/>
              </a:lnTo>
              <a:lnTo>
                <a:pt x="0" y="304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3F2EC-EF67-4CE2-8883-186A87CC8D8A}">
      <dsp:nvSpPr>
        <dsp:cNvPr id="0" name=""/>
        <dsp:cNvSpPr/>
      </dsp:nvSpPr>
      <dsp:spPr>
        <a:xfrm>
          <a:off x="2877333" y="54202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09021-67C7-4C55-A83E-E19BBB47540E}">
      <dsp:nvSpPr>
        <dsp:cNvPr id="0" name=""/>
        <dsp:cNvSpPr/>
      </dsp:nvSpPr>
      <dsp:spPr>
        <a:xfrm>
          <a:off x="2993502" y="65238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root</a:t>
          </a:r>
        </a:p>
      </dsp:txBody>
      <dsp:txXfrm>
        <a:off x="3012947" y="671829"/>
        <a:ext cx="1006632" cy="625017"/>
      </dsp:txXfrm>
    </dsp:sp>
    <dsp:sp modelId="{56730206-15CA-4DAC-9A92-A88AE5DC0730}">
      <dsp:nvSpPr>
        <dsp:cNvPr id="0" name=""/>
        <dsp:cNvSpPr/>
      </dsp:nvSpPr>
      <dsp:spPr>
        <a:xfrm>
          <a:off x="641076" y="151000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BD193-5807-477B-8055-6EED96B85E34}">
      <dsp:nvSpPr>
        <dsp:cNvPr id="0" name=""/>
        <dsp:cNvSpPr/>
      </dsp:nvSpPr>
      <dsp:spPr>
        <a:xfrm>
          <a:off x="757245" y="162036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</a:t>
          </a:r>
        </a:p>
      </dsp:txBody>
      <dsp:txXfrm>
        <a:off x="776690" y="1639809"/>
        <a:ext cx="1006632" cy="625017"/>
      </dsp:txXfrm>
    </dsp:sp>
    <dsp:sp modelId="{2DCC8321-4EE7-49E7-8B04-A27EE0040AA9}">
      <dsp:nvSpPr>
        <dsp:cNvPr id="0" name=""/>
        <dsp:cNvSpPr/>
      </dsp:nvSpPr>
      <dsp:spPr>
        <a:xfrm>
          <a:off x="2145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63DAF-9F5D-447A-BE50-88508613A60F}">
      <dsp:nvSpPr>
        <dsp:cNvPr id="0" name=""/>
        <dsp:cNvSpPr/>
      </dsp:nvSpPr>
      <dsp:spPr>
        <a:xfrm>
          <a:off x="118314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cp</a:t>
          </a:r>
        </a:p>
      </dsp:txBody>
      <dsp:txXfrm>
        <a:off x="137759" y="2607789"/>
        <a:ext cx="1006632" cy="625017"/>
      </dsp:txXfrm>
    </dsp:sp>
    <dsp:sp modelId="{32626F4F-B205-4B5D-96F3-D58AC2B8534F}">
      <dsp:nvSpPr>
        <dsp:cNvPr id="0" name=""/>
        <dsp:cNvSpPr/>
      </dsp:nvSpPr>
      <dsp:spPr>
        <a:xfrm>
          <a:off x="1280007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74003-EE44-422D-AAE0-66C981145835}">
      <dsp:nvSpPr>
        <dsp:cNvPr id="0" name=""/>
        <dsp:cNvSpPr/>
      </dsp:nvSpPr>
      <dsp:spPr>
        <a:xfrm>
          <a:off x="1396176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mv</a:t>
          </a:r>
        </a:p>
      </dsp:txBody>
      <dsp:txXfrm>
        <a:off x="1415621" y="2607789"/>
        <a:ext cx="1006632" cy="625017"/>
      </dsp:txXfrm>
    </dsp:sp>
    <dsp:sp modelId="{601C8D64-DC3E-47C3-AFF8-1FE2B9650954}">
      <dsp:nvSpPr>
        <dsp:cNvPr id="0" name=""/>
        <dsp:cNvSpPr/>
      </dsp:nvSpPr>
      <dsp:spPr>
        <a:xfrm>
          <a:off x="3196799" y="151000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10B5C-8833-40E4-958F-7ED04B5760A6}">
      <dsp:nvSpPr>
        <dsp:cNvPr id="0" name=""/>
        <dsp:cNvSpPr/>
      </dsp:nvSpPr>
      <dsp:spPr>
        <a:xfrm>
          <a:off x="3312968" y="162036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home</a:t>
          </a:r>
        </a:p>
      </dsp:txBody>
      <dsp:txXfrm>
        <a:off x="3332413" y="1639809"/>
        <a:ext cx="1006632" cy="625017"/>
      </dsp:txXfrm>
    </dsp:sp>
    <dsp:sp modelId="{DC3FB9C7-629A-4718-9453-5D06B66E7D8B}">
      <dsp:nvSpPr>
        <dsp:cNvPr id="0" name=""/>
        <dsp:cNvSpPr/>
      </dsp:nvSpPr>
      <dsp:spPr>
        <a:xfrm>
          <a:off x="2557868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7A4DA-0D02-43A8-B1B0-0DB89DD11614}">
      <dsp:nvSpPr>
        <dsp:cNvPr id="0" name=""/>
        <dsp:cNvSpPr/>
      </dsp:nvSpPr>
      <dsp:spPr>
        <a:xfrm>
          <a:off x="2674037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student1</a:t>
          </a:r>
        </a:p>
      </dsp:txBody>
      <dsp:txXfrm>
        <a:off x="2693482" y="2607789"/>
        <a:ext cx="1006632" cy="625017"/>
      </dsp:txXfrm>
    </dsp:sp>
    <dsp:sp modelId="{79BC302F-80FB-4F20-9DED-78011595EA15}">
      <dsp:nvSpPr>
        <dsp:cNvPr id="0" name=""/>
        <dsp:cNvSpPr/>
      </dsp:nvSpPr>
      <dsp:spPr>
        <a:xfrm>
          <a:off x="3835729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05966-5AB6-4BB6-87D1-9CA509CADE45}">
      <dsp:nvSpPr>
        <dsp:cNvPr id="0" name=""/>
        <dsp:cNvSpPr/>
      </dsp:nvSpPr>
      <dsp:spPr>
        <a:xfrm>
          <a:off x="3951899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student2</a:t>
          </a:r>
        </a:p>
      </dsp:txBody>
      <dsp:txXfrm>
        <a:off x="3971344" y="2607789"/>
        <a:ext cx="1006632" cy="625017"/>
      </dsp:txXfrm>
    </dsp:sp>
    <dsp:sp modelId="{8B0FA282-51F4-4FCC-B671-C9364BA82F9E}">
      <dsp:nvSpPr>
        <dsp:cNvPr id="0" name=""/>
        <dsp:cNvSpPr/>
      </dsp:nvSpPr>
      <dsp:spPr>
        <a:xfrm>
          <a:off x="5113591" y="151000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95717-BD9B-4223-958C-3F68E11956F7}">
      <dsp:nvSpPr>
        <dsp:cNvPr id="0" name=""/>
        <dsp:cNvSpPr/>
      </dsp:nvSpPr>
      <dsp:spPr>
        <a:xfrm>
          <a:off x="5229760" y="162036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mnt</a:t>
          </a:r>
          <a:endParaRPr lang="en-US" sz="1800" kern="1200" dirty="0"/>
        </a:p>
      </dsp:txBody>
      <dsp:txXfrm>
        <a:off x="5249205" y="1639809"/>
        <a:ext cx="1006632" cy="625017"/>
      </dsp:txXfrm>
    </dsp:sp>
    <dsp:sp modelId="{79D95AAC-B8B9-4760-9F68-648442E77B10}">
      <dsp:nvSpPr>
        <dsp:cNvPr id="0" name=""/>
        <dsp:cNvSpPr/>
      </dsp:nvSpPr>
      <dsp:spPr>
        <a:xfrm>
          <a:off x="5113591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63E9D-7660-47DA-9E8C-B7E107358B7A}">
      <dsp:nvSpPr>
        <dsp:cNvPr id="0" name=""/>
        <dsp:cNvSpPr/>
      </dsp:nvSpPr>
      <dsp:spPr>
        <a:xfrm>
          <a:off x="5229760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chip</a:t>
          </a:r>
        </a:p>
      </dsp:txBody>
      <dsp:txXfrm>
        <a:off x="5249205" y="2607789"/>
        <a:ext cx="1006632" cy="625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https://www.cfreds.nist.gov/data_leakage_case/data-leakage-case.html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https://linuxize.com/post/regular-expressions-in-grep/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Prefetch</a:t>
            </a:r>
            <a:endParaRPr lang="en-US" dirty="0"/>
          </a:p>
          <a:p>
            <a:r>
              <a:rPr lang="en-US" dirty="0" err="1"/>
              <a:t>cp</a:t>
            </a:r>
            <a:r>
              <a:rPr lang="en-US" dirty="0"/>
              <a:t> -</a:t>
            </a:r>
            <a:r>
              <a:rPr lang="en-US" dirty="0" err="1"/>
              <a:t>avr</a:t>
            </a:r>
            <a:r>
              <a:rPr lang="en-US" dirty="0"/>
              <a:t> /media/root/C8CA0C8DCA0C7A48/Windows/</a:t>
            </a:r>
            <a:r>
              <a:rPr lang="en-US" dirty="0" err="1"/>
              <a:t>Prefetch</a:t>
            </a:r>
            <a:r>
              <a:rPr lang="en-US" dirty="0"/>
              <a:t>/ ./</a:t>
            </a:r>
            <a:r>
              <a:rPr lang="en-US" dirty="0" err="1"/>
              <a:t>Prefetch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fls</a:t>
            </a:r>
            <a:r>
              <a:rPr lang="en-US" dirty="0"/>
              <a:t> -r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  <a:p>
            <a:r>
              <a:rPr lang="en-US" dirty="0" err="1"/>
              <a:t>fls</a:t>
            </a:r>
            <a:r>
              <a:rPr lang="en-US" dirty="0"/>
              <a:t> -r -p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sudo</a:t>
            </a:r>
            <a:r>
              <a:rPr lang="en-US" dirty="0"/>
              <a:t> apt-get install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https://raw.githubusercontent.com/frankwxu/digital-forensics-lab/main/NIST_Data_Leakage_Case/tools/RegRipper30-apt-git-Install.sh</a:t>
            </a:r>
          </a:p>
          <a:p>
            <a:endParaRPr lang="en-US" dirty="0"/>
          </a:p>
          <a:p>
            <a:r>
              <a:rPr lang="en-US" dirty="0"/>
              <a:t>https://medium.com/@stdout_/installing-regripper-v2-8-on-ubuntu-26dc8bc8a2d3</a:t>
            </a:r>
          </a:p>
          <a:p>
            <a:r>
              <a:rPr lang="en-US" dirty="0"/>
              <a:t>https://github.com/keydet89/RegRipper3.0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https://github.com/PoorBillionaire/Windows-Prefetch-Parser.git</a:t>
            </a:r>
          </a:p>
          <a:p>
            <a:r>
              <a:rPr lang="en-US" dirty="0"/>
              <a:t>pip install </a:t>
            </a:r>
            <a:r>
              <a:rPr lang="en-US" dirty="0" err="1"/>
              <a:t>windowsprefetch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update-alternatives --install /</a:t>
            </a:r>
            <a:r>
              <a:rPr lang="en-US" dirty="0" err="1"/>
              <a:t>usr</a:t>
            </a:r>
            <a:r>
              <a:rPr lang="en-US" dirty="0"/>
              <a:t>/bin/python </a:t>
            </a:r>
            <a:r>
              <a:rPr lang="en-US" dirty="0" err="1"/>
              <a:t>python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/bin/python3.9 1</a:t>
            </a:r>
          </a:p>
          <a:p>
            <a:r>
              <a:rPr lang="en-US" dirty="0"/>
              <a:t>https://medium.com/analytics-vidhya/how-to-install-and-switch-between-different-python-versions-in-ubuntu-16-04-dc1726796b9b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python3-evtx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 links</a:t>
            </a:r>
          </a:p>
          <a:p>
            <a:r>
              <a:rPr lang="en-US" dirty="0"/>
              <a:t>https://www.dropbox.com/s/u4axlx8eomgwfdc/cfreds_2015_data_leakage_pc.7z.001</a:t>
            </a:r>
          </a:p>
          <a:p>
            <a:r>
              <a:rPr lang="en-US" dirty="0"/>
              <a:t>https://www.dropbox.com/s/pyq50s2cri6yftf/cfreds_2015_data_leakage_pc.7z.002</a:t>
            </a:r>
          </a:p>
          <a:p>
            <a:r>
              <a:rPr lang="en-US" dirty="0"/>
              <a:t>https://www.dropbox.com/s/cxvzuiupmqc7l99/cfreds_2015_data_leakage_pc.7z.003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7z e cfreds_2015_data_leakage_pc.7z.001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http://blog.hakzone.info/posts-and-articles/linux/disk-analysis-with-fdisk-mmls-fsstat-and-fls/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Block devices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are characterized by random access to data organized in fixed-size blocks. Examples of such devices are hard drives, CD-ROM drives, RAM disks,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22222"/>
                </a:solidFill>
                <a:latin typeface="Roboto"/>
              </a:rPr>
              <a:t>fdisk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also known as format disk is a dialog-driven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command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Linux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used for creating and manipulating disk partition table. It is used for the view, create, delete, change, resize, copy and move partitions on a hard drive using the dialog-driven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fdisk</a:t>
            </a:r>
            <a:r>
              <a:rPr lang="en-US" dirty="0"/>
              <a:t> -l cfreds_2015_data_leakage_pc.dd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-o 206848 cfreds_2015_data_leadage_pc.dd</a:t>
            </a:r>
          </a:p>
          <a:p>
            <a:r>
              <a:rPr lang="en-US" dirty="0"/>
              <a:t>https://wiki.sleuthkit.org/index.php?title=Fls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losetup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</a:t>
            </a:r>
          </a:p>
          <a:p>
            <a:r>
              <a:rPr lang="en-US" dirty="0"/>
              <a:t>losetup --detach /dev/loop0</a:t>
            </a:r>
          </a:p>
          <a:p>
            <a:r>
              <a:rPr lang="en-US" dirty="0" err="1"/>
              <a:t>losetup</a:t>
            </a:r>
            <a:r>
              <a:rPr lang="en-US" dirty="0"/>
              <a:t> --detach-all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them unmount /dev/loop0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if you have any troubles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</a:t>
            </a:r>
            <a:r>
              <a:rPr lang="en-US"/>
              <a:t>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kwxu/digital-forensics-lab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kwxu/digital-forensics-la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orBillionaire/Windows-Prefetch-Parser.git" TargetMode="Externa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an Initial Lab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Image is provided by NIST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743"/>
            <a:ext cx="9698741" cy="3533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to list file/directory names in a system volume?</a:t>
            </a:r>
          </a:p>
        </p:txBody>
      </p:sp>
    </p:spTree>
    <p:extLst>
      <p:ext uri="{BB962C8B-B14F-4D97-AF65-F5344CB8AC3E}">
        <p14:creationId xmlns:p14="http://schemas.microsoft.com/office/powerpoint/2010/main" val="21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9" y="795926"/>
            <a:ext cx="8980471" cy="355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3980" y="794683"/>
            <a:ext cx="124214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-o</a:t>
            </a:r>
            <a:r>
              <a:rPr lang="en-US" sz="1600" dirty="0">
                <a:latin typeface="Verdana" panose="020B0604030504040204" pitchFamily="34" charset="0"/>
              </a:rPr>
              <a:t>: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369" y="425351"/>
            <a:ext cx="457439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file/directory names of the system volume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4350695"/>
            <a:ext cx="4478214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r: </a:t>
            </a:r>
            <a:r>
              <a:rPr lang="pt-BR" sz="1600" dirty="0"/>
              <a:t>Regular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d</a:t>
            </a:r>
            <a:r>
              <a:rPr lang="pt-BR" sz="1600" dirty="0"/>
              <a:t>: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273</a:t>
            </a:r>
            <a:r>
              <a:rPr lang="pt-BR" sz="1600" dirty="0"/>
              <a:t>: the entry of metadata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metadata address</a:t>
            </a:r>
            <a:r>
              <a:rPr lang="pt-BR" sz="1600" dirty="0"/>
              <a:t>: </a:t>
            </a:r>
            <a:r>
              <a:rPr lang="en-US" sz="1600" dirty="0"/>
              <a:t>is a term that is used in the sleuth kit (TSK) as a </a:t>
            </a:r>
            <a:r>
              <a:rPr lang="en-US" sz="1600" dirty="0">
                <a:solidFill>
                  <a:srgbClr val="FFC000"/>
                </a:solidFill>
              </a:rPr>
              <a:t>generic</a:t>
            </a:r>
            <a:r>
              <a:rPr lang="en-US" sz="1600" dirty="0"/>
              <a:t> term for the addresses of file system-specific data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-144-6 </a:t>
            </a:r>
            <a:r>
              <a:rPr lang="en-US" sz="1600" dirty="0"/>
              <a:t>(for NTFS), identifies the </a:t>
            </a:r>
            <a:r>
              <a:rPr lang="en-US" sz="1600" dirty="0">
                <a:solidFill>
                  <a:srgbClr val="FFC000"/>
                </a:solidFill>
              </a:rPr>
              <a:t>$Data </a:t>
            </a:r>
            <a:r>
              <a:rPr lang="en-US" sz="1600" dirty="0"/>
              <a:t>attribute that this name points to.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79369" y="4350695"/>
            <a:ext cx="507595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/</a:t>
            </a:r>
            <a:r>
              <a:rPr lang="en-US" sz="2000" dirty="0">
                <a:solidFill>
                  <a:schemeClr val="accent1"/>
                </a:solidFill>
              </a:rPr>
              <a:t>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1600" dirty="0"/>
              <a:t>': saved in the file's </a:t>
            </a:r>
            <a:r>
              <a:rPr lang="en-US" sz="1600" dirty="0">
                <a:solidFill>
                  <a:srgbClr val="FF0000"/>
                </a:solidFill>
              </a:rPr>
              <a:t>file name structure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1600" dirty="0"/>
              <a:t>' : saved in the file's </a:t>
            </a:r>
            <a:r>
              <a:rPr lang="en-US" sz="1600" dirty="0">
                <a:solidFill>
                  <a:schemeClr val="accent1"/>
                </a:solidFill>
              </a:rPr>
              <a:t>metadata structure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allocated</a:t>
            </a:r>
            <a:r>
              <a:rPr lang="en-US" sz="1600" dirty="0"/>
              <a:t> files, these should always be equal.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deleted </a:t>
            </a:r>
            <a:r>
              <a:rPr lang="en-US" sz="1600" dirty="0"/>
              <a:t>files, they could be different if one of the structures was reallocated to a different file type.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9604" y="2224715"/>
            <a:ext cx="345525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FAT/</a:t>
            </a:r>
            <a:r>
              <a:rPr lang="en-US" sz="1600" dirty="0" err="1">
                <a:solidFill>
                  <a:srgbClr val="007DB5"/>
                </a:solidFill>
              </a:rPr>
              <a:t>exFAT</a:t>
            </a:r>
            <a:r>
              <a:rPr lang="en-US" sz="1600" dirty="0"/>
              <a:t>: Directory entry (</a:t>
            </a:r>
            <a:r>
              <a:rPr lang="en-US" sz="1600" dirty="0">
                <a:solidFill>
                  <a:srgbClr val="FFC000"/>
                </a:solidFill>
              </a:rPr>
              <a:t>USB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NTFS</a:t>
            </a:r>
            <a:r>
              <a:rPr lang="en-US" sz="1600" dirty="0"/>
              <a:t>: MFT Entry (</a:t>
            </a:r>
            <a:r>
              <a:rPr lang="en-US" sz="1600" dirty="0">
                <a:solidFill>
                  <a:srgbClr val="FFC000"/>
                </a:solidFill>
              </a:rPr>
              <a:t>Win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UFS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Digital camera, mobile phone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DB5"/>
                </a:solidFill>
              </a:rPr>
              <a:t>ExtX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Linux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HFS</a:t>
            </a:r>
            <a:r>
              <a:rPr lang="en-US" sz="1600" dirty="0"/>
              <a:t>: Catalog record  (</a:t>
            </a:r>
            <a:r>
              <a:rPr lang="en-US" sz="1600" dirty="0" err="1">
                <a:solidFill>
                  <a:srgbClr val="FFC000"/>
                </a:solidFill>
              </a:rPr>
              <a:t>Ios</a:t>
            </a:r>
            <a:r>
              <a:rPr lang="en-US" sz="16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58E30-FEE0-4F60-9E61-084A687856D6}"/>
              </a:ext>
            </a:extLst>
          </p:cNvPr>
          <p:cNvCxnSpPr>
            <a:cxnSpLocks/>
          </p:cNvCxnSpPr>
          <p:nvPr/>
        </p:nvCxnSpPr>
        <p:spPr>
          <a:xfrm flipH="1" flipV="1">
            <a:off x="1798320" y="1722120"/>
            <a:ext cx="3571284" cy="85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4"/>
            </a:pPr>
            <a:r>
              <a:rPr lang="en-US" dirty="0"/>
              <a:t>Extract key registry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Windows Registry?</a:t>
            </a:r>
          </a:p>
          <a:p>
            <a:r>
              <a:rPr lang="en-US" dirty="0"/>
              <a:t>How to access registry files? </a:t>
            </a:r>
          </a:p>
          <a:p>
            <a:r>
              <a:rPr lang="en-US" dirty="0"/>
              <a:t>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70059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 What is Windows Registry?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Windows Registry is a database </a:t>
            </a:r>
          </a:p>
          <a:p>
            <a:pPr lvl="1"/>
            <a:r>
              <a:rPr lang="en-US" dirty="0"/>
              <a:t>Stores low-level settings for the Microsoft Windows operating system </a:t>
            </a:r>
          </a:p>
          <a:p>
            <a:pPr lvl="1"/>
            <a:r>
              <a:rPr lang="en-US" dirty="0"/>
              <a:t>Store setting for applications that opt to use the registry. </a:t>
            </a:r>
          </a:p>
          <a:p>
            <a:r>
              <a:rPr lang="en-US" dirty="0"/>
              <a:t>It is a hierarchical database</a:t>
            </a:r>
          </a:p>
          <a:p>
            <a:pPr lvl="1"/>
            <a:r>
              <a:rPr lang="en-US" dirty="0"/>
              <a:t>Store forensic information</a:t>
            </a:r>
          </a:p>
          <a:p>
            <a:r>
              <a:rPr lang="en-US" dirty="0"/>
              <a:t>Components use registry</a:t>
            </a:r>
          </a:p>
          <a:p>
            <a:pPr lvl="1"/>
            <a:r>
              <a:rPr lang="en-US" dirty="0"/>
              <a:t>Kernel, </a:t>
            </a:r>
          </a:p>
          <a:p>
            <a:pPr lvl="1"/>
            <a:r>
              <a:rPr lang="en-US" dirty="0"/>
              <a:t>Device drivers, </a:t>
            </a:r>
          </a:p>
          <a:p>
            <a:pPr lvl="1"/>
            <a:r>
              <a:rPr lang="en-US" dirty="0"/>
              <a:t>Services, </a:t>
            </a:r>
          </a:p>
          <a:p>
            <a:pPr lvl="1"/>
            <a:r>
              <a:rPr lang="en-US" dirty="0"/>
              <a:t>Security Accounts Manager (SAM)</a:t>
            </a:r>
          </a:p>
          <a:p>
            <a:pPr lvl="1"/>
            <a:r>
              <a:rPr lang="en-US" dirty="0"/>
              <a:t>User interface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02955408"/>
              </p:ext>
            </p:extLst>
          </p:nvPr>
        </p:nvGraphicFramePr>
        <p:xfrm>
          <a:off x="5728677" y="3313721"/>
          <a:ext cx="3579447" cy="239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02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weaklibrary.com/wp-content/uploads/6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0" y="1063423"/>
            <a:ext cx="10620375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85920" y="3496717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393939"/>
                </a:solidFill>
                <a:latin typeface="Poppins"/>
              </a:rPr>
              <a:t>The five main root keys of registry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HKEY_CLASSES_ROOT (HKCR)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HKEY_CURRENT_USER (HKCU)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HKEY_LOCAL_MACHINE (HKLM)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HKEY_USERS (HKU)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HKEY_CURRENT_CONFIG (HKCC)</a:t>
            </a:r>
            <a:endParaRPr lang="en-US" b="0" i="0" dirty="0">
              <a:solidFill>
                <a:srgbClr val="393939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5167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HKEY_USERS (HKU)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99638" y="1825625"/>
            <a:ext cx="5454162" cy="4351338"/>
          </a:xfrm>
        </p:spPr>
        <p:txBody>
          <a:bodyPr/>
          <a:lstStyle/>
          <a:p>
            <a:r>
              <a:rPr lang="en-US" dirty="0"/>
              <a:t>Contains information about all the users who logged in to the computer </a:t>
            </a:r>
            <a:r>
              <a:rPr lang="en-US" dirty="0">
                <a:solidFill>
                  <a:srgbClr val="FF0000"/>
                </a:solidFill>
              </a:rPr>
              <a:t>at some point</a:t>
            </a:r>
          </a:p>
          <a:p>
            <a:r>
              <a:rPr lang="en-US" dirty="0"/>
              <a:t>When log on, the current logged in user profile is linked by HKCU</a:t>
            </a:r>
          </a:p>
          <a:p>
            <a:r>
              <a:rPr lang="en-US" dirty="0"/>
              <a:t>Saved in each user's profile folder</a:t>
            </a:r>
          </a:p>
          <a:p>
            <a:pPr lvl="1"/>
            <a:r>
              <a:rPr lang="en-US" dirty="0"/>
              <a:t>C:\Users\IEUser\Ntuser.dat</a:t>
            </a:r>
          </a:p>
          <a:p>
            <a:pPr lvl="1"/>
            <a:r>
              <a:rPr lang="en-US" dirty="0"/>
              <a:t>C:\Users\ssh_Server\Ntuser.dat</a:t>
            </a:r>
          </a:p>
          <a:p>
            <a:pPr lvl="1"/>
            <a:r>
              <a:rPr lang="en-US" dirty="0"/>
              <a:t>C:\Users\Default User\Ntuser.dat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29" y="1690688"/>
            <a:ext cx="4519635" cy="43935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9547" y="2850859"/>
            <a:ext cx="21658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contains the base settings for new users when they first logon,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5469" y="2963007"/>
            <a:ext cx="67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5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HKEY_LOCAL_MACHINE (HKLM)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Contains computer hardware and software information</a:t>
            </a:r>
          </a:p>
          <a:p>
            <a:r>
              <a:rPr lang="en-US" dirty="0"/>
              <a:t>Loaded at boot time from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04" y="2806989"/>
            <a:ext cx="2771274" cy="3044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29" y="2864774"/>
            <a:ext cx="4038950" cy="399322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48525" y="4757113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76075" y="494265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50616" y="5128189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64391" y="453589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92404" y="4265107"/>
            <a:ext cx="37888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 Plug-and-Play devices Infor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dynamically, not stored in a file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84883" y="4284924"/>
            <a:ext cx="1466196" cy="25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84883" y="5303680"/>
            <a:ext cx="17901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/>
              <a:t>Loaded at boot time from</a:t>
            </a:r>
          </a:p>
        </p:txBody>
      </p:sp>
    </p:spTree>
    <p:extLst>
      <p:ext uri="{BB962C8B-B14F-4D97-AF65-F5344CB8AC3E}">
        <p14:creationId xmlns:p14="http://schemas.microsoft.com/office/powerpoint/2010/main" val="29763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HKEY_CURRENT_USER (HKCU)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877" y="1690688"/>
            <a:ext cx="6689558" cy="4543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not contain any data</a:t>
            </a:r>
          </a:p>
          <a:p>
            <a:pPr lvl="1"/>
            <a:r>
              <a:rPr lang="en-US" dirty="0"/>
              <a:t>A link to the </a:t>
            </a:r>
            <a:r>
              <a:rPr lang="en-US" dirty="0" err="1"/>
              <a:t>subkey</a:t>
            </a:r>
            <a:r>
              <a:rPr lang="en-US" dirty="0"/>
              <a:t> of HKEY_USERS</a:t>
            </a:r>
          </a:p>
          <a:p>
            <a:r>
              <a:rPr lang="en-US" dirty="0"/>
              <a:t>Stores settings for currently logged-in use</a:t>
            </a:r>
          </a:p>
          <a:p>
            <a:pPr lvl="1"/>
            <a:r>
              <a:rPr lang="en-US" dirty="0"/>
              <a:t>Unloaded when the user logs out</a:t>
            </a:r>
          </a:p>
          <a:p>
            <a:pPr lvl="1"/>
            <a:r>
              <a:rPr lang="en-US" dirty="0"/>
              <a:t>If no profile is available, built from default user</a:t>
            </a:r>
          </a:p>
          <a:p>
            <a:r>
              <a:rPr lang="en-US" dirty="0"/>
              <a:t>Control everything of the current logged user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Desktop settings, </a:t>
            </a:r>
          </a:p>
          <a:p>
            <a:pPr lvl="1"/>
            <a:r>
              <a:rPr lang="en-US" dirty="0"/>
              <a:t>Network connections, printers,</a:t>
            </a:r>
          </a:p>
          <a:p>
            <a:pPr lvl="1"/>
            <a:r>
              <a:rPr lang="en-US" dirty="0"/>
              <a:t>Application preferences.</a:t>
            </a:r>
          </a:p>
          <a:p>
            <a:pPr lvl="1"/>
            <a:r>
              <a:rPr lang="en-US" dirty="0"/>
              <a:t>Keyboard layout</a:t>
            </a:r>
          </a:p>
          <a:p>
            <a:pPr lvl="1"/>
            <a:r>
              <a:rPr lang="en-US" dirty="0"/>
              <a:t>Current logged user information</a:t>
            </a:r>
          </a:p>
          <a:p>
            <a:r>
              <a:rPr lang="en-US" dirty="0"/>
              <a:t>Treasure for investigators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41" y="1690688"/>
            <a:ext cx="2680574" cy="45151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92384" y="5325979"/>
            <a:ext cx="1804732" cy="4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721768" y="4090737"/>
            <a:ext cx="1114927" cy="12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HKEY_CURRENT_CONFIG (HKCC)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It doesn't store any information itself but instead acts as a pointer, or a shortcut, to a registry key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2736988"/>
            <a:ext cx="8079834" cy="3254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1550" y="4686300"/>
            <a:ext cx="4666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Noting shown here, but points to other registry </a:t>
            </a:r>
          </a:p>
        </p:txBody>
      </p:sp>
    </p:spTree>
    <p:extLst>
      <p:ext uri="{BB962C8B-B14F-4D97-AF65-F5344CB8AC3E}">
        <p14:creationId xmlns:p14="http://schemas.microsoft.com/office/powerpoint/2010/main" val="54039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Kali</a:t>
            </a:r>
            <a:r>
              <a:rPr lang="en-US" dirty="0"/>
              <a:t>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NIST data leakage case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 files in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registry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prefetched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security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,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i="1" dirty="0">
                <a:solidFill>
                  <a:srgbClr val="007DB5"/>
                </a:solidFill>
              </a:rPr>
              <a:t> 3.0</a:t>
            </a:r>
            <a:r>
              <a:rPr lang="en-US" dirty="0"/>
              <a:t>, 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</p:spTree>
    <p:extLst>
      <p:ext uri="{BB962C8B-B14F-4D97-AF65-F5344CB8AC3E}">
        <p14:creationId xmlns:p14="http://schemas.microsoft.com/office/powerpoint/2010/main" val="26368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 How to access registry files in dd image ? the easiest way: </a:t>
            </a:r>
            <a:r>
              <a:rPr lang="en-US" b="1" dirty="0"/>
              <a:t>Mounting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E22A1C-6FAC-B873-95A2-00A0F6B56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557177"/>
              </p:ext>
            </p:extLst>
          </p:nvPr>
        </p:nvGraphicFramePr>
        <p:xfrm>
          <a:off x="838200" y="1628382"/>
          <a:ext cx="6277429" cy="379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Hard drive Icons - Download 961 Free Hard drive icons here">
            <a:extLst>
              <a:ext uri="{FF2B5EF4-FFF2-40B4-BE49-F238E27FC236}">
                <a16:creationId xmlns:a16="http://schemas.microsoft.com/office/drawing/2014/main" id="{37489F9B-5C45-2C16-F65F-C55F1FCA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952" y="4114800"/>
            <a:ext cx="893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F2DA38-E864-BE77-7CD9-0895E559A083}"/>
              </a:ext>
            </a:extLst>
          </p:cNvPr>
          <p:cNvSpPr txBox="1"/>
          <p:nvPr/>
        </p:nvSpPr>
        <p:spPr>
          <a:xfrm>
            <a:off x="10040692" y="5052130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.dd raw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F94705-C3A8-B318-2E46-E7659ECA7A91}"/>
              </a:ext>
            </a:extLst>
          </p:cNvPr>
          <p:cNvSpPr/>
          <p:nvPr/>
        </p:nvSpPr>
        <p:spPr>
          <a:xfrm>
            <a:off x="8062686" y="3926114"/>
            <a:ext cx="2902857" cy="1610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08710-90E0-38AD-090C-FADBD6698801}"/>
              </a:ext>
            </a:extLst>
          </p:cNvPr>
          <p:cNvSpPr txBox="1"/>
          <p:nvPr/>
        </p:nvSpPr>
        <p:spPr>
          <a:xfrm>
            <a:off x="9216168" y="41148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Abadi" panose="020B0604020104020204" pitchFamily="34" charset="0"/>
              </a:rPr>
              <a:t>losetup</a:t>
            </a:r>
            <a:endParaRPr lang="en-US" i="1" dirty="0"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08064-DEC2-C8DB-555F-B0126824032F}"/>
              </a:ext>
            </a:extLst>
          </p:cNvPr>
          <p:cNvSpPr txBox="1"/>
          <p:nvPr/>
        </p:nvSpPr>
        <p:spPr>
          <a:xfrm>
            <a:off x="8156666" y="5086111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device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93B2CF3-8134-512E-8CF5-847530325789}"/>
              </a:ext>
            </a:extLst>
          </p:cNvPr>
          <p:cNvSpPr/>
          <p:nvPr/>
        </p:nvSpPr>
        <p:spPr>
          <a:xfrm rot="10800000">
            <a:off x="9347475" y="4537239"/>
            <a:ext cx="482164" cy="1524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4949B-FB08-85C0-6799-1085FDA4EE0B}"/>
              </a:ext>
            </a:extLst>
          </p:cNvPr>
          <p:cNvSpPr txBox="1"/>
          <p:nvPr/>
        </p:nvSpPr>
        <p:spPr>
          <a:xfrm>
            <a:off x="8878138" y="3494139"/>
            <a:ext cx="127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/dev/</a:t>
            </a:r>
            <a:r>
              <a:rPr lang="en-US" dirty="0" err="1"/>
              <a:t>loop</a:t>
            </a:r>
            <a:r>
              <a:rPr lang="en-US" dirty="0" err="1">
                <a:solidFill>
                  <a:schemeClr val="accent2"/>
                </a:solidFill>
              </a:rPr>
              <a:t>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B6B299-4BAE-2A09-000D-F541FD316F13}"/>
              </a:ext>
            </a:extLst>
          </p:cNvPr>
          <p:cNvSpPr/>
          <p:nvPr/>
        </p:nvSpPr>
        <p:spPr>
          <a:xfrm>
            <a:off x="5875704" y="4003271"/>
            <a:ext cx="1432240" cy="1005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C1E394D1-425D-96C7-DFE1-6121F65C7A82}"/>
              </a:ext>
            </a:extLst>
          </p:cNvPr>
          <p:cNvSpPr/>
          <p:nvPr/>
        </p:nvSpPr>
        <p:spPr>
          <a:xfrm rot="16200000">
            <a:off x="7554167" y="4206561"/>
            <a:ext cx="225928" cy="639762"/>
          </a:xfrm>
          <a:prstGeom prst="up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CBE4C-14F9-EDC9-2EAC-5BC53A190BB3}"/>
              </a:ext>
            </a:extLst>
          </p:cNvPr>
          <p:cNvSpPr txBox="1"/>
          <p:nvPr/>
        </p:nvSpPr>
        <p:spPr>
          <a:xfrm>
            <a:off x="7280653" y="4044145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badi" panose="020B0604020104020204" pitchFamily="34" charset="0"/>
              </a:rPr>
              <a:t>mount</a:t>
            </a:r>
          </a:p>
        </p:txBody>
      </p:sp>
      <p:pic>
        <p:nvPicPr>
          <p:cNvPr id="1030" name="Picture 6" descr="BIN file format - Free interface icons">
            <a:extLst>
              <a:ext uri="{FF2B5EF4-FFF2-40B4-BE49-F238E27FC236}">
                <a16:creationId xmlns:a16="http://schemas.microsoft.com/office/drawing/2014/main" id="{761C85A7-A6FD-E7B2-FA3F-45207AB7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995" y="4137529"/>
            <a:ext cx="799420" cy="7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8305D9-3E32-750B-81DA-EDECAE72C049}"/>
              </a:ext>
            </a:extLst>
          </p:cNvPr>
          <p:cNvCxnSpPr/>
          <p:nvPr/>
        </p:nvCxnSpPr>
        <p:spPr>
          <a:xfrm>
            <a:off x="9441543" y="2569029"/>
            <a:ext cx="0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53996E-2EF5-345F-334F-C9810F2A657B}"/>
              </a:ext>
            </a:extLst>
          </p:cNvPr>
          <p:cNvSpPr txBox="1"/>
          <p:nvPr/>
        </p:nvSpPr>
        <p:spPr>
          <a:xfrm>
            <a:off x="8265394" y="2072295"/>
            <a:ext cx="297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1: create a virtual device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B48654-3827-FAFB-78C5-A17CDDE4CB67}"/>
              </a:ext>
            </a:extLst>
          </p:cNvPr>
          <p:cNvSpPr txBox="1"/>
          <p:nvPr/>
        </p:nvSpPr>
        <p:spPr>
          <a:xfrm>
            <a:off x="6990501" y="2707427"/>
            <a:ext cx="214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3: attach device</a:t>
            </a:r>
          </a:p>
          <a:p>
            <a:r>
              <a:rPr lang="en-US" b="1" dirty="0">
                <a:solidFill>
                  <a:srgbClr val="FF0000"/>
                </a:solidFill>
              </a:rPr>
              <a:t> to the access point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0AE091-7C47-0CD2-0AEE-80E5998F1373}"/>
              </a:ext>
            </a:extLst>
          </p:cNvPr>
          <p:cNvCxnSpPr/>
          <p:nvPr/>
        </p:nvCxnSpPr>
        <p:spPr>
          <a:xfrm>
            <a:off x="7667131" y="3353758"/>
            <a:ext cx="0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106214-8275-F460-2739-D40C4F979BA2}"/>
              </a:ext>
            </a:extLst>
          </p:cNvPr>
          <p:cNvSpPr txBox="1"/>
          <p:nvPr/>
        </p:nvSpPr>
        <p:spPr>
          <a:xfrm>
            <a:off x="5460905" y="5516067"/>
            <a:ext cx="226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2: create a folder</a:t>
            </a:r>
          </a:p>
          <a:p>
            <a:r>
              <a:rPr lang="en-US" b="1" dirty="0">
                <a:solidFill>
                  <a:srgbClr val="FF0000"/>
                </a:solidFill>
              </a:rPr>
              <a:t> as an access point </a:t>
            </a:r>
          </a:p>
          <a:p>
            <a:r>
              <a:rPr lang="en-US" b="1" dirty="0">
                <a:solidFill>
                  <a:srgbClr val="FF0000"/>
                </a:solidFill>
              </a:rPr>
              <a:t>(to a device)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18DDD7-6D6B-73F7-C419-06105E06E289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6535624" y="4997389"/>
            <a:ext cx="56200" cy="51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view of </a:t>
            </a:r>
            <a:r>
              <a:rPr lang="en-US" b="1" dirty="0"/>
              <a:t>Mounting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F9FE4-BE5E-48E5-841C-1F2FAF09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8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Mounting </a:t>
            </a:r>
            <a:r>
              <a:rPr lang="en-GB" dirty="0"/>
              <a:t>ensures that your computer recognizes the media's format</a:t>
            </a:r>
            <a:endParaRPr lang="en-US" dirty="0"/>
          </a:p>
          <a:p>
            <a:pPr lvl="1"/>
            <a:r>
              <a:rPr lang="en-US" dirty="0"/>
              <a:t>mounting a device/driver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loop device </a:t>
            </a:r>
          </a:p>
          <a:p>
            <a:pPr lvl="1"/>
            <a:r>
              <a:rPr lang="en-GB" dirty="0"/>
              <a:t>a pseudo-device that makes a file accessible as a block device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mounting point</a:t>
            </a:r>
          </a:p>
          <a:p>
            <a:pPr lvl="1"/>
            <a:r>
              <a:rPr lang="en-GB" dirty="0"/>
              <a:t>drive or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Attach the loop device to the mount point</a:t>
            </a:r>
            <a:endParaRPr lang="en-US" dirty="0"/>
          </a:p>
        </p:txBody>
      </p:sp>
      <p:pic>
        <p:nvPicPr>
          <p:cNvPr id="1026" name="Picture 2" descr="010.fig5">
            <a:extLst>
              <a:ext uri="{FF2B5EF4-FFF2-40B4-BE49-F238E27FC236}">
                <a16:creationId xmlns:a16="http://schemas.microsoft.com/office/drawing/2014/main" id="{DE1748CC-871F-448C-8F8E-90685526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4855" r="3751" b="6654"/>
          <a:stretch/>
        </p:blipFill>
        <p:spPr bwMode="auto">
          <a:xfrm>
            <a:off x="7312271" y="1825625"/>
            <a:ext cx="4747846" cy="474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24628-BD89-4B1D-A277-4007BE9552D4}"/>
              </a:ext>
            </a:extLst>
          </p:cNvPr>
          <p:cNvSpPr txBox="1"/>
          <p:nvPr/>
        </p:nvSpPr>
        <p:spPr>
          <a:xfrm>
            <a:off x="6096000" y="3086045"/>
            <a:ext cx="122976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. folder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1FCEF6-B348-4FC8-B0E6-D54D53AA5EE7}"/>
              </a:ext>
            </a:extLst>
          </p:cNvPr>
          <p:cNvCxnSpPr>
            <a:cxnSpLocks/>
          </p:cNvCxnSpPr>
          <p:nvPr/>
        </p:nvCxnSpPr>
        <p:spPr>
          <a:xfrm>
            <a:off x="6893169" y="3547710"/>
            <a:ext cx="1046285" cy="215849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70081-E697-43EB-94C9-7F52ADBDDBC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710880" y="3547710"/>
            <a:ext cx="1167030" cy="271241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E200BC-E63B-45D2-802C-A1E390EF4959}"/>
              </a:ext>
            </a:extLst>
          </p:cNvPr>
          <p:cNvCxnSpPr>
            <a:cxnSpLocks/>
          </p:cNvCxnSpPr>
          <p:nvPr/>
        </p:nvCxnSpPr>
        <p:spPr>
          <a:xfrm flipV="1">
            <a:off x="6300094" y="2011637"/>
            <a:ext cx="1577814" cy="107440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70BB91-F533-44AF-AE76-EE5174C15FC8}"/>
              </a:ext>
            </a:extLst>
          </p:cNvPr>
          <p:cNvCxnSpPr>
            <a:cxnSpLocks/>
          </p:cNvCxnSpPr>
          <p:nvPr/>
        </p:nvCxnSpPr>
        <p:spPr>
          <a:xfrm flipH="1">
            <a:off x="6893169" y="2352566"/>
            <a:ext cx="1046285" cy="7334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48818-F89D-497D-8A55-F90D8B550A5A}"/>
              </a:ext>
            </a:extLst>
          </p:cNvPr>
          <p:cNvCxnSpPr/>
          <p:nvPr/>
        </p:nvCxnSpPr>
        <p:spPr>
          <a:xfrm>
            <a:off x="3912577" y="3429000"/>
            <a:ext cx="402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B3EB96-76FB-40F6-AF47-7A4C4970B19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638839" y="3547710"/>
            <a:ext cx="2072041" cy="100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C1F83E-E671-43C8-AD56-BC632DDC9A67}"/>
              </a:ext>
            </a:extLst>
          </p:cNvPr>
          <p:cNvSpPr txBox="1"/>
          <p:nvPr/>
        </p:nvSpPr>
        <p:spPr>
          <a:xfrm>
            <a:off x="9787396" y="31344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D7D29C-EFF3-4DDA-AADD-3B45F806B09B}"/>
              </a:ext>
            </a:extLst>
          </p:cNvPr>
          <p:cNvSpPr txBox="1"/>
          <p:nvPr/>
        </p:nvSpPr>
        <p:spPr>
          <a:xfrm>
            <a:off x="7456152" y="2992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D05975-147C-4B53-B8E2-BE2E7BB34565}"/>
              </a:ext>
            </a:extLst>
          </p:cNvPr>
          <p:cNvCxnSpPr>
            <a:stCxn id="10" idx="3"/>
          </p:cNvCxnSpPr>
          <p:nvPr/>
        </p:nvCxnSpPr>
        <p:spPr>
          <a:xfrm flipV="1">
            <a:off x="7325760" y="3316877"/>
            <a:ext cx="552148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70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461406"/>
            <a:ext cx="78701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Set up loop device (a pseudo-</a:t>
            </a:r>
            <a:r>
              <a:rPr lang="en-US" b="1" dirty="0"/>
              <a:t>device</a:t>
            </a:r>
            <a:r>
              <a:rPr lang="en-US" dirty="0"/>
              <a:t> that makes a file accessible as a block </a:t>
            </a:r>
            <a:r>
              <a:rPr lang="en-US" b="1" dirty="0"/>
              <a:t>device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4025" y="392847"/>
            <a:ext cx="2949388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--</a:t>
            </a:r>
            <a:r>
              <a:rPr lang="en-US" sz="1600" b="1" dirty="0" err="1">
                <a:solidFill>
                  <a:srgbClr val="FF0000"/>
                </a:solidFill>
              </a:rPr>
              <a:t>partscan</a:t>
            </a:r>
            <a:r>
              <a:rPr lang="en-US" sz="1600" dirty="0"/>
              <a:t>: scan the partition table on a newly created loop device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find</a:t>
            </a:r>
            <a:r>
              <a:rPr lang="en-US" sz="1600" dirty="0"/>
              <a:t>: find the first unused loop device.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show</a:t>
            </a:r>
            <a:r>
              <a:rPr lang="en-US" sz="1600" dirty="0"/>
              <a:t>: print device name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read-only</a:t>
            </a:r>
            <a:r>
              <a:rPr lang="en-US" sz="1600" dirty="0"/>
              <a:t>: setup read-only loop device.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49554"/>
            <a:ext cx="7870103" cy="1058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107"/>
            <a:ext cx="7106348" cy="10932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649960"/>
            <a:ext cx="59786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Show disk (loop0), partition 1 (loop0p1), partition 2 (loop0p2)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F1EFD-78AD-4B6B-8D2B-B7DA905E56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2024874"/>
            <a:ext cx="621721" cy="5916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DD4493-8847-4398-BA00-45B210C5680D}"/>
              </a:ext>
            </a:extLst>
          </p:cNvPr>
          <p:cNvSpPr txBox="1"/>
          <p:nvPr/>
        </p:nvSpPr>
        <p:spPr>
          <a:xfrm>
            <a:off x="1593734" y="2186723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to add </a:t>
            </a:r>
            <a:r>
              <a:rPr lang="en-US" i="1" dirty="0" err="1">
                <a:solidFill>
                  <a:srgbClr val="7030A0"/>
                </a:solidFill>
              </a:rPr>
              <a:t>sudo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to get admin privilege if above </a:t>
            </a:r>
            <a:r>
              <a:rPr lang="en-US" dirty="0" err="1">
                <a:solidFill>
                  <a:srgbClr val="FF0000"/>
                </a:solidFill>
              </a:rPr>
              <a:t>ccmd</a:t>
            </a:r>
            <a:r>
              <a:rPr lang="en-US" dirty="0">
                <a:solidFill>
                  <a:srgbClr val="FF0000"/>
                </a:solidFill>
              </a:rPr>
              <a:t> doesn’t work.</a:t>
            </a:r>
          </a:p>
          <a:p>
            <a:r>
              <a:rPr lang="en-US" dirty="0">
                <a:solidFill>
                  <a:srgbClr val="FF0000"/>
                </a:solidFill>
              </a:rPr>
              <a:t>Otherwise, you have to manually mount the image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D8478FA-F59D-45DA-87EA-56231EA33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51869"/>
            <a:ext cx="7513971" cy="1242168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E78A1A-6DF2-4F57-A048-1C7F5613E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304" y="2616545"/>
            <a:ext cx="1988992" cy="38865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8A8274-3A09-417E-96F5-AA3D1BD9855E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8352171" y="3472953"/>
            <a:ext cx="864133" cy="108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8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67EFEE-ABBF-49DE-8475-713DB244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51" y="1292819"/>
            <a:ext cx="9049728" cy="4750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9B127-178E-4275-A3CD-BE0E57D93C7B}"/>
              </a:ext>
            </a:extLst>
          </p:cNvPr>
          <p:cNvSpPr txBox="1"/>
          <p:nvPr/>
        </p:nvSpPr>
        <p:spPr>
          <a:xfrm>
            <a:off x="1752951" y="923487"/>
            <a:ext cx="22338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mounted image</a:t>
            </a:r>
          </a:p>
        </p:txBody>
      </p:sp>
    </p:spTree>
    <p:extLst>
      <p:ext uri="{BB962C8B-B14F-4D97-AF65-F5344CB8AC3E}">
        <p14:creationId xmlns:p14="http://schemas.microsoft.com/office/powerpoint/2010/main" val="705781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36" y="4468642"/>
            <a:ext cx="5638087" cy="343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7636" y="4099310"/>
            <a:ext cx="34172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Create a folder as the mount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36" y="5428292"/>
            <a:ext cx="7383127" cy="407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636" y="5043453"/>
            <a:ext cx="40377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Mount partition 2 to the mounting point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36" y="1376956"/>
            <a:ext cx="9038280" cy="1485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7636" y="722782"/>
            <a:ext cx="86273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Kali 2020 automatically create the mounting point </a:t>
            </a:r>
            <a:r>
              <a:rPr lang="en-US" b="1" i="1" dirty="0">
                <a:solidFill>
                  <a:srgbClr val="007DB5"/>
                </a:solidFill>
              </a:rPr>
              <a:t>/media/</a:t>
            </a:r>
            <a:r>
              <a:rPr lang="en-US" b="1" i="1" dirty="0" err="1">
                <a:solidFill>
                  <a:srgbClr val="007DB5"/>
                </a:solidFill>
              </a:rPr>
              <a:t>YOUR_Account</a:t>
            </a:r>
            <a:r>
              <a:rPr lang="en-US" b="1" i="1" dirty="0">
                <a:solidFill>
                  <a:srgbClr val="007DB5"/>
                </a:solidFill>
              </a:rPr>
              <a:t>/CB…48. </a:t>
            </a:r>
            <a:r>
              <a:rPr lang="en-US" dirty="0"/>
              <a:t>The partition 2 is mounted to the mounting point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940" y="3288621"/>
            <a:ext cx="621721" cy="5916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4474" y="3450470"/>
            <a:ext cx="271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manually mount the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90E0-8870-4616-A417-1AA4CB55EF31}"/>
              </a:ext>
            </a:extLst>
          </p:cNvPr>
          <p:cNvSpPr txBox="1"/>
          <p:nvPr/>
        </p:nvSpPr>
        <p:spPr>
          <a:xfrm>
            <a:off x="887636" y="607516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Unmount command: </a:t>
            </a:r>
            <a:r>
              <a:rPr lang="en-US" i="1" dirty="0" err="1"/>
              <a:t>umount</a:t>
            </a:r>
            <a:r>
              <a:rPr lang="en-US" i="1" dirty="0"/>
              <a:t> /</a:t>
            </a:r>
            <a:r>
              <a:rPr lang="en-US" i="1" dirty="0" err="1"/>
              <a:t>mnt</a:t>
            </a:r>
            <a:r>
              <a:rPr lang="en-US" i="1" dirty="0"/>
              <a:t>/nist_dataleak_pc_dd2/</a:t>
            </a:r>
          </a:p>
        </p:txBody>
      </p:sp>
    </p:spTree>
    <p:extLst>
      <p:ext uri="{BB962C8B-B14F-4D97-AF65-F5344CB8AC3E}">
        <p14:creationId xmlns:p14="http://schemas.microsoft.com/office/powerpoint/2010/main" val="2603411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68" y="2335856"/>
            <a:ext cx="4038950" cy="39932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files contains the registry information?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904668" y="1558775"/>
            <a:ext cx="4038950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computer hardware and software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52564" y="1558775"/>
            <a:ext cx="4554071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information about all the users who logged in to the computer </a:t>
            </a:r>
            <a:r>
              <a:rPr lang="en-US">
                <a:solidFill>
                  <a:srgbClr val="FF0000"/>
                </a:solidFill>
              </a:rPr>
              <a:t>at some 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64" y="2335856"/>
            <a:ext cx="2725271" cy="37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78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6" y="2230046"/>
            <a:ext cx="10138194" cy="1387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404" y="1857357"/>
            <a:ext cx="30736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Copy System (five) files to \lab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96" y="4153379"/>
            <a:ext cx="8997489" cy="2160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404" y="3784047"/>
            <a:ext cx="15559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five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1123515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0" y="805394"/>
            <a:ext cx="10011516" cy="2147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260" y="436062"/>
            <a:ext cx="20225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users in the 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60" y="3131314"/>
            <a:ext cx="34660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copy users information to \lab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0" y="3479159"/>
            <a:ext cx="10011516" cy="98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60" y="4966821"/>
            <a:ext cx="7325658" cy="1154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260" y="4597489"/>
            <a:ext cx="1605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four files</a:t>
            </a:r>
          </a:p>
        </p:txBody>
      </p:sp>
    </p:spTree>
    <p:extLst>
      <p:ext uri="{BB962C8B-B14F-4D97-AF65-F5344CB8AC3E}">
        <p14:creationId xmlns:p14="http://schemas.microsoft.com/office/powerpoint/2010/main" val="1608075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5"/>
            </a:pPr>
            <a:r>
              <a:rPr lang="en-US" dirty="0"/>
              <a:t>Extract </a:t>
            </a:r>
            <a:r>
              <a:rPr lang="en-US" dirty="0" err="1"/>
              <a:t>prefetch</a:t>
            </a:r>
            <a:r>
              <a:rPr lang="en-US" dirty="0"/>
              <a:t> event log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7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</a:t>
            </a:r>
            <a:r>
              <a:rPr lang="en-US" dirty="0"/>
              <a:t> 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Cache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type memory that stores data to improve performance</a:t>
            </a:r>
          </a:p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Prefetching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loading of a resource (instructions, data) to cache before it is required</a:t>
            </a:r>
          </a:p>
          <a:p>
            <a:r>
              <a:rPr lang="en-US" dirty="0"/>
              <a:t>Which resource are chosen for prefetching?</a:t>
            </a:r>
          </a:p>
          <a:p>
            <a:pPr lvl="1"/>
            <a:r>
              <a:rPr lang="en-US" dirty="0"/>
              <a:t>Chosen based on the user’s daily behavior</a:t>
            </a:r>
          </a:p>
          <a:p>
            <a:pPr lvl="1"/>
            <a:r>
              <a:rPr lang="en-US" dirty="0"/>
              <a:t>E.g., the most used resource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dirty="0"/>
              <a:t> log can be used for forensic analysis</a:t>
            </a:r>
          </a:p>
          <a:p>
            <a:pPr lvl="1"/>
            <a:r>
              <a:rPr lang="en-US" dirty="0"/>
              <a:t>E.g., monitoring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30165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  <a:latin typeface="+mn-lt"/>
                <a:ea typeface="+mn-ea"/>
                <a:cs typeface="+mn-cs"/>
              </a:rPr>
              <a:t>Kali</a:t>
            </a:r>
            <a:endParaRPr lang="en-US" sz="2800" i="1" dirty="0">
              <a:solidFill>
                <a:srgbClr val="007DB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9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0" y="1731738"/>
            <a:ext cx="10590340" cy="29705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8853" y="1854581"/>
            <a:ext cx="515148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-r</a:t>
            </a:r>
            <a:r>
              <a:rPr lang="en-US" sz="1600" dirty="0"/>
              <a:t>: recursively, </a:t>
            </a:r>
            <a:r>
              <a:rPr lang="en-US" sz="1600" dirty="0">
                <a:solidFill>
                  <a:srgbClr val="FF0000"/>
                </a:solidFill>
              </a:rPr>
              <a:t>-F</a:t>
            </a:r>
            <a:r>
              <a:rPr lang="en-US" sz="1600" dirty="0"/>
              <a:t>: Display only files, </a:t>
            </a:r>
            <a:r>
              <a:rPr lang="en-US" sz="1600" dirty="0">
                <a:solidFill>
                  <a:srgbClr val="FF0000"/>
                </a:solidFill>
              </a:rPr>
              <a:t>-d</a:t>
            </a:r>
            <a:r>
              <a:rPr lang="en-US" sz="1600" dirty="0"/>
              <a:t>: deleted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420" y="1362406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Check </a:t>
            </a:r>
            <a:r>
              <a:rPr lang="en-US" i="1" dirty="0">
                <a:solidFill>
                  <a:srgbClr val="007DB5"/>
                </a:solidFill>
                <a:latin typeface="Helvetica Neue"/>
              </a:rPr>
              <a:t>.pf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files in a DD 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93395" y="2982203"/>
            <a:ext cx="307336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-P</a:t>
            </a:r>
            <a:r>
              <a:rPr lang="en-US" dirty="0"/>
              <a:t>: PCRE - Perl Compatible Regular Expressions</a:t>
            </a:r>
          </a:p>
          <a:p>
            <a:r>
              <a:rPr lang="en-US" dirty="0">
                <a:solidFill>
                  <a:srgbClr val="FF0000"/>
                </a:solidFill>
              </a:rPr>
              <a:t>\: </a:t>
            </a:r>
            <a:r>
              <a:rPr lang="en-US" dirty="0"/>
              <a:t>Escapes a special character</a:t>
            </a:r>
          </a:p>
          <a:p>
            <a:r>
              <a:rPr lang="en-GB" dirty="0">
                <a:solidFill>
                  <a:srgbClr val="7030A0"/>
                </a:solidFill>
              </a:rPr>
              <a:t>note: always enclose the regular expression in single quotes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5B1B2-EC6E-4343-B3AE-9A1B03ACA0F6}"/>
              </a:ext>
            </a:extLst>
          </p:cNvPr>
          <p:cNvSpPr txBox="1"/>
          <p:nvPr/>
        </p:nvSpPr>
        <p:spPr>
          <a:xfrm>
            <a:off x="2882730" y="6257935"/>
            <a:ext cx="617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https://www.debuggex.com/cheatsheet/regex/pcre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6D5B9-9EF5-4A89-93E8-547117F089E2}"/>
              </a:ext>
            </a:extLst>
          </p:cNvPr>
          <p:cNvSpPr txBox="1"/>
          <p:nvPr/>
        </p:nvSpPr>
        <p:spPr>
          <a:xfrm>
            <a:off x="685799" y="5137988"/>
            <a:ext cx="98737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grep supports three regular expression syntaxes, Basic, Extended, and Perl-compatible.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regular expression or regex is a pattern that matches a set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42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1" y="1440331"/>
            <a:ext cx="10334386" cy="24862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6341" y="4099587"/>
            <a:ext cx="10334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-a </a:t>
            </a:r>
            <a:r>
              <a:rPr lang="en-US" sz="2400" dirty="0"/>
              <a:t>: Preserve the specified attributes such as directory a file mode, ownership, timestamps, if possible additional attributes: context, links, </a:t>
            </a:r>
            <a:r>
              <a:rPr lang="en-US" sz="2400" dirty="0" err="1"/>
              <a:t>xattr</a:t>
            </a:r>
            <a:r>
              <a:rPr lang="en-US" sz="2400" dirty="0"/>
              <a:t>, all.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-v </a:t>
            </a:r>
            <a:r>
              <a:rPr lang="en-US" sz="2400" dirty="0"/>
              <a:t>: Verbose output.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-r </a:t>
            </a:r>
            <a:r>
              <a:rPr lang="en-US" sz="2400" dirty="0"/>
              <a:t>: Copy directories recursively.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341" y="1070999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Copy </a:t>
            </a:r>
            <a:r>
              <a:rPr lang="en-US" i="1" dirty="0" err="1">
                <a:solidFill>
                  <a:srgbClr val="007DB5"/>
                </a:solidFill>
                <a:latin typeface="Helvetica Neue"/>
              </a:rPr>
              <a:t>Prefetch</a:t>
            </a:r>
            <a:r>
              <a:rPr lang="en-US" dirty="0">
                <a:solidFill>
                  <a:schemeClr val="accent6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folder to current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46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75" y="2018278"/>
            <a:ext cx="76874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and check .pf of chrom.exe is in </a:t>
            </a:r>
            <a:r>
              <a:rPr lang="en-US" i="1" dirty="0">
                <a:solidFill>
                  <a:schemeClr val="accent6"/>
                </a:solidFill>
              </a:rPr>
              <a:t>./Prefetch </a:t>
            </a:r>
            <a:r>
              <a:rPr lang="en-US" dirty="0"/>
              <a:t>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75" y="2387610"/>
            <a:ext cx="7757832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9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6"/>
            </a:pPr>
            <a:r>
              <a:rPr lang="en-US" dirty="0"/>
              <a:t>Extract security event log files from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7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 files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OS records various events for debugging</a:t>
            </a:r>
          </a:p>
          <a:p>
            <a:pPr lvl="1"/>
            <a:r>
              <a:rPr lang="en-US" dirty="0"/>
              <a:t>Created by the Windows 7 Event Viewer (</a:t>
            </a:r>
            <a:r>
              <a:rPr lang="en-US" i="1" dirty="0" err="1">
                <a:solidFill>
                  <a:srgbClr val="007DB5"/>
                </a:solidFill>
              </a:rPr>
              <a:t>eventvwr.msc</a:t>
            </a:r>
            <a:r>
              <a:rPr lang="en-US" dirty="0"/>
              <a:t>) </a:t>
            </a:r>
          </a:p>
          <a:p>
            <a:r>
              <a:rPr lang="en-US" dirty="0"/>
              <a:t>Event logs has file extension 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dirty="0"/>
              <a:t>Contains a list of events</a:t>
            </a:r>
          </a:p>
          <a:p>
            <a:pPr lvl="1"/>
            <a:r>
              <a:rPr lang="en-US" dirty="0"/>
              <a:t>Saved in a proprietary binary format </a:t>
            </a:r>
          </a:p>
          <a:p>
            <a:pPr lvl="1"/>
            <a:r>
              <a:rPr lang="en-US" dirty="0"/>
              <a:t>Only can be viewed within the Event Viewer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1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4" y="1513532"/>
            <a:ext cx="9783680" cy="1625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1013" y="2594503"/>
            <a:ext cx="30878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-r: </a:t>
            </a:r>
            <a:r>
              <a:rPr lang="en-US" dirty="0" err="1"/>
              <a:t>Recurse</a:t>
            </a:r>
            <a:r>
              <a:rPr lang="en-US" dirty="0"/>
              <a:t> on directory entries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04" y="3877225"/>
            <a:ext cx="10132117" cy="1489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904" y="1144200"/>
            <a:ext cx="450867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904" y="3507893"/>
            <a:ext cx="61800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and show full path</a:t>
            </a:r>
          </a:p>
        </p:txBody>
      </p:sp>
    </p:spTree>
    <p:extLst>
      <p:ext uri="{BB962C8B-B14F-4D97-AF65-F5344CB8AC3E}">
        <p14:creationId xmlns:p14="http://schemas.microsoft.com/office/powerpoint/2010/main" val="2473625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5" y="2529778"/>
            <a:ext cx="10503312" cy="1575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915" y="2160446"/>
            <a:ext cx="5765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Copy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to the </a:t>
            </a:r>
            <a:r>
              <a:rPr lang="en-US" i="1" dirty="0">
                <a:solidFill>
                  <a:srgbClr val="007DB5"/>
                </a:solidFill>
              </a:rPr>
              <a:t>lab</a:t>
            </a:r>
            <a:r>
              <a:rPr lang="en-US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397031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7"/>
            </a:pPr>
            <a:r>
              <a:rPr lang="en-US" dirty="0"/>
              <a:t>Install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Optional</a:t>
            </a:r>
            <a:r>
              <a:rPr lang="en-US" dirty="0"/>
              <a:t>: If you downloaded Kali form </a:t>
            </a:r>
            <a:r>
              <a:rPr lang="en-US" dirty="0">
                <a:hlinkClick r:id="rId2"/>
              </a:rPr>
              <a:t>https://github.com/frankwxu/digital-forensics-lab</a:t>
            </a:r>
            <a:r>
              <a:rPr lang="en-US" dirty="0"/>
              <a:t>, you can skip this section</a:t>
            </a:r>
          </a:p>
        </p:txBody>
      </p:sp>
    </p:spTree>
    <p:extLst>
      <p:ext uri="{BB962C8B-B14F-4D97-AF65-F5344CB8AC3E}">
        <p14:creationId xmlns:p14="http://schemas.microsoft.com/office/powerpoint/2010/main" val="2309109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3" y="1920616"/>
            <a:ext cx="9498615" cy="3099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1619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0" y="1765808"/>
            <a:ext cx="8937552" cy="3549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9360" y="1396476"/>
            <a:ext cx="21891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 help menu</a:t>
            </a:r>
          </a:p>
        </p:txBody>
      </p:sp>
    </p:spTree>
    <p:extLst>
      <p:ext uri="{BB962C8B-B14F-4D97-AF65-F5344CB8AC3E}">
        <p14:creationId xmlns:p14="http://schemas.microsoft.com/office/powerpoint/2010/main" val="153914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https://github.com/frankwxu/digital-forensics-lab</a:t>
            </a:r>
            <a:endParaRPr lang="en-US" dirty="0"/>
          </a:p>
          <a:p>
            <a:r>
              <a:rPr lang="en-US" dirty="0"/>
              <a:t>Read Tool installation section</a:t>
            </a:r>
          </a:p>
        </p:txBody>
      </p:sp>
    </p:spTree>
    <p:extLst>
      <p:ext uri="{BB962C8B-B14F-4D97-AF65-F5344CB8AC3E}">
        <p14:creationId xmlns:p14="http://schemas.microsoft.com/office/powerpoint/2010/main" val="96232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79720"/>
          <a:stretch/>
        </p:blipFill>
        <p:spPr>
          <a:xfrm>
            <a:off x="1276129" y="1661360"/>
            <a:ext cx="8378494" cy="978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3374"/>
          <a:stretch/>
        </p:blipFill>
        <p:spPr>
          <a:xfrm>
            <a:off x="1276129" y="2639482"/>
            <a:ext cx="8378494" cy="2731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6129" y="1292028"/>
            <a:ext cx="48347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files of the current folder in a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80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3.0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software tool to extract/parse information (keys, values, data) from the Registry</a:t>
            </a:r>
          </a:p>
          <a:p>
            <a:pPr lvl="1"/>
            <a:r>
              <a:rPr lang="en-US" dirty="0"/>
              <a:t>Open-source software (Windows and Linux)</a:t>
            </a:r>
          </a:p>
          <a:p>
            <a:pPr lvl="1"/>
            <a:r>
              <a:rPr lang="en-US" dirty="0"/>
              <a:t>Written in Perl</a:t>
            </a:r>
          </a:p>
          <a:p>
            <a:pPr lvl="1"/>
            <a:r>
              <a:rPr lang="en-US" dirty="0"/>
              <a:t>Consists of a framework that executes plugins</a:t>
            </a:r>
          </a:p>
          <a:p>
            <a:r>
              <a:rPr lang="en-US" dirty="0"/>
              <a:t>Two basic tools</a:t>
            </a:r>
          </a:p>
          <a:p>
            <a:pPr lvl="1"/>
            <a:r>
              <a:rPr lang="en-US" dirty="0"/>
              <a:t>A command line (CLI) tool called rip</a:t>
            </a:r>
          </a:p>
          <a:p>
            <a:pPr lvl="1"/>
            <a:r>
              <a:rPr lang="en-US" dirty="0"/>
              <a:t>Graphic user interface (GUI) </a:t>
            </a:r>
          </a:p>
        </p:txBody>
      </p:sp>
    </p:spTree>
    <p:extLst>
      <p:ext uri="{BB962C8B-B14F-4D97-AF65-F5344CB8AC3E}">
        <p14:creationId xmlns:p14="http://schemas.microsoft.com/office/powerpoint/2010/main" val="308956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058" y="1028127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Download 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 installation script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8" y="1393663"/>
            <a:ext cx="7625545" cy="562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58" y="3543885"/>
            <a:ext cx="7745478" cy="544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058" y="3173499"/>
            <a:ext cx="176840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Verify the script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58" y="4727472"/>
            <a:ext cx="8162440" cy="9597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4058" y="4358140"/>
            <a:ext cx="293951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Make the script executable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7E1D4-F686-4BDC-9BE9-4AE348D96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058" y="2390348"/>
            <a:ext cx="7940728" cy="4496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D871A1-EF61-4DFA-8F90-1FB7B0C35614}"/>
              </a:ext>
            </a:extLst>
          </p:cNvPr>
          <p:cNvSpPr txBox="1"/>
          <p:nvPr/>
        </p:nvSpPr>
        <p:spPr>
          <a:xfrm>
            <a:off x="1014058" y="2039133"/>
            <a:ext cx="507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backup link </a:t>
            </a:r>
            <a:r>
              <a:rPr lang="en-US"/>
              <a:t>if the original </a:t>
            </a:r>
            <a:r>
              <a:rPr lang="en-US" dirty="0"/>
              <a:t>link does not work</a:t>
            </a:r>
          </a:p>
        </p:txBody>
      </p:sp>
    </p:spTree>
    <p:extLst>
      <p:ext uri="{BB962C8B-B14F-4D97-AF65-F5344CB8AC3E}">
        <p14:creationId xmlns:p14="http://schemas.microsoft.com/office/powerpoint/2010/main" val="3280354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4" y="924558"/>
            <a:ext cx="6694616" cy="3697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7784" y="555226"/>
            <a:ext cx="25186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Run the script to install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84" y="2049246"/>
            <a:ext cx="8398268" cy="4308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7784" y="1663592"/>
            <a:ext cx="210833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Test 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6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 Install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CE496-954B-408D-B364-D264BBF3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14573"/>
            <a:ext cx="9455563" cy="1169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BF421-D4C8-4591-A1B2-F7CFA06BF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879963"/>
            <a:ext cx="9395206" cy="2305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B00D0-A53D-4C4A-AD91-3198853C39D3}"/>
              </a:ext>
            </a:extLst>
          </p:cNvPr>
          <p:cNvSpPr txBox="1"/>
          <p:nvPr/>
        </p:nvSpPr>
        <p:spPr>
          <a:xfrm>
            <a:off x="838199" y="3510631"/>
            <a:ext cx="65828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 if </a:t>
            </a:r>
            <a:r>
              <a:rPr lang="en-US" i="1" dirty="0">
                <a:solidFill>
                  <a:schemeClr val="accent6"/>
                </a:solidFill>
              </a:rPr>
              <a:t>prefetch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tool works (you can skip if your python </a:t>
            </a:r>
            <a:r>
              <a:rPr lang="en-US"/>
              <a:t>version is 3.9)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BF337-05C2-4F51-9743-8345B47BEFE1}"/>
              </a:ext>
            </a:extLst>
          </p:cNvPr>
          <p:cNvSpPr txBox="1"/>
          <p:nvPr/>
        </p:nvSpPr>
        <p:spPr>
          <a:xfrm>
            <a:off x="838199" y="1553909"/>
            <a:ext cx="13887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Install parser</a:t>
            </a:r>
          </a:p>
        </p:txBody>
      </p:sp>
    </p:spTree>
    <p:extLst>
      <p:ext uri="{BB962C8B-B14F-4D97-AF65-F5344CB8AC3E}">
        <p14:creationId xmlns:p14="http://schemas.microsoft.com/office/powerpoint/2010/main" val="2709583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E17AC1-1F19-4B03-B997-5FB2A256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01" y="1132084"/>
            <a:ext cx="9662997" cy="4869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F9D08-35BB-42A4-B212-9166ADF7916C}"/>
              </a:ext>
            </a:extLst>
          </p:cNvPr>
          <p:cNvSpPr txBox="1"/>
          <p:nvPr/>
        </p:nvSpPr>
        <p:spPr>
          <a:xfrm>
            <a:off x="1264501" y="762752"/>
            <a:ext cx="188404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you are the </a:t>
            </a:r>
            <a:r>
              <a:rPr lang="en-US" i="1" dirty="0">
                <a:solidFill>
                  <a:srgbClr val="7030A0"/>
                </a:solidFill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51439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399513-F281-6419-4DC0-B4291B35FDB9}"/>
              </a:ext>
            </a:extLst>
          </p:cNvPr>
          <p:cNvSpPr txBox="1"/>
          <p:nvPr/>
        </p:nvSpPr>
        <p:spPr>
          <a:xfrm>
            <a:off x="851717" y="2490089"/>
            <a:ext cx="109322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CRB" panose="020B0609020202020204" pitchFamily="49" charset="0"/>
              </a:rPr>
              <a:t>git clone </a:t>
            </a:r>
            <a:r>
              <a:rPr lang="en-US" dirty="0">
                <a:latin typeface="OCRB" panose="020B0609020202020204" pitchFamily="49" charset="0"/>
                <a:hlinkClick r:id="rId2"/>
              </a:rPr>
              <a:t>https://github.com/PoorBillionaire/Windows-Prefetch-Parser.git</a:t>
            </a:r>
            <a:endParaRPr lang="en-US" dirty="0">
              <a:latin typeface="OCRB" panose="020B0609020202020204" pitchFamily="49" charset="0"/>
            </a:endParaRPr>
          </a:p>
          <a:p>
            <a:r>
              <a:rPr lang="en-US" dirty="0">
                <a:latin typeface="OCRB" panose="020B0609020202020204" pitchFamily="49" charset="0"/>
              </a:rPr>
              <a:t>cd Windows-Prefetch-Parser</a:t>
            </a:r>
          </a:p>
          <a:p>
            <a:r>
              <a:rPr lang="en-US" dirty="0">
                <a:latin typeface="OCRB" panose="020B0609020202020204" pitchFamily="49" charset="0"/>
              </a:rPr>
              <a:t>python3 setup.py build </a:t>
            </a:r>
          </a:p>
          <a:p>
            <a:r>
              <a:rPr lang="en-US" dirty="0">
                <a:latin typeface="OCRB" panose="020B0609020202020204" pitchFamily="49" charset="0"/>
              </a:rPr>
              <a:t>python3 setup.py install</a:t>
            </a:r>
          </a:p>
          <a:p>
            <a:r>
              <a:rPr lang="en-US" dirty="0">
                <a:latin typeface="OCRB" panose="020B0609020202020204" pitchFamily="49" charset="0"/>
              </a:rPr>
              <a:t>prefetch.py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12BC4E-1D36-2B31-323B-D4A56240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585"/>
            <a:ext cx="10515600" cy="1325563"/>
          </a:xfrm>
        </p:spPr>
        <p:txBody>
          <a:bodyPr/>
          <a:lstStyle/>
          <a:p>
            <a:r>
              <a:rPr lang="en-US"/>
              <a:t>Last option: Directly </a:t>
            </a:r>
            <a:r>
              <a:rPr lang="en-US" dirty="0"/>
              <a:t>build from GitHub</a:t>
            </a:r>
          </a:p>
        </p:txBody>
      </p:sp>
    </p:spTree>
    <p:extLst>
      <p:ext uri="{BB962C8B-B14F-4D97-AF65-F5344CB8AC3E}">
        <p14:creationId xmlns:p14="http://schemas.microsoft.com/office/powerpoint/2010/main" val="1823810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 Install Window event log parser: </a:t>
            </a:r>
            <a:r>
              <a:rPr lang="en-US" i="1" dirty="0">
                <a:solidFill>
                  <a:srgbClr val="007DB5"/>
                </a:solidFill>
              </a:rPr>
              <a:t>Python-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pure Python parser for recent Windows Event Log files	</a:t>
            </a:r>
          </a:p>
          <a:p>
            <a:pPr lvl="1"/>
            <a:r>
              <a:rPr lang="en-US" dirty="0"/>
              <a:t>Parse files with "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r>
              <a:rPr lang="en-US" dirty="0"/>
              <a:t>“</a:t>
            </a:r>
          </a:p>
          <a:p>
            <a:r>
              <a:rPr lang="en-US" dirty="0"/>
              <a:t>Provides programmatic access to the File and Chunk headers, record templates, and event entries</a:t>
            </a:r>
          </a:p>
        </p:txBody>
      </p:sp>
    </p:spTree>
    <p:extLst>
      <p:ext uri="{BB962C8B-B14F-4D97-AF65-F5344CB8AC3E}">
        <p14:creationId xmlns:p14="http://schemas.microsoft.com/office/powerpoint/2010/main" val="1082904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63" y="1078893"/>
            <a:ext cx="6097777" cy="1331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0663" y="2410285"/>
            <a:ext cx="52135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i="1" dirty="0">
                <a:solidFill>
                  <a:schemeClr val="accent6"/>
                </a:solidFill>
              </a:rPr>
              <a:t>apt-get update  </a:t>
            </a:r>
            <a:r>
              <a:rPr lang="en-US" dirty="0"/>
              <a:t>if there is any error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ED30-61C3-4B04-B609-DDE1BEA65818}"/>
              </a:ext>
            </a:extLst>
          </p:cNvPr>
          <p:cNvSpPr txBox="1"/>
          <p:nvPr/>
        </p:nvSpPr>
        <p:spPr>
          <a:xfrm>
            <a:off x="1890663" y="3195141"/>
            <a:ext cx="27021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663" y="3564473"/>
            <a:ext cx="5947051" cy="2703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F3118-4C45-41DE-BB2E-D33776EC00C8}"/>
              </a:ext>
            </a:extLst>
          </p:cNvPr>
          <p:cNvSpPr txBox="1"/>
          <p:nvPr/>
        </p:nvSpPr>
        <p:spPr>
          <a:xfrm>
            <a:off x="1890663" y="698749"/>
            <a:ext cx="2932418" cy="3801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via apt</a:t>
            </a:r>
          </a:p>
        </p:txBody>
      </p:sp>
    </p:spTree>
    <p:extLst>
      <p:ext uri="{BB962C8B-B14F-4D97-AF65-F5344CB8AC3E}">
        <p14:creationId xmlns:p14="http://schemas.microsoft.com/office/powerpoint/2010/main" val="114770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2"/>
            </a:pPr>
            <a:r>
              <a:rPr lang="en-US" dirty="0"/>
              <a:t>Get the NIST data leakage case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142" y="1702484"/>
            <a:ext cx="48985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DD images. See notes if the link expired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142" y="4296626"/>
            <a:ext cx="2401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three zipped files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2" y="4666989"/>
            <a:ext cx="9879885" cy="12855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the DD image?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2204F2-497F-465D-B427-D1F6A277BF51}"/>
              </a:ext>
            </a:extLst>
          </p:cNvPr>
          <p:cNvSpPr txBox="1"/>
          <p:nvPr/>
        </p:nvSpPr>
        <p:spPr>
          <a:xfrm>
            <a:off x="744142" y="2909676"/>
            <a:ext cx="10421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Repeat </a:t>
            </a:r>
            <a:r>
              <a:rPr lang="en-US" dirty="0" err="1">
                <a:latin typeface="Britannic Bold" panose="020B0903060703020204" pitchFamily="34" charset="0"/>
              </a:rPr>
              <a:t>wget</a:t>
            </a:r>
            <a:r>
              <a:rPr lang="en-US" dirty="0"/>
              <a:t> command to download </a:t>
            </a:r>
            <a:r>
              <a:rPr lang="en-US" dirty="0">
                <a:latin typeface="Britannic Bold" panose="020B0903060703020204" pitchFamily="34" charset="0"/>
              </a:rPr>
              <a:t>.002 </a:t>
            </a:r>
            <a:r>
              <a:rPr lang="en-US" dirty="0"/>
              <a:t>and </a:t>
            </a:r>
            <a:r>
              <a:rPr lang="en-US" dirty="0">
                <a:latin typeface="Britannic Bold" panose="020B0903060703020204" pitchFamily="34" charset="0"/>
              </a:rPr>
              <a:t>.003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https://cfreds-archive.nist.gov/data_leakage_case/images/pc/cfreds_2015_data_leakage_pc.7z.001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https://cfreds-archive.nist.gov/data_leakage_case/images/pc/cfreds_2015_data_leakage_pc.7z.002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2E0717-D2BE-4D49-8091-56B509228764}"/>
              </a:ext>
            </a:extLst>
          </p:cNvPr>
          <p:cNvCxnSpPr/>
          <p:nvPr/>
        </p:nvCxnSpPr>
        <p:spPr>
          <a:xfrm>
            <a:off x="4539343" y="2767427"/>
            <a:ext cx="152400" cy="2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58968C7-37FC-E4BA-BBD6-8E462CFE86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31"/>
          <a:stretch/>
        </p:blipFill>
        <p:spPr>
          <a:xfrm>
            <a:off x="744141" y="2050283"/>
            <a:ext cx="9879885" cy="9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5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94" y="1410604"/>
            <a:ext cx="7292094" cy="419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7893" y="1027693"/>
            <a:ext cx="23820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unzipped the DD image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93" y="2772757"/>
            <a:ext cx="9003384" cy="148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7893" y="2403425"/>
            <a:ext cx="29792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the unzipped DD image</a:t>
            </a:r>
          </a:p>
        </p:txBody>
      </p:sp>
      <p:sp>
        <p:nvSpPr>
          <p:cNvPr id="8" name="Right Arrow 7"/>
          <p:cNvSpPr/>
          <p:nvPr/>
        </p:nvSpPr>
        <p:spPr>
          <a:xfrm rot="7978268">
            <a:off x="9340952" y="3433591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8E391-70E6-4BD4-BAD0-7D20929953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643"/>
          <a:stretch/>
        </p:blipFill>
        <p:spPr>
          <a:xfrm>
            <a:off x="1292257" y="5209412"/>
            <a:ext cx="8146735" cy="620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F08D4-5D04-4A61-B624-17FB4B87DE1F}"/>
              </a:ext>
            </a:extLst>
          </p:cNvPr>
          <p:cNvSpPr txBox="1"/>
          <p:nvPr/>
        </p:nvSpPr>
        <p:spPr>
          <a:xfrm>
            <a:off x="1292257" y="4828837"/>
            <a:ext cx="39587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unzipped DD </a:t>
            </a:r>
            <a:r>
              <a:rPr lang="en-US"/>
              <a:t>image with MD5</a:t>
            </a:r>
          </a:p>
        </p:txBody>
      </p:sp>
    </p:spTree>
    <p:extLst>
      <p:ext uri="{BB962C8B-B14F-4D97-AF65-F5344CB8AC3E}">
        <p14:creationId xmlns:p14="http://schemas.microsoft.com/office/powerpoint/2010/main" val="24535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3"/>
            </a:pPr>
            <a:r>
              <a:rPr lang="en-US" dirty="0"/>
              <a:t>Exam files in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partition is the system volume?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4737"/>
            <a:ext cx="10524927" cy="29251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3428103" flipV="1">
            <a:off x="2820063" y="4784771"/>
            <a:ext cx="718730" cy="1685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562701">
            <a:off x="5572259" y="4582753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4257" y="4185607"/>
            <a:ext cx="214751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"boot" volume: bootstrap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3403" y="4128816"/>
            <a:ext cx="4572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"system" volume: the remainder of an 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075405"/>
            <a:ext cx="55093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partitions of the DD image using </a:t>
            </a:r>
            <a:r>
              <a:rPr lang="en-US" i="1" dirty="0" err="1">
                <a:solidFill>
                  <a:srgbClr val="007DB5"/>
                </a:solidFill>
              </a:rPr>
              <a:t>fdisk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007DB5"/>
                </a:solidFill>
              </a:rPr>
              <a:t>f</a:t>
            </a:r>
            <a:r>
              <a:rPr lang="en-US" dirty="0"/>
              <a:t>ormat </a:t>
            </a:r>
            <a:r>
              <a:rPr lang="en-US" i="1" dirty="0">
                <a:solidFill>
                  <a:srgbClr val="007DB5"/>
                </a:solidFill>
              </a:rPr>
              <a:t>disk</a:t>
            </a:r>
            <a:r>
              <a:rPr lang="en-US" dirty="0"/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CA240F-546C-2D45-E350-2BA6212327CF}"/>
              </a:ext>
            </a:extLst>
          </p:cNvPr>
          <p:cNvCxnSpPr/>
          <p:nvPr/>
        </p:nvCxnSpPr>
        <p:spPr>
          <a:xfrm flipH="1" flipV="1">
            <a:off x="4911213" y="4663435"/>
            <a:ext cx="294968" cy="114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1A153A-5092-F60A-CFED-B12937E59F7B}"/>
              </a:ext>
            </a:extLst>
          </p:cNvPr>
          <p:cNvSpPr txBox="1"/>
          <p:nvPr/>
        </p:nvSpPr>
        <p:spPr>
          <a:xfrm>
            <a:off x="4339848" y="5846544"/>
            <a:ext cx="247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device is bootable, not a boot partition</a:t>
            </a:r>
          </a:p>
        </p:txBody>
      </p:sp>
    </p:spTree>
    <p:extLst>
      <p:ext uri="{BB962C8B-B14F-4D97-AF65-F5344CB8AC3E}">
        <p14:creationId xmlns:p14="http://schemas.microsoft.com/office/powerpoint/2010/main" val="186293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2283</Words>
  <Application>Microsoft Office PowerPoint</Application>
  <PresentationFormat>Widescreen</PresentationFormat>
  <Paragraphs>293</Paragraphs>
  <Slides>48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Avenir</vt:lpstr>
      <vt:lpstr>Helvetica Neue</vt:lpstr>
      <vt:lpstr>Abadi</vt:lpstr>
      <vt:lpstr>Arial</vt:lpstr>
      <vt:lpstr>Britannic Bold</vt:lpstr>
      <vt:lpstr>Calibri</vt:lpstr>
      <vt:lpstr>Calibri Light</vt:lpstr>
      <vt:lpstr>OCRB</vt:lpstr>
      <vt:lpstr>Poppins</vt:lpstr>
      <vt:lpstr>Roboto</vt:lpstr>
      <vt:lpstr>Verdana</vt:lpstr>
      <vt:lpstr>Office Theme</vt:lpstr>
      <vt:lpstr>Setting Up an Initial Lab Environment</vt:lpstr>
      <vt:lpstr>Overview</vt:lpstr>
      <vt:lpstr>Install Kali</vt:lpstr>
      <vt:lpstr>Download and installation instructions</vt:lpstr>
      <vt:lpstr>Get the NIST data leakage case image</vt:lpstr>
      <vt:lpstr>How to download the DD image?</vt:lpstr>
      <vt:lpstr>PowerPoint Presentation</vt:lpstr>
      <vt:lpstr>Exam files in the DD image</vt:lpstr>
      <vt:lpstr>Which partition is the system volume?</vt:lpstr>
      <vt:lpstr>Which command to list file/directory names in a system volume?</vt:lpstr>
      <vt:lpstr>PowerPoint Presentation</vt:lpstr>
      <vt:lpstr>Extract key registry files from a DD image</vt:lpstr>
      <vt:lpstr>Overview</vt:lpstr>
      <vt:lpstr>4.1  What is Windows Registry?</vt:lpstr>
      <vt:lpstr>PowerPoint Presentation</vt:lpstr>
      <vt:lpstr>HKEY_USERS (HKU)</vt:lpstr>
      <vt:lpstr>HKEY_LOCAL_MACHINE (HKLM)</vt:lpstr>
      <vt:lpstr>HKEY_CURRENT_USER (HKCU)</vt:lpstr>
      <vt:lpstr>HKEY_CURRENT_CONFIG (HKCC)</vt:lpstr>
      <vt:lpstr>4.2  How to access registry files in dd image ? the easiest way: Mounting</vt:lpstr>
      <vt:lpstr>Technical view of Mounting</vt:lpstr>
      <vt:lpstr>PowerPoint Presentation</vt:lpstr>
      <vt:lpstr>PowerPoint Presentation</vt:lpstr>
      <vt:lpstr>PowerPoint Presentation</vt:lpstr>
      <vt:lpstr>What files contains the registry information?</vt:lpstr>
      <vt:lpstr>4.3 How to copy registry files for future forensic analysis?</vt:lpstr>
      <vt:lpstr>PowerPoint Presentation</vt:lpstr>
      <vt:lpstr>Extract prefetch event log files from a DD image</vt:lpstr>
      <vt:lpstr>Prefetch introduction</vt:lpstr>
      <vt:lpstr>PowerPoint Presentation</vt:lpstr>
      <vt:lpstr>PowerPoint Presentation</vt:lpstr>
      <vt:lpstr>PowerPoint Presentation</vt:lpstr>
      <vt:lpstr>Extract security event log files from the DD Image</vt:lpstr>
      <vt:lpstr>Event log files overview</vt:lpstr>
      <vt:lpstr>PowerPoint Presentation</vt:lpstr>
      <vt:lpstr>PowerPoint Presentation</vt:lpstr>
      <vt:lpstr>Install software</vt:lpstr>
      <vt:lpstr>7.1 Install tree</vt:lpstr>
      <vt:lpstr>PowerPoint Presentation</vt:lpstr>
      <vt:lpstr>PowerPoint Presentation</vt:lpstr>
      <vt:lpstr>7.2 Install RegRipper 3.0</vt:lpstr>
      <vt:lpstr>PowerPoint Presentation</vt:lpstr>
      <vt:lpstr>PowerPoint Presentation</vt:lpstr>
      <vt:lpstr>7.3 Install Windows-Prefetch-Parser</vt:lpstr>
      <vt:lpstr>PowerPoint Presentation</vt:lpstr>
      <vt:lpstr>Last option: Directly build from GitHub</vt:lpstr>
      <vt:lpstr>7.4 Install Window event log parser: Python-evtx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272</cp:revision>
  <dcterms:created xsi:type="dcterms:W3CDTF">2020-09-14T14:43:27Z</dcterms:created>
  <dcterms:modified xsi:type="dcterms:W3CDTF">2023-02-13T04:05:22Z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2022-09-06T20:10:46Z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c9745ba2-3211-4265-95fa-46cb036068b0</vt:lpwstr>
  </property>
  <property fmtid="{D5CDD505-2E9C-101B-9397-08002B2CF9AE}" pid="8" name="MSIP_Label_2f46707a-0714-4b19-9e75-9e86a08e862d_ContentBits">
    <vt:lpwstr>0</vt:lpwstr>
  </property>
</Properties>
</file>