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7" r:id="rId3"/>
    <p:sldId id="257" r:id="rId4"/>
    <p:sldId id="285" r:id="rId5"/>
    <p:sldId id="286" r:id="rId6"/>
    <p:sldId id="288" r:id="rId7"/>
    <p:sldId id="289" r:id="rId8"/>
    <p:sldId id="261" r:id="rId9"/>
    <p:sldId id="262" r:id="rId10"/>
    <p:sldId id="263" r:id="rId11"/>
    <p:sldId id="260" r:id="rId12"/>
    <p:sldId id="266" r:id="rId13"/>
    <p:sldId id="265" r:id="rId14"/>
    <p:sldId id="267" r:id="rId15"/>
    <p:sldId id="268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7" r:id="rId27"/>
    <p:sldId id="279" r:id="rId28"/>
    <p:sldId id="280" r:id="rId29"/>
    <p:sldId id="282" r:id="rId30"/>
    <p:sldId id="281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A9641-6870-405A-ACD5-6A71A77EE40E}" v="19" dt="2021-11-17T00:45:11.8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3" autoAdjust="0"/>
    <p:restoredTop sz="88458" autoAdjust="0"/>
  </p:normalViewPr>
  <p:slideViewPr>
    <p:cSldViewPr snapToGrid="0">
      <p:cViewPr varScale="1">
        <p:scale>
          <a:sx n="101" d="100"/>
          <a:sy n="101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CE8BBE06-8277-4287-8075-01C2813EE764}"/>
    <pc:docChg chg="modSld">
      <pc:chgData name="Weifeng Xu" userId="e7aed605-a3dd-4d5a-a692-a87037af107b" providerId="ADAL" clId="{CE8BBE06-8277-4287-8075-01C2813EE764}" dt="2021-01-30T00:15:46.129" v="8" actId="20577"/>
      <pc:docMkLst>
        <pc:docMk/>
      </pc:docMkLst>
      <pc:sldChg chg="modSp mod">
        <pc:chgData name="Weifeng Xu" userId="e7aed605-a3dd-4d5a-a692-a87037af107b" providerId="ADAL" clId="{CE8BBE06-8277-4287-8075-01C2813EE764}" dt="2021-01-29T13:41:16.425" v="4" actId="6549"/>
        <pc:sldMkLst>
          <pc:docMk/>
          <pc:sldMk cId="3149611631" sldId="264"/>
        </pc:sldMkLst>
        <pc:spChg chg="mod">
          <ac:chgData name="Weifeng Xu" userId="e7aed605-a3dd-4d5a-a692-a87037af107b" providerId="ADAL" clId="{CE8BBE06-8277-4287-8075-01C2813EE764}" dt="2021-01-29T13:41:16.425" v="4" actId="6549"/>
          <ac:spMkLst>
            <pc:docMk/>
            <pc:sldMk cId="3149611631" sldId="264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29T20:59:22.315" v="6" actId="20577"/>
        <pc:sldMkLst>
          <pc:docMk/>
          <pc:sldMk cId="137281088" sldId="276"/>
        </pc:sldMkLst>
        <pc:spChg chg="mod">
          <ac:chgData name="Weifeng Xu" userId="e7aed605-a3dd-4d5a-a692-a87037af107b" providerId="ADAL" clId="{CE8BBE06-8277-4287-8075-01C2813EE764}" dt="2021-01-29T20:59:22.315" v="6" actId="20577"/>
          <ac:spMkLst>
            <pc:docMk/>
            <pc:sldMk cId="137281088" sldId="27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CE8BBE06-8277-4287-8075-01C2813EE764}" dt="2021-01-30T00:15:46.129" v="8" actId="20577"/>
        <pc:sldMkLst>
          <pc:docMk/>
          <pc:sldMk cId="3593567398" sldId="281"/>
        </pc:sldMkLst>
        <pc:spChg chg="mod">
          <ac:chgData name="Weifeng Xu" userId="e7aed605-a3dd-4d5a-a692-a87037af107b" providerId="ADAL" clId="{CE8BBE06-8277-4287-8075-01C2813EE764}" dt="2021-01-30T00:15:46.129" v="8" actId="20577"/>
          <ac:spMkLst>
            <pc:docMk/>
            <pc:sldMk cId="3593567398" sldId="281"/>
            <ac:spMk id="4" creationId="{00000000-0000-0000-0000-000000000000}"/>
          </ac:spMkLst>
        </pc:spChg>
      </pc:sldChg>
    </pc:docChg>
  </pc:docChgLst>
  <pc:docChgLst>
    <pc:chgData name="Richard Wheeless" userId="edf7d7f9-5d95-4eec-886d-0f745236a21b" providerId="ADAL" clId="{4E872F6F-B3FB-42B5-A1A5-17F0938186E6}"/>
    <pc:docChg chg="modSld sldOrd">
      <pc:chgData name="Richard Wheeless" userId="edf7d7f9-5d95-4eec-886d-0f745236a21b" providerId="ADAL" clId="{4E872F6F-B3FB-42B5-A1A5-17F0938186E6}" dt="2021-11-05T17:01:52.305" v="8" actId="1076"/>
      <pc:docMkLst>
        <pc:docMk/>
      </pc:docMkLst>
      <pc:sldChg chg="ord">
        <pc:chgData name="Richard Wheeless" userId="edf7d7f9-5d95-4eec-886d-0f745236a21b" providerId="ADAL" clId="{4E872F6F-B3FB-42B5-A1A5-17F0938186E6}" dt="2021-11-05T16:59:37.705" v="1"/>
        <pc:sldMkLst>
          <pc:docMk/>
          <pc:sldMk cId="214669444" sldId="273"/>
        </pc:sldMkLst>
      </pc:sldChg>
      <pc:sldChg chg="modSp mod">
        <pc:chgData name="Richard Wheeless" userId="edf7d7f9-5d95-4eec-886d-0f745236a21b" providerId="ADAL" clId="{4E872F6F-B3FB-42B5-A1A5-17F0938186E6}" dt="2021-11-05T17:01:52.305" v="8" actId="1076"/>
        <pc:sldMkLst>
          <pc:docMk/>
          <pc:sldMk cId="1081932749" sldId="285"/>
        </pc:sldMkLst>
        <pc:spChg chg="mod">
          <ac:chgData name="Richard Wheeless" userId="edf7d7f9-5d95-4eec-886d-0f745236a21b" providerId="ADAL" clId="{4E872F6F-B3FB-42B5-A1A5-17F0938186E6}" dt="2021-11-05T17:01:52.305" v="8" actId="1076"/>
          <ac:spMkLst>
            <pc:docMk/>
            <pc:sldMk cId="1081932749" sldId="285"/>
            <ac:spMk id="5" creationId="{00000000-0000-0000-0000-000000000000}"/>
          </ac:spMkLst>
        </pc:spChg>
        <pc:picChg chg="mod">
          <ac:chgData name="Richard Wheeless" userId="edf7d7f9-5d95-4eec-886d-0f745236a21b" providerId="ADAL" clId="{4E872F6F-B3FB-42B5-A1A5-17F0938186E6}" dt="2021-11-05T17:00:16.901" v="2" actId="14100"/>
          <ac:picMkLst>
            <pc:docMk/>
            <pc:sldMk cId="1081932749" sldId="285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88A9641-6870-405A-ACD5-6A71A77EE40E}"/>
    <pc:docChg chg="undo redo custSel addSld delSld modSld">
      <pc:chgData name="Weifeng Xu" userId="e7aed605-a3dd-4d5a-a692-a87037af107b" providerId="ADAL" clId="{C88A9641-6870-405A-ACD5-6A71A77EE40E}" dt="2021-11-16T23:33:46.374" v="680" actId="20577"/>
      <pc:docMkLst>
        <pc:docMk/>
      </pc:docMkLst>
      <pc:sldChg chg="modSp mod modNotesTx">
        <pc:chgData name="Weifeng Xu" userId="e7aed605-a3dd-4d5a-a692-a87037af107b" providerId="ADAL" clId="{C88A9641-6870-405A-ACD5-6A71A77EE40E}" dt="2021-11-16T20:59:22.695" v="676" actId="6549"/>
        <pc:sldMkLst>
          <pc:docMk/>
          <pc:sldMk cId="162022530" sldId="256"/>
        </pc:sldMkLst>
        <pc:spChg chg="mod">
          <ac:chgData name="Weifeng Xu" userId="e7aed605-a3dd-4d5a-a692-a87037af107b" providerId="ADAL" clId="{C88A9641-6870-405A-ACD5-6A71A77EE40E}" dt="2021-11-13T15:27:37.179" v="249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88A9641-6870-405A-ACD5-6A71A77EE40E}" dt="2021-11-13T03:47:41.200" v="218" actId="207"/>
        <pc:sldMkLst>
          <pc:docMk/>
          <pc:sldMk cId="3149611631" sldId="264"/>
        </pc:sldMkLst>
        <pc:spChg chg="add mod">
          <ac:chgData name="Weifeng Xu" userId="e7aed605-a3dd-4d5a-a692-a87037af107b" providerId="ADAL" clId="{C88A9641-6870-405A-ACD5-6A71A77EE40E}" dt="2021-11-13T03:47:17.738" v="204" actId="1076"/>
          <ac:spMkLst>
            <pc:docMk/>
            <pc:sldMk cId="3149611631" sldId="264"/>
            <ac:spMk id="4" creationId="{ADAFF1AC-213B-4922-8843-9315FCDAA337}"/>
          </ac:spMkLst>
        </pc:spChg>
        <pc:spChg chg="add mod">
          <ac:chgData name="Weifeng Xu" userId="e7aed605-a3dd-4d5a-a692-a87037af107b" providerId="ADAL" clId="{C88A9641-6870-405A-ACD5-6A71A77EE40E}" dt="2021-11-13T03:47:41.200" v="218" actId="207"/>
          <ac:spMkLst>
            <pc:docMk/>
            <pc:sldMk cId="3149611631" sldId="264"/>
            <ac:spMk id="5" creationId="{C004582E-6201-42C3-B643-1B5FCB35DC84}"/>
          </ac:spMkLst>
        </pc:spChg>
      </pc:sldChg>
      <pc:sldChg chg="addSp modSp mod">
        <pc:chgData name="Weifeng Xu" userId="e7aed605-a3dd-4d5a-a692-a87037af107b" providerId="ADAL" clId="{C88A9641-6870-405A-ACD5-6A71A77EE40E}" dt="2021-11-09T20:09:22.068" v="68" actId="13822"/>
        <pc:sldMkLst>
          <pc:docMk/>
          <pc:sldMk cId="975666546" sldId="267"/>
        </pc:sldMkLst>
        <pc:spChg chg="add mod">
          <ac:chgData name="Weifeng Xu" userId="e7aed605-a3dd-4d5a-a692-a87037af107b" providerId="ADAL" clId="{C88A9641-6870-405A-ACD5-6A71A77EE40E}" dt="2021-11-09T20:09:03.762" v="62" actId="313"/>
          <ac:spMkLst>
            <pc:docMk/>
            <pc:sldMk cId="975666546" sldId="267"/>
            <ac:spMk id="2" creationId="{DC8A2908-8A4B-456B-A9ED-A948EC07B1E9}"/>
          </ac:spMkLst>
        </pc:spChg>
        <pc:cxnChg chg="add mod">
          <ac:chgData name="Weifeng Xu" userId="e7aed605-a3dd-4d5a-a692-a87037af107b" providerId="ADAL" clId="{C88A9641-6870-405A-ACD5-6A71A77EE40E}" dt="2021-11-09T20:09:22.068" v="68" actId="13822"/>
          <ac:cxnSpMkLst>
            <pc:docMk/>
            <pc:sldMk cId="975666546" sldId="267"/>
            <ac:cxnSpMk id="6" creationId="{4AF79A65-623F-4AD1-B0DE-6F391BA525FB}"/>
          </ac:cxnSpMkLst>
        </pc:cxnChg>
      </pc:sldChg>
      <pc:sldChg chg="modSp mod">
        <pc:chgData name="Weifeng Xu" userId="e7aed605-a3dd-4d5a-a692-a87037af107b" providerId="ADAL" clId="{C88A9641-6870-405A-ACD5-6A71A77EE40E}" dt="2021-11-13T15:25:14.573" v="237" actId="20577"/>
        <pc:sldMkLst>
          <pc:docMk/>
          <pc:sldMk cId="214669444" sldId="273"/>
        </pc:sldMkLst>
        <pc:spChg chg="mod">
          <ac:chgData name="Weifeng Xu" userId="e7aed605-a3dd-4d5a-a692-a87037af107b" providerId="ADAL" clId="{C88A9641-6870-405A-ACD5-6A71A77EE40E}" dt="2021-11-13T15:25:14.573" v="237" actId="20577"/>
          <ac:spMkLst>
            <pc:docMk/>
            <pc:sldMk cId="214669444" sldId="273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C88A9641-6870-405A-ACD5-6A71A77EE40E}" dt="2021-11-09T20:31:38.731" v="115" actId="207"/>
        <pc:sldMkLst>
          <pc:docMk/>
          <pc:sldMk cId="2072058608" sldId="282"/>
        </pc:sldMkLst>
        <pc:spChg chg="mod">
          <ac:chgData name="Weifeng Xu" userId="e7aed605-a3dd-4d5a-a692-a87037af107b" providerId="ADAL" clId="{C88A9641-6870-405A-ACD5-6A71A77EE40E}" dt="2021-11-09T20:31:38.731" v="115" actId="207"/>
          <ac:spMkLst>
            <pc:docMk/>
            <pc:sldMk cId="2072058608" sldId="282"/>
            <ac:spMk id="4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09T20:31:01.920" v="111" actId="1076"/>
          <ac:spMkLst>
            <pc:docMk/>
            <pc:sldMk cId="2072058608" sldId="282"/>
            <ac:spMk id="15" creationId="{66BE7E43-7B9C-437B-9EA6-47C1A56BDCE3}"/>
          </ac:spMkLst>
        </pc:spChg>
        <pc:spChg chg="add mod">
          <ac:chgData name="Weifeng Xu" userId="e7aed605-a3dd-4d5a-a692-a87037af107b" providerId="ADAL" clId="{C88A9641-6870-405A-ACD5-6A71A77EE40E}" dt="2021-11-09T20:31:11.825" v="113" actId="1076"/>
          <ac:spMkLst>
            <pc:docMk/>
            <pc:sldMk cId="2072058608" sldId="282"/>
            <ac:spMk id="17" creationId="{A15728D0-A3AA-4551-AA6A-A2788214550C}"/>
          </ac:spMkLst>
        </pc:spChg>
        <pc:picChg chg="add mod">
          <ac:chgData name="Weifeng Xu" userId="e7aed605-a3dd-4d5a-a692-a87037af107b" providerId="ADAL" clId="{C88A9641-6870-405A-ACD5-6A71A77EE40E}" dt="2021-11-09T20:27:19.328" v="71" actId="1076"/>
          <ac:picMkLst>
            <pc:docMk/>
            <pc:sldMk cId="2072058608" sldId="282"/>
            <ac:picMk id="2" creationId="{EDF04BA8-1FB9-44A3-B244-EF8BE5919873}"/>
          </ac:picMkLst>
        </pc:picChg>
        <pc:picChg chg="add mod">
          <ac:chgData name="Weifeng Xu" userId="e7aed605-a3dd-4d5a-a692-a87037af107b" providerId="ADAL" clId="{C88A9641-6870-405A-ACD5-6A71A77EE40E}" dt="2021-11-09T20:28:11.213" v="76" actId="1076"/>
          <ac:picMkLst>
            <pc:docMk/>
            <pc:sldMk cId="2072058608" sldId="282"/>
            <ac:picMk id="1026" creationId="{1DD6B319-0CF2-493A-B2FB-D21C886C1074}"/>
          </ac:picMkLst>
        </pc:picChg>
        <pc:cxnChg chg="add del">
          <ac:chgData name="Weifeng Xu" userId="e7aed605-a3dd-4d5a-a692-a87037af107b" providerId="ADAL" clId="{C88A9641-6870-405A-ACD5-6A71A77EE40E}" dt="2021-11-09T20:28:22.264" v="78" actId="11529"/>
          <ac:cxnSpMkLst>
            <pc:docMk/>
            <pc:sldMk cId="2072058608" sldId="282"/>
            <ac:cxnSpMk id="6" creationId="{9112C931-B2B9-49E4-BFF2-ABA01F286843}"/>
          </ac:cxnSpMkLst>
        </pc:cxnChg>
        <pc:cxnChg chg="add mod">
          <ac:chgData name="Weifeng Xu" userId="e7aed605-a3dd-4d5a-a692-a87037af107b" providerId="ADAL" clId="{C88A9641-6870-405A-ACD5-6A71A77EE40E}" dt="2021-11-09T20:28:41.150" v="81" actId="1582"/>
          <ac:cxnSpMkLst>
            <pc:docMk/>
            <pc:sldMk cId="2072058608" sldId="282"/>
            <ac:cxnSpMk id="8" creationId="{02C7A811-1679-45EF-A03D-4803702B26AE}"/>
          </ac:cxnSpMkLst>
        </pc:cxnChg>
        <pc:cxnChg chg="add mod">
          <ac:chgData name="Weifeng Xu" userId="e7aed605-a3dd-4d5a-a692-a87037af107b" providerId="ADAL" clId="{C88A9641-6870-405A-ACD5-6A71A77EE40E}" dt="2021-11-09T20:29:10.414" v="87" actId="208"/>
          <ac:cxnSpMkLst>
            <pc:docMk/>
            <pc:sldMk cId="2072058608" sldId="282"/>
            <ac:cxnSpMk id="10" creationId="{C2655EE9-FB91-4E97-AB73-301064184B83}"/>
          </ac:cxnSpMkLst>
        </pc:cxnChg>
      </pc:sldChg>
      <pc:sldChg chg="addSp modSp mod">
        <pc:chgData name="Weifeng Xu" userId="e7aed605-a3dd-4d5a-a692-a87037af107b" providerId="ADAL" clId="{C88A9641-6870-405A-ACD5-6A71A77EE40E}" dt="2021-11-13T02:44:03.118" v="195" actId="20577"/>
        <pc:sldMkLst>
          <pc:docMk/>
          <pc:sldMk cId="372015624" sldId="283"/>
        </pc:sldMkLst>
        <pc:spChg chg="mod">
          <ac:chgData name="Weifeng Xu" userId="e7aed605-a3dd-4d5a-a692-a87037af107b" providerId="ADAL" clId="{C88A9641-6870-405A-ACD5-6A71A77EE40E}" dt="2021-11-13T02:44:03.118" v="195" actId="20577"/>
          <ac:spMkLst>
            <pc:docMk/>
            <pc:sldMk cId="372015624" sldId="283"/>
            <ac:spMk id="3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0-29T02:21:36.167" v="6" actId="1076"/>
          <ac:spMkLst>
            <pc:docMk/>
            <pc:sldMk cId="372015624" sldId="283"/>
            <ac:spMk id="4" creationId="{EF25F455-FA17-4FB1-A4D6-21C915097505}"/>
          </ac:spMkLst>
        </pc:spChg>
      </pc:sldChg>
      <pc:sldChg chg="addSp modSp mod">
        <pc:chgData name="Weifeng Xu" userId="e7aed605-a3dd-4d5a-a692-a87037af107b" providerId="ADAL" clId="{C88A9641-6870-405A-ACD5-6A71A77EE40E}" dt="2021-10-29T02:25:28.049" v="18" actId="207"/>
        <pc:sldMkLst>
          <pc:docMk/>
          <pc:sldMk cId="2512399605" sldId="284"/>
        </pc:sldMkLst>
        <pc:spChg chg="add mod">
          <ac:chgData name="Weifeng Xu" userId="e7aed605-a3dd-4d5a-a692-a87037af107b" providerId="ADAL" clId="{C88A9641-6870-405A-ACD5-6A71A77EE40E}" dt="2021-10-29T02:25:28.049" v="18" actId="207"/>
          <ac:spMkLst>
            <pc:docMk/>
            <pc:sldMk cId="2512399605" sldId="284"/>
            <ac:spMk id="7" creationId="{9F852491-1F48-403F-9FDF-C4A20A571AC6}"/>
          </ac:spMkLst>
        </pc:spChg>
      </pc:sldChg>
      <pc:sldChg chg="addSp modSp mod">
        <pc:chgData name="Weifeng Xu" userId="e7aed605-a3dd-4d5a-a692-a87037af107b" providerId="ADAL" clId="{C88A9641-6870-405A-ACD5-6A71A77EE40E}" dt="2021-11-16T03:19:02.642" v="486" actId="14100"/>
        <pc:sldMkLst>
          <pc:docMk/>
          <pc:sldMk cId="1081932749" sldId="285"/>
        </pc:sldMkLst>
        <pc:spChg chg="add mod">
          <ac:chgData name="Weifeng Xu" userId="e7aed605-a3dd-4d5a-a692-a87037af107b" providerId="ADAL" clId="{C88A9641-6870-405A-ACD5-6A71A77EE40E}" dt="2021-11-16T03:19:02.642" v="486" actId="14100"/>
          <ac:spMkLst>
            <pc:docMk/>
            <pc:sldMk cId="1081932749" sldId="285"/>
            <ac:spMk id="10" creationId="{4C0A2281-8345-4E76-A7AF-5CDEB96A71DE}"/>
          </ac:spMkLst>
        </pc:spChg>
        <pc:picChg chg="mod">
          <ac:chgData name="Weifeng Xu" userId="e7aed605-a3dd-4d5a-a692-a87037af107b" providerId="ADAL" clId="{C88A9641-6870-405A-ACD5-6A71A77EE40E}" dt="2021-11-16T03:16:53.567" v="481" actId="1076"/>
          <ac:picMkLst>
            <pc:docMk/>
            <pc:sldMk cId="1081932749" sldId="285"/>
            <ac:picMk id="4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17:16.486" v="483" actId="13822"/>
          <ac:cxnSpMkLst>
            <pc:docMk/>
            <pc:sldMk cId="1081932749" sldId="285"/>
            <ac:cxnSpMk id="7" creationId="{FD5F9C8A-6D8D-4F77-975F-0C8FB8231FCB}"/>
          </ac:cxnSpMkLst>
        </pc:cxnChg>
      </pc:sldChg>
      <pc:sldChg chg="addSp delSp modSp mod modNotesTx">
        <pc:chgData name="Weifeng Xu" userId="e7aed605-a3dd-4d5a-a692-a87037af107b" providerId="ADAL" clId="{C88A9641-6870-405A-ACD5-6A71A77EE40E}" dt="2021-11-16T03:53:20.225" v="657" actId="14100"/>
        <pc:sldMkLst>
          <pc:docMk/>
          <pc:sldMk cId="3299497375" sldId="286"/>
        </pc:sldMkLst>
        <pc:spChg chg="del">
          <ac:chgData name="Weifeng Xu" userId="e7aed605-a3dd-4d5a-a692-a87037af107b" providerId="ADAL" clId="{C88A9641-6870-405A-ACD5-6A71A77EE40E}" dt="2021-11-16T03:28:00.279" v="491" actId="21"/>
          <ac:spMkLst>
            <pc:docMk/>
            <pc:sldMk cId="3299497375" sldId="286"/>
            <ac:spMk id="6" creationId="{00000000-0000-0000-0000-000000000000}"/>
          </ac:spMkLst>
        </pc:spChg>
        <pc:spChg chg="add mod">
          <ac:chgData name="Weifeng Xu" userId="e7aed605-a3dd-4d5a-a692-a87037af107b" providerId="ADAL" clId="{C88A9641-6870-405A-ACD5-6A71A77EE40E}" dt="2021-11-16T03:44:29.743" v="622" actId="20577"/>
          <ac:spMkLst>
            <pc:docMk/>
            <pc:sldMk cId="3299497375" sldId="286"/>
            <ac:spMk id="7" creationId="{4EC7A8FB-A718-4708-BCF8-7B8FEEEA11CD}"/>
          </ac:spMkLst>
        </pc:spChg>
        <pc:spChg chg="add mod">
          <ac:chgData name="Weifeng Xu" userId="e7aed605-a3dd-4d5a-a692-a87037af107b" providerId="ADAL" clId="{C88A9641-6870-405A-ACD5-6A71A77EE40E}" dt="2021-11-16T03:30:23.556" v="533" actId="14100"/>
          <ac:spMkLst>
            <pc:docMk/>
            <pc:sldMk cId="3299497375" sldId="286"/>
            <ac:spMk id="10" creationId="{63B22BAB-3138-4EFE-8912-752AF35655E7}"/>
          </ac:spMkLst>
        </pc:spChg>
        <pc:spChg chg="add mod">
          <ac:chgData name="Weifeng Xu" userId="e7aed605-a3dd-4d5a-a692-a87037af107b" providerId="ADAL" clId="{C88A9641-6870-405A-ACD5-6A71A77EE40E}" dt="2021-11-16T03:30:33.016" v="536" actId="14100"/>
          <ac:spMkLst>
            <pc:docMk/>
            <pc:sldMk cId="3299497375" sldId="286"/>
            <ac:spMk id="11" creationId="{E19AC702-D50F-4F43-987E-F9B6B1119D96}"/>
          </ac:spMkLst>
        </pc:spChg>
        <pc:picChg chg="del">
          <ac:chgData name="Weifeng Xu" userId="e7aed605-a3dd-4d5a-a692-a87037af107b" providerId="ADAL" clId="{C88A9641-6870-405A-ACD5-6A71A77EE40E}" dt="2021-11-16T03:28:00.279" v="491" actId="21"/>
          <ac:picMkLst>
            <pc:docMk/>
            <pc:sldMk cId="3299497375" sldId="286"/>
            <ac:picMk id="5" creationId="{00000000-0000-0000-0000-000000000000}"/>
          </ac:picMkLst>
        </pc:picChg>
        <pc:cxnChg chg="add mod">
          <ac:chgData name="Weifeng Xu" userId="e7aed605-a3dd-4d5a-a692-a87037af107b" providerId="ADAL" clId="{C88A9641-6870-405A-ACD5-6A71A77EE40E}" dt="2021-11-16T03:53:20.225" v="657" actId="14100"/>
          <ac:cxnSpMkLst>
            <pc:docMk/>
            <pc:sldMk cId="3299497375" sldId="286"/>
            <ac:cxnSpMk id="9" creationId="{1E94DE38-CE42-40AC-A151-53C75E83A378}"/>
          </ac:cxnSpMkLst>
        </pc:cxnChg>
      </pc:sldChg>
      <pc:sldChg chg="modSp new mod">
        <pc:chgData name="Weifeng Xu" userId="e7aed605-a3dd-4d5a-a692-a87037af107b" providerId="ADAL" clId="{C88A9641-6870-405A-ACD5-6A71A77EE40E}" dt="2021-11-16T02:53:12.599" v="478" actId="6549"/>
        <pc:sldMkLst>
          <pc:docMk/>
          <pc:sldMk cId="2772101945" sldId="287"/>
        </pc:sldMkLst>
        <pc:spChg chg="mod">
          <ac:chgData name="Weifeng Xu" userId="e7aed605-a3dd-4d5a-a692-a87037af107b" providerId="ADAL" clId="{C88A9641-6870-405A-ACD5-6A71A77EE40E}" dt="2021-11-13T15:31:57.042" v="344" actId="20577"/>
          <ac:spMkLst>
            <pc:docMk/>
            <pc:sldMk cId="2772101945" sldId="287"/>
            <ac:spMk id="2" creationId="{CA125AEA-7A84-4F6A-A146-D497F71BE68F}"/>
          </ac:spMkLst>
        </pc:spChg>
        <pc:spChg chg="mod">
          <ac:chgData name="Weifeng Xu" userId="e7aed605-a3dd-4d5a-a692-a87037af107b" providerId="ADAL" clId="{C88A9641-6870-405A-ACD5-6A71A77EE40E}" dt="2021-11-16T02:53:12.599" v="478" actId="6549"/>
          <ac:spMkLst>
            <pc:docMk/>
            <pc:sldMk cId="2772101945" sldId="287"/>
            <ac:spMk id="3" creationId="{53A2B3A9-CADA-4EE7-963F-CCF7898F9DD2}"/>
          </ac:spMkLst>
        </pc:spChg>
      </pc:sldChg>
      <pc:sldChg chg="addSp delSp modSp new mod modClrScheme chgLayout modNotesTx">
        <pc:chgData name="Weifeng Xu" userId="e7aed605-a3dd-4d5a-a692-a87037af107b" providerId="ADAL" clId="{C88A9641-6870-405A-ACD5-6A71A77EE40E}" dt="2021-11-16T23:33:46.374" v="680" actId="20577"/>
        <pc:sldMkLst>
          <pc:docMk/>
          <pc:sldMk cId="2640566923" sldId="288"/>
        </pc:sldMkLst>
        <pc:spChg chg="del">
          <ac:chgData name="Weifeng Xu" userId="e7aed605-a3dd-4d5a-a692-a87037af107b" providerId="ADAL" clId="{C88A9641-6870-405A-ACD5-6A71A77EE40E}" dt="2021-11-16T03:31:32.051" v="576" actId="700"/>
          <ac:spMkLst>
            <pc:docMk/>
            <pc:sldMk cId="2640566923" sldId="288"/>
            <ac:spMk id="2" creationId="{E929C9FD-DFDA-418B-8DDB-4F2B66CDDE8A}"/>
          </ac:spMkLst>
        </pc:spChg>
        <pc:spChg chg="add mod">
          <ac:chgData name="Weifeng Xu" userId="e7aed605-a3dd-4d5a-a692-a87037af107b" providerId="ADAL" clId="{C88A9641-6870-405A-ACD5-6A71A77EE40E}" dt="2021-11-16T03:32:59.012" v="612" actId="20577"/>
          <ac:spMkLst>
            <pc:docMk/>
            <pc:sldMk cId="2640566923" sldId="288"/>
            <ac:spMk id="5" creationId="{03A1B2C4-15C4-47A7-AE04-609C4C173A2D}"/>
          </ac:spMkLst>
        </pc:spChg>
        <pc:spChg chg="add mod">
          <ac:chgData name="Weifeng Xu" userId="e7aed605-a3dd-4d5a-a692-a87037af107b" providerId="ADAL" clId="{C88A9641-6870-405A-ACD5-6A71A77EE40E}" dt="2021-11-16T03:34:07.376" v="616" actId="1582"/>
          <ac:spMkLst>
            <pc:docMk/>
            <pc:sldMk cId="2640566923" sldId="288"/>
            <ac:spMk id="6" creationId="{ABB5FCAE-D7B5-4F62-99E4-49D0DC08E07A}"/>
          </ac:spMkLst>
        </pc:spChg>
        <pc:spChg chg="add mod">
          <ac:chgData name="Weifeng Xu" userId="e7aed605-a3dd-4d5a-a692-a87037af107b" providerId="ADAL" clId="{C88A9641-6870-405A-ACD5-6A71A77EE40E}" dt="2021-11-16T03:54:05.483" v="669" actId="1036"/>
          <ac:spMkLst>
            <pc:docMk/>
            <pc:sldMk cId="2640566923" sldId="288"/>
            <ac:spMk id="7" creationId="{438C8748-730C-4849-B0FD-20F87A59CB5D}"/>
          </ac:spMkLst>
        </pc:spChg>
        <pc:picChg chg="add mod">
          <ac:chgData name="Weifeng Xu" userId="e7aed605-a3dd-4d5a-a692-a87037af107b" providerId="ADAL" clId="{C88A9641-6870-405A-ACD5-6A71A77EE40E}" dt="2021-11-16T03:53:52.684" v="664" actId="1076"/>
          <ac:picMkLst>
            <pc:docMk/>
            <pc:sldMk cId="2640566923" sldId="288"/>
            <ac:picMk id="4" creationId="{07D2826B-24FA-4CA1-8683-49A9A80BAE2C}"/>
          </ac:picMkLst>
        </pc:picChg>
      </pc:sldChg>
      <pc:sldChg chg="addSp delSp modSp new mod modClrScheme chgLayout modNotesTx">
        <pc:chgData name="Weifeng Xu" userId="e7aed605-a3dd-4d5a-a692-a87037af107b" providerId="ADAL" clId="{C88A9641-6870-405A-ACD5-6A71A77EE40E}" dt="2021-11-16T03:54:44.890" v="675" actId="20577"/>
        <pc:sldMkLst>
          <pc:docMk/>
          <pc:sldMk cId="2027897214" sldId="289"/>
        </pc:sldMkLst>
        <pc:spChg chg="del">
          <ac:chgData name="Weifeng Xu" userId="e7aed605-a3dd-4d5a-a692-a87037af107b" providerId="ADAL" clId="{C88A9641-6870-405A-ACD5-6A71A77EE40E}" dt="2021-11-16T03:28:11.865" v="493" actId="700"/>
          <ac:spMkLst>
            <pc:docMk/>
            <pc:sldMk cId="2027897214" sldId="289"/>
            <ac:spMk id="2" creationId="{68EC0ECD-B87A-47EA-B594-C2D5D9D44A49}"/>
          </ac:spMkLst>
        </pc:spChg>
        <pc:spChg chg="add mod">
          <ac:chgData name="Weifeng Xu" userId="e7aed605-a3dd-4d5a-a692-a87037af107b" providerId="ADAL" clId="{C88A9641-6870-405A-ACD5-6A71A77EE40E}" dt="2021-11-16T03:54:44.890" v="675" actId="20577"/>
          <ac:spMkLst>
            <pc:docMk/>
            <pc:sldMk cId="2027897214" sldId="289"/>
            <ac:spMk id="4" creationId="{BDD03DC8-96B7-48A0-B081-D8D26ED63FE0}"/>
          </ac:spMkLst>
        </pc:spChg>
        <pc:picChg chg="add mod">
          <ac:chgData name="Weifeng Xu" userId="e7aed605-a3dd-4d5a-a692-a87037af107b" providerId="ADAL" clId="{C88A9641-6870-405A-ACD5-6A71A77EE40E}" dt="2021-11-16T03:45:47.877" v="623" actId="1076"/>
          <ac:picMkLst>
            <pc:docMk/>
            <pc:sldMk cId="2027897214" sldId="289"/>
            <ac:picMk id="3" creationId="{07F89BB5-471F-4A85-8381-073BB5AB5A0D}"/>
          </ac:picMkLst>
        </pc:picChg>
      </pc:sldChg>
      <pc:sldChg chg="delSp new del mod modClrScheme chgLayout">
        <pc:chgData name="Weifeng Xu" userId="e7aed605-a3dd-4d5a-a692-a87037af107b" providerId="ADAL" clId="{C88A9641-6870-405A-ACD5-6A71A77EE40E}" dt="2021-11-16T23:15:41.428" v="679" actId="47"/>
        <pc:sldMkLst>
          <pc:docMk/>
          <pc:sldMk cId="1795065832" sldId="290"/>
        </pc:sldMkLst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2" creationId="{3A5D6A2E-8565-44DB-A40D-0329A514A0BF}"/>
          </ac:spMkLst>
        </pc:spChg>
        <pc:spChg chg="del">
          <ac:chgData name="Weifeng Xu" userId="e7aed605-a3dd-4d5a-a692-a87037af107b" providerId="ADAL" clId="{C88A9641-6870-405A-ACD5-6A71A77EE40E}" dt="2021-11-16T22:36:10.414" v="678" actId="700"/>
          <ac:spMkLst>
            <pc:docMk/>
            <pc:sldMk cId="1795065832" sldId="290"/>
            <ac:spMk id="3" creationId="{B95E463C-B1FB-448A-9DF7-7E3944B4D914}"/>
          </ac:spMkLst>
        </pc:spChg>
      </pc:sldChg>
      <pc:sldChg chg="new del">
        <pc:chgData name="Weifeng Xu" userId="e7aed605-a3dd-4d5a-a692-a87037af107b" providerId="ADAL" clId="{C88A9641-6870-405A-ACD5-6A71A77EE40E}" dt="2021-11-16T03:53:02.782" v="655" actId="680"/>
        <pc:sldMkLst>
          <pc:docMk/>
          <pc:sldMk cId="3784024112" sldId="290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/Roaming/Microsoft/Windows/Recent/'pricing </a:t>
            </a:r>
            <a:r>
              <a:rPr lang="en-US" dirty="0" err="1"/>
              <a:t>decision.lnk</a:t>
            </a:r>
            <a:r>
              <a:rPr lang="en-US" dirty="0"/>
              <a:t>'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lnkinfo</a:t>
            </a:r>
            <a:r>
              <a:rPr lang="en-US" dirty="0"/>
              <a:t>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9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hivexsh</a:t>
            </a:r>
            <a:r>
              <a:rPr lang="en-US" dirty="0"/>
              <a:t> NTUSER_informant.DAT</a:t>
            </a:r>
          </a:p>
          <a:p>
            <a:r>
              <a:rPr lang="en-US" dirty="0"/>
              <a:t>cd Software\Microsoft\Office\15.0\Excel\File MRU</a:t>
            </a:r>
          </a:p>
          <a:p>
            <a:r>
              <a:rPr lang="en-US" dirty="0" err="1"/>
              <a:t>lsval</a:t>
            </a:r>
            <a:endParaRPr lang="en-US" dirty="0"/>
          </a:p>
          <a:p>
            <a:r>
              <a:rPr lang="en-US" dirty="0"/>
              <a:t>"Item 1"="[F00000000][T01D065A7B4C94EE2][O00000000]*\\\\10.11.11.128\\</a:t>
            </a:r>
            <a:r>
              <a:rPr lang="en-US" dirty="0" err="1"/>
              <a:t>secured_drive</a:t>
            </a:r>
            <a:r>
              <a:rPr lang="en-US" dirty="0"/>
              <a:t>\\Secret Project Data\\pricing decision\\(</a:t>
            </a:r>
            <a:r>
              <a:rPr lang="en-US" dirty="0" err="1"/>
              <a:t>secret_project</a:t>
            </a:r>
            <a:r>
              <a:rPr lang="en-US" dirty="0"/>
              <a:t>)_pricing_decision.xlsx“</a:t>
            </a:r>
          </a:p>
          <a:p>
            <a:r>
              <a:rPr lang="en-US" dirty="0"/>
              <a:t>https://www.taksati.org/mru/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5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https://www.dmares.com/maresware/html/dateconv.htm</a:t>
            </a:r>
          </a:p>
          <a:p>
            <a:r>
              <a:rPr lang="en-US" dirty="0"/>
              <a:t>https://www.silisoftware.com/tools/date.php?inputdate=130716160160780002&amp;inputformat=filetime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https://github.com/digitalsleuth/time_decode</a:t>
            </a:r>
          </a:p>
          <a:p>
            <a:r>
              <a:rPr lang="en-US" dirty="0"/>
              <a:t>https://dfdatetime.readthedocs.io/en/latest/index.html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3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/media/root/C8CA0C8DCA0C7A48/Program\ Files\ \(x86\)/  -</a:t>
            </a:r>
            <a:r>
              <a:rPr lang="en-US" dirty="0" err="1"/>
              <a:t>regextype</a:t>
            </a:r>
            <a:r>
              <a:rPr lang="en-US" dirty="0"/>
              <a:t> grep  -regex  ".*google.*“</a:t>
            </a:r>
          </a:p>
          <a:p>
            <a:endParaRPr lang="en-US" dirty="0"/>
          </a:p>
          <a:p>
            <a:r>
              <a:rPr lang="en-US" dirty="0"/>
              <a:t>Review: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. -type f -exec grep "example" '{}' \; -print</a:t>
            </a:r>
          </a:p>
          <a:p>
            <a:r>
              <a:rPr lang="en-US" dirty="0"/>
              <a:t>https://www.linode.com/docs/guides/find-files-in-linux-using-the-command-line/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5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“</a:t>
            </a:r>
          </a:p>
          <a:p>
            <a:r>
              <a:rPr lang="en-US" dirty="0"/>
              <a:t>rip.pl -r SOFTWARE -p uninstall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google|amazon|cloud|amazon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3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https://www.ghacks.net/2016/06/04/windows-automatic-startup-locations/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https://dpmforensics.com/2018/01/03/500-words-or-less-getting-more-from-google-accounts/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3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"Received event </a:t>
            </a:r>
            <a:r>
              <a:rPr lang="en-US" dirty="0" err="1"/>
              <a:t>RawEvent</a:t>
            </a:r>
            <a:r>
              <a:rPr lang="en-US" dirty="0"/>
              <a:t>\((</a:t>
            </a:r>
            <a:r>
              <a:rPr lang="en-US" dirty="0" err="1"/>
              <a:t>delete|create</a:t>
            </a:r>
            <a:r>
              <a:rPr lang="en-US" dirty="0"/>
              <a:t>)"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 -p </a:t>
            </a:r>
            <a:r>
              <a:rPr lang="en-US" dirty="0" err="1"/>
              <a:t>shellbags</a:t>
            </a:r>
            <a:r>
              <a:rPr lang="en-US" dirty="0"/>
              <a:t> | grep 10.11.11.128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99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18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-P "\b[\w._%+]+@[\w.]+\.[a-</a:t>
            </a:r>
            <a:r>
              <a:rPr lang="en-US" dirty="0" err="1"/>
              <a:t>zA</a:t>
            </a:r>
            <a:r>
              <a:rPr lang="en-US" dirty="0"/>
              <a:t>-Z]{2,4}\b"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 --color</a:t>
            </a:r>
          </a:p>
          <a:p>
            <a:endParaRPr lang="en-US" dirty="0"/>
          </a:p>
          <a:p>
            <a:r>
              <a:rPr lang="en-US" dirty="0"/>
              <a:t>\w: [a-zA-Z0-9_]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UsrClass_informat.dat -p </a:t>
            </a:r>
            <a:r>
              <a:rPr lang="en-US" dirty="0" err="1"/>
              <a:t>shellbags</a:t>
            </a:r>
            <a:r>
              <a:rPr lang="en-US" dirty="0"/>
              <a:t> | grep "10.11.11.128"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2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"10.11.11.128"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7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awk '{print NR,"|", $6, "|", $15}' FS=',' </a:t>
            </a:r>
            <a:r>
              <a:rPr lang="en-US" dirty="0" err="1"/>
              <a:t>AutomaticDestinations</a:t>
            </a:r>
            <a:r>
              <a:rPr lang="en-US" dirty="0"/>
              <a:t>/20201126160358_AutomaticDestinations.csv | grep "V:" --color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/Roaming/Microsoft/Windows/Recent/</a:t>
            </a:r>
          </a:p>
          <a:p>
            <a:r>
              <a:rPr lang="en-US" dirty="0"/>
              <a:t>ls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xxd</a:t>
            </a:r>
            <a:r>
              <a:rPr lang="en-US" dirty="0"/>
              <a:t> 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/Roaming/Microsoft/Office/Recent/'(</a:t>
            </a:r>
            <a:r>
              <a:rPr lang="en-US" dirty="0" err="1"/>
              <a:t>secret_project</a:t>
            </a:r>
            <a:r>
              <a:rPr lang="en-US" dirty="0"/>
              <a:t>)_</a:t>
            </a:r>
            <a:r>
              <a:rPr lang="en-US" dirty="0" err="1"/>
              <a:t>pricing_decision.xlsx.LNK</a:t>
            </a:r>
            <a:r>
              <a:rPr lang="en-US" dirty="0"/>
              <a:t>' | head -n 15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13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apt-get install </a:t>
            </a:r>
            <a:r>
              <a:rPr lang="en-US" dirty="0" err="1"/>
              <a:t>liblink-tuils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6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hyperlink" Target="http://msdn.microsoft.com/en-us/library/ms724284(v=vs.85)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Traversing directories in network drive,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Recently used files via links</a:t>
            </a:r>
          </a:p>
          <a:p>
            <a:pPr lvl="1"/>
            <a:r>
              <a:rPr lang="en-US" dirty="0"/>
              <a:t>Windows and Office</a:t>
            </a:r>
          </a:p>
          <a:p>
            <a:r>
              <a:rPr lang="en-US" dirty="0"/>
              <a:t>Windows 7 to 10 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C:\Users\%USERNAME%\AppData\Roaming\Microsoft\Windows\Recent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C:\Users\%USERNAME%\AppData\Roaming\Microsoft\Office\Recent\</a:t>
            </a:r>
          </a:p>
          <a:p>
            <a:r>
              <a:rPr lang="en-US" dirty="0"/>
              <a:t>Windows XP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C:\Documents and Settings\%USERNAME%\Recent</a:t>
            </a:r>
          </a:p>
        </p:txBody>
      </p:sp>
    </p:spTree>
    <p:extLst>
      <p:ext uri="{BB962C8B-B14F-4D97-AF65-F5344CB8AC3E}">
        <p14:creationId xmlns:p14="http://schemas.microsoft.com/office/powerpoint/2010/main" val="20904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39" y="1248343"/>
            <a:ext cx="9631840" cy="2486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3539" y="879011"/>
            <a:ext cx="20542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Windows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40" y="4421260"/>
            <a:ext cx="9701426" cy="1484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539" y="4051928"/>
            <a:ext cx="174374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Office</a:t>
            </a:r>
            <a:r>
              <a:rPr lang="en-US" i="1" dirty="0">
                <a:solidFill>
                  <a:srgbClr val="7030A0"/>
                </a:solidFill>
              </a:rPr>
              <a:t>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9635"/>
            <a:ext cx="9007621" cy="35740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1760303"/>
            <a:ext cx="2567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View a </a:t>
            </a:r>
            <a:r>
              <a:rPr lang="en-US" i="1" dirty="0">
                <a:solidFill>
                  <a:srgbClr val="7030A0"/>
                </a:solidFill>
              </a:rPr>
              <a:t>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dirty="0"/>
              <a:t>in binary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3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i="1" dirty="0">
                <a:solidFill>
                  <a:srgbClr val="FF0000"/>
                </a:solidFill>
              </a:rPr>
              <a:t>.</a:t>
            </a:r>
            <a:r>
              <a:rPr lang="en-US" i="1" dirty="0" err="1">
                <a:solidFill>
                  <a:srgbClr val="FF0000"/>
                </a:solidFill>
              </a:rPr>
              <a:t>lnk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10" y="1435998"/>
            <a:ext cx="5196840" cy="1082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838200" y="1435998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Install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r>
              <a:rPr lang="en-US" dirty="0"/>
              <a:t> parser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310" y="2876203"/>
            <a:ext cx="6119390" cy="3551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48FF6-9510-453F-AA9B-CC79FB9F33CC}"/>
              </a:ext>
            </a:extLst>
          </p:cNvPr>
          <p:cNvSpPr txBox="1"/>
          <p:nvPr/>
        </p:nvSpPr>
        <p:spPr>
          <a:xfrm>
            <a:off x="838200" y="2876203"/>
            <a:ext cx="26961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installation</a:t>
            </a:r>
          </a:p>
        </p:txBody>
      </p:sp>
    </p:spTree>
    <p:extLst>
      <p:ext uri="{BB962C8B-B14F-4D97-AF65-F5344CB8AC3E}">
        <p14:creationId xmlns:p14="http://schemas.microsoft.com/office/powerpoint/2010/main" val="314072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9" y="910913"/>
            <a:ext cx="9259102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405489" y="541581"/>
            <a:ext cx="311708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directory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A2908-8A4B-456B-A9ED-A948EC07B1E9}"/>
              </a:ext>
            </a:extLst>
          </p:cNvPr>
          <p:cNvSpPr txBox="1"/>
          <p:nvPr/>
        </p:nvSpPr>
        <p:spPr>
          <a:xfrm>
            <a:off x="8392332" y="5548393"/>
            <a:ext cx="12998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what's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F79A65-623F-4AD1-B0DE-6F391BA525FB}"/>
              </a:ext>
            </a:extLst>
          </p:cNvPr>
          <p:cNvCxnSpPr>
            <a:cxnSpLocks/>
          </p:cNvCxnSpPr>
          <p:nvPr/>
        </p:nvCxnSpPr>
        <p:spPr>
          <a:xfrm flipH="1" flipV="1">
            <a:off x="7981627" y="5548393"/>
            <a:ext cx="356461" cy="16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6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1" y="687429"/>
            <a:ext cx="8351396" cy="5772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E1E3A9-9DD6-4BA8-B96A-CC5C54737B07}"/>
              </a:ext>
            </a:extLst>
          </p:cNvPr>
          <p:cNvSpPr txBox="1"/>
          <p:nvPr/>
        </p:nvSpPr>
        <p:spPr>
          <a:xfrm>
            <a:off x="1370951" y="331394"/>
            <a:ext cx="161255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Parse a file .</a:t>
            </a:r>
            <a:r>
              <a:rPr lang="en-US" i="1" dirty="0" err="1">
                <a:solidFill>
                  <a:srgbClr val="7030A0"/>
                </a:solidFill>
              </a:rPr>
              <a:t>lnk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1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28.</a:t>
            </a:r>
            <a:r>
              <a:rPr lang="en-US" dirty="0"/>
              <a:t>	List all files that were opened in the company’s network drive (similar to </a:t>
            </a:r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976740"/>
            <a:ext cx="971876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- V: is mapped on \\10.11.11.128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5"/>
                </a:solidFill>
              </a:rPr>
              <a:t>Link</a:t>
            </a: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\Roaming\Microsoft\Windows\Recent\*.</a:t>
            </a:r>
            <a:r>
              <a:rPr lang="en-US" sz="2000" dirty="0" err="1"/>
              <a:t>lnk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\Roaming\Microsoft\Office\Recent\*.</a:t>
            </a:r>
            <a:r>
              <a:rPr lang="en-US" sz="2000" dirty="0" err="1"/>
              <a:t>lnk</a:t>
            </a:r>
            <a:endParaRPr lang="en-US" sz="2000" dirty="0"/>
          </a:p>
          <a:p>
            <a:endParaRPr lang="en-US" sz="2000" dirty="0"/>
          </a:p>
          <a:p>
            <a:r>
              <a:rPr lang="en-US" sz="2400" dirty="0" err="1">
                <a:solidFill>
                  <a:schemeClr val="accent5"/>
                </a:solidFill>
              </a:rPr>
              <a:t>JumpList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AutomaticDestinations</a:t>
            </a:r>
            <a:endParaRPr lang="en-US" sz="2000" dirty="0"/>
          </a:p>
          <a:p>
            <a:r>
              <a:rPr lang="en-US" sz="2000" dirty="0"/>
              <a:t>\User\informant\</a:t>
            </a:r>
            <a:r>
              <a:rPr lang="en-US" sz="2000" dirty="0" err="1"/>
              <a:t>AppData</a:t>
            </a:r>
            <a:r>
              <a:rPr lang="en-US" sz="2000" dirty="0"/>
              <a:t>\Roaming\Microsoft\Windows\Recent\</a:t>
            </a:r>
            <a:r>
              <a:rPr lang="en-US" sz="2000" dirty="0" err="1"/>
              <a:t>CustomDestinations</a:t>
            </a:r>
            <a:endParaRPr lang="en-US" sz="2000" dirty="0"/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Most Recently Used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HKU\informant\Software\Microsoft\Office\15.0\Excel\File MRU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HKU\informant\Software\Microsoft\Office\15.0\PowerPoint\File MRU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AFF1AC-213B-4922-8843-9315FCDAA337}"/>
              </a:ext>
            </a:extLst>
          </p:cNvPr>
          <p:cNvSpPr/>
          <p:nvPr/>
        </p:nvSpPr>
        <p:spPr>
          <a:xfrm rot="10800000">
            <a:off x="8570563" y="5633634"/>
            <a:ext cx="1249628" cy="515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4582E-6201-42C3-B643-1B5FCB35DC84}"/>
              </a:ext>
            </a:extLst>
          </p:cNvPr>
          <p:cNvSpPr txBox="1"/>
          <p:nvPr/>
        </p:nvSpPr>
        <p:spPr>
          <a:xfrm>
            <a:off x="8911526" y="5374185"/>
            <a:ext cx="103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focus on </a:t>
            </a:r>
          </a:p>
        </p:txBody>
      </p:sp>
    </p:spTree>
    <p:extLst>
      <p:ext uri="{BB962C8B-B14F-4D97-AF65-F5344CB8AC3E}">
        <p14:creationId xmlns:p14="http://schemas.microsoft.com/office/powerpoint/2010/main" val="314961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File MRU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4661"/>
            <a:ext cx="10418703" cy="29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0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MRU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6354" y="1690688"/>
            <a:ext cx="9248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chemeClr val="accent5"/>
                </a:solidFill>
              </a:rPr>
              <a:t>F00000000</a:t>
            </a:r>
            <a:r>
              <a:rPr lang="en-US" dirty="0"/>
              <a:t>][</a:t>
            </a:r>
            <a:r>
              <a:rPr lang="en-US" dirty="0">
                <a:solidFill>
                  <a:srgbClr val="FF0000"/>
                </a:solidFill>
              </a:rPr>
              <a:t>T01D065A7B4C94EE2</a:t>
            </a:r>
            <a:r>
              <a:rPr lang="en-US" dirty="0"/>
              <a:t>][</a:t>
            </a: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] </a:t>
            </a:r>
            <a:r>
              <a:rPr lang="en-US" dirty="0">
                <a:solidFill>
                  <a:schemeClr val="accent6"/>
                </a:solidFill>
              </a:rPr>
              <a:t>*\\\\10.11.11.128\\</a:t>
            </a:r>
            <a:r>
              <a:rPr lang="en-US" dirty="0" err="1">
                <a:solidFill>
                  <a:schemeClr val="accent6"/>
                </a:solidFill>
              </a:rPr>
              <a:t>secured_drive</a:t>
            </a:r>
            <a:r>
              <a:rPr lang="en-US" dirty="0">
                <a:solidFill>
                  <a:schemeClr val="accent6"/>
                </a:solidFill>
              </a:rPr>
              <a:t>\\Secret Project Data\\pricing decision\\(</a:t>
            </a:r>
            <a:r>
              <a:rPr lang="en-US" dirty="0" err="1">
                <a:solidFill>
                  <a:schemeClr val="accent6"/>
                </a:solidFill>
              </a:rPr>
              <a:t>secret_project</a:t>
            </a:r>
            <a:r>
              <a:rPr lang="en-US" dirty="0">
                <a:solidFill>
                  <a:schemeClr val="accent6"/>
                </a:solidFill>
              </a:rPr>
              <a:t>)_pricing_decision.xlsx</a:t>
            </a:r>
            <a:r>
              <a:rPr lang="en-US" dirty="0"/>
              <a:t>“</a:t>
            </a:r>
          </a:p>
        </p:txBody>
      </p:sp>
      <p:sp>
        <p:nvSpPr>
          <p:cNvPr id="4" name="Rectangle 3"/>
          <p:cNvSpPr/>
          <p:nvPr/>
        </p:nvSpPr>
        <p:spPr>
          <a:xfrm>
            <a:off x="766354" y="2374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F00000000: </a:t>
            </a:r>
            <a:r>
              <a:rPr lang="en-US" dirty="0"/>
              <a:t>marker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T&lt;</a:t>
            </a:r>
            <a:r>
              <a:rPr lang="en-US" dirty="0" err="1">
                <a:solidFill>
                  <a:srgbClr val="FF0000"/>
                </a:solidFill>
              </a:rPr>
              <a:t>datetime</a:t>
            </a:r>
            <a:r>
              <a:rPr lang="en-US" dirty="0"/>
              <a:t>&gt;]: &lt;</a:t>
            </a:r>
            <a:r>
              <a:rPr lang="en-US" dirty="0" err="1"/>
              <a:t>datetime</a:t>
            </a:r>
            <a:r>
              <a:rPr lang="en-US" dirty="0"/>
              <a:t>&gt; is a hex string representing a win32 </a:t>
            </a:r>
            <a:r>
              <a:rPr lang="en-US" u="sng" dirty="0"/>
              <a:t>FILETIME </a:t>
            </a:r>
            <a:r>
              <a:rPr lang="en-US" dirty="0"/>
              <a:t>(64 bits) in big endian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O00000000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Last</a:t>
            </a:r>
            <a:r>
              <a:rPr lang="en-US" dirty="0"/>
              <a:t>: an ASCII string of a full path and file name.</a:t>
            </a:r>
          </a:p>
        </p:txBody>
      </p:sp>
      <p:pic>
        <p:nvPicPr>
          <p:cNvPr id="1028" name="Picture 4" descr="http://4.bp.blogspot.com/_IEmaCFe3y9g/SO3GGEF4UkI/AAAAAAAAAAc/z7waF2Lwg0s/s400/lb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r="6026" b="13126"/>
          <a:stretch/>
        </p:blipFill>
        <p:spPr bwMode="auto">
          <a:xfrm>
            <a:off x="9472444" y="469939"/>
            <a:ext cx="2562802" cy="12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150838" y="48200"/>
            <a:ext cx="165782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x = 0x01234567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354" y="3971461"/>
            <a:ext cx="75655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Win32 </a:t>
            </a:r>
            <a:r>
              <a:rPr lang="en-US" u="sng" dirty="0">
                <a:hlinkClick r:id="rId4"/>
              </a:rPr>
              <a:t>FILETIME:  </a:t>
            </a:r>
            <a:r>
              <a:rPr lang="en-US" dirty="0"/>
              <a:t>Contains a 64-bit value representing the number of </a:t>
            </a:r>
            <a:r>
              <a:rPr lang="en-US" dirty="0">
                <a:solidFill>
                  <a:srgbClr val="FF0000"/>
                </a:solidFill>
              </a:rPr>
              <a:t>100-nanosecond </a:t>
            </a:r>
            <a:r>
              <a:rPr lang="en-US" dirty="0"/>
              <a:t>intervals since January 1, 1601 00:00:00.0000000 UTC</a:t>
            </a:r>
          </a:p>
          <a:p>
            <a:endParaRPr lang="en-US" dirty="0"/>
          </a:p>
          <a:p>
            <a:r>
              <a:rPr lang="en-US" dirty="0"/>
              <a:t>0x01D065A7B4C94EE2= 130716160160780002</a:t>
            </a:r>
          </a:p>
          <a:p>
            <a:r>
              <a:rPr lang="en-US" dirty="0"/>
              <a:t> 130716160160780002 * </a:t>
            </a:r>
            <a:r>
              <a:rPr lang="en-US" dirty="0">
                <a:solidFill>
                  <a:srgbClr val="FF0000"/>
                </a:solidFill>
              </a:rPr>
              <a:t>100-nanosecond</a:t>
            </a:r>
            <a:r>
              <a:rPr lang="en-US" dirty="0"/>
              <a:t> = 13071616016,078,000,2 </a:t>
            </a:r>
            <a:r>
              <a:rPr lang="en-US" dirty="0">
                <a:solidFill>
                  <a:srgbClr val="FF0000"/>
                </a:solidFill>
              </a:rPr>
              <a:t>00 nanosecond</a:t>
            </a:r>
            <a:r>
              <a:rPr lang="en-US" dirty="0"/>
              <a:t> </a:t>
            </a:r>
          </a:p>
          <a:p>
            <a:r>
              <a:rPr lang="en-US" dirty="0"/>
              <a:t>=</a:t>
            </a:r>
            <a:r>
              <a:rPr lang="en-US" dirty="0">
                <a:solidFill>
                  <a:schemeClr val="accent2"/>
                </a:solidFill>
              </a:rPr>
              <a:t>13071616016</a:t>
            </a:r>
            <a:r>
              <a:rPr lang="en-US" dirty="0"/>
              <a:t>.078001022 </a:t>
            </a:r>
            <a:r>
              <a:rPr lang="en-US" dirty="0">
                <a:solidFill>
                  <a:schemeClr val="accent6"/>
                </a:solidFill>
              </a:rPr>
              <a:t>seconds</a:t>
            </a:r>
            <a:r>
              <a:rPr lang="en-US" dirty="0"/>
              <a:t> = 217860266 </a:t>
            </a:r>
            <a:r>
              <a:rPr lang="en-US" dirty="0">
                <a:solidFill>
                  <a:schemeClr val="accent6"/>
                </a:solidFill>
              </a:rPr>
              <a:t>Minutes = </a:t>
            </a:r>
            <a:r>
              <a:rPr lang="en-US" dirty="0"/>
              <a:t>3631004</a:t>
            </a:r>
            <a:r>
              <a:rPr lang="en-US" dirty="0">
                <a:solidFill>
                  <a:schemeClr val="accent6"/>
                </a:solidFill>
              </a:rPr>
              <a:t> hours</a:t>
            </a:r>
          </a:p>
          <a:p>
            <a:r>
              <a:rPr lang="en-US" dirty="0">
                <a:solidFill>
                  <a:schemeClr val="accent6"/>
                </a:solidFill>
              </a:rPr>
              <a:t>= </a:t>
            </a:r>
            <a:r>
              <a:rPr lang="en-US" dirty="0"/>
              <a:t>151291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= 414 </a:t>
            </a:r>
            <a:r>
              <a:rPr lang="en-US" dirty="0">
                <a:solidFill>
                  <a:schemeClr val="accent6"/>
                </a:solidFill>
              </a:rPr>
              <a:t>years</a:t>
            </a:r>
            <a:r>
              <a:rPr lang="en-US" dirty="0"/>
              <a:t> 84 </a:t>
            </a:r>
            <a:r>
              <a:rPr lang="en-US" dirty="0">
                <a:solidFill>
                  <a:schemeClr val="accent6"/>
                </a:solidFill>
              </a:rPr>
              <a:t>days</a:t>
            </a:r>
            <a:r>
              <a:rPr lang="en-US" dirty="0"/>
              <a:t> 20 </a:t>
            </a:r>
            <a:r>
              <a:rPr lang="en-US" dirty="0">
                <a:solidFill>
                  <a:schemeClr val="accent6"/>
                </a:solidFill>
              </a:rPr>
              <a:t>hours</a:t>
            </a:r>
            <a:r>
              <a:rPr lang="en-US" dirty="0"/>
              <a:t> (note that leap year is 366 days)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355" y="3789505"/>
            <a:ext cx="3509891" cy="26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i="1" dirty="0" err="1">
                <a:solidFill>
                  <a:schemeClr val="accent6"/>
                </a:solidFill>
              </a:rPr>
              <a:t>time_decode</a:t>
            </a:r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8333"/>
            <a:ext cx="5606143" cy="16244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67608"/>
            <a:ext cx="7420275" cy="226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5AEA-7A84-4F6A-A146-D497F71B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related to traversed directories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3A9-CADA-4EE7-963F-CCF7898F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artifacts that contain </a:t>
            </a:r>
            <a:r>
              <a:rPr lang="en-US" dirty="0">
                <a:solidFill>
                  <a:srgbClr val="7030A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shellbag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Jumplist</a:t>
            </a:r>
            <a:r>
              <a:rPr lang="en-US" dirty="0"/>
              <a:t> (</a:t>
            </a:r>
            <a:r>
              <a:rPr lang="en-US" dirty="0" err="1"/>
              <a:t>AutomaticDestinations</a:t>
            </a:r>
            <a:r>
              <a:rPr lang="en-US" dirty="0"/>
              <a:t>, </a:t>
            </a:r>
            <a:r>
              <a:rPr lang="en-US" dirty="0" err="1"/>
              <a:t>CustomDestinations</a:t>
            </a:r>
            <a:r>
              <a:rPr lang="en-US" dirty="0"/>
              <a:t>)</a:t>
            </a:r>
          </a:p>
          <a:p>
            <a:r>
              <a:rPr lang="en-US" dirty="0"/>
              <a:t>Investigate artifacts that  traversed files </a:t>
            </a:r>
            <a:r>
              <a:rPr lang="en-US" dirty="0">
                <a:solidFill>
                  <a:srgbClr val="7030A0"/>
                </a:solidFill>
              </a:rPr>
              <a:t>also</a:t>
            </a:r>
            <a:r>
              <a:rPr lang="en-US" dirty="0"/>
              <a:t> contain </a:t>
            </a:r>
            <a:r>
              <a:rPr lang="en-US" dirty="0">
                <a:solidFill>
                  <a:srgbClr val="FF0000"/>
                </a:solidFill>
              </a:rPr>
              <a:t>traversed directories</a:t>
            </a:r>
          </a:p>
          <a:p>
            <a:pPr lvl="1"/>
            <a:r>
              <a:rPr lang="en-US" dirty="0" err="1"/>
              <a:t>Jumplist</a:t>
            </a:r>
            <a:r>
              <a:rPr lang="en-US" dirty="0"/>
              <a:t> (</a:t>
            </a:r>
            <a:r>
              <a:rPr lang="en-US" dirty="0" err="1"/>
              <a:t>AutomaticDestinations</a:t>
            </a:r>
            <a:r>
              <a:rPr lang="en-US" dirty="0"/>
              <a:t>, </a:t>
            </a:r>
            <a:r>
              <a:rPr lang="en-US" dirty="0" err="1"/>
              <a:t>CustomDestinations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0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97" y="658990"/>
            <a:ext cx="7788316" cy="3791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298" y="4861520"/>
            <a:ext cx="7788316" cy="11073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900087" y="1532239"/>
            <a:ext cx="136460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--</a:t>
            </a:r>
            <a:r>
              <a:rPr lang="en-US" sz="1600" dirty="0" err="1">
                <a:solidFill>
                  <a:srgbClr val="FF0000"/>
                </a:solidFill>
              </a:rPr>
              <a:t>wh</a:t>
            </a:r>
            <a:r>
              <a:rPr lang="en-US" sz="1600" dirty="0"/>
              <a:t>: Win Hex</a:t>
            </a:r>
          </a:p>
        </p:txBody>
      </p:sp>
    </p:spTree>
    <p:extLst>
      <p:ext uri="{BB962C8B-B14F-4D97-AF65-F5344CB8AC3E}">
        <p14:creationId xmlns:p14="http://schemas.microsoft.com/office/powerpoint/2010/main" val="40709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</a:t>
            </a:r>
            <a:r>
              <a:rPr lang="en-US" dirty="0"/>
              <a:t>	Find traces related to cloud services on PC (Service name, log files...)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\User\informant\Downloads\icloudsetup.exe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\User\informant\Downloads\googledrivesync.exe</a:t>
            </a:r>
          </a:p>
          <a:p>
            <a:r>
              <a:rPr lang="en-US" dirty="0"/>
              <a:t>Installed directory</a:t>
            </a:r>
          </a:p>
          <a:p>
            <a:pPr lvl="1"/>
            <a:r>
              <a:rPr lang="en-US" sz="2000" i="1" dirty="0">
                <a:solidFill>
                  <a:srgbClr val="7030A0"/>
                </a:solidFill>
              </a:rPr>
              <a:t>User\informant\</a:t>
            </a:r>
            <a:r>
              <a:rPr lang="en-US" sz="2000" i="1" dirty="0" err="1">
                <a:solidFill>
                  <a:srgbClr val="7030A0"/>
                </a:solidFill>
              </a:rPr>
              <a:t>AppData</a:t>
            </a:r>
            <a:r>
              <a:rPr lang="en-US" sz="2000" i="1" dirty="0">
                <a:solidFill>
                  <a:srgbClr val="7030A0"/>
                </a:solidFill>
              </a:rPr>
              <a:t>\Google\Drive\</a:t>
            </a:r>
            <a:r>
              <a:rPr lang="en-US" sz="2000" i="1" dirty="0" err="1">
                <a:solidFill>
                  <a:srgbClr val="7030A0"/>
                </a:solidFill>
              </a:rPr>
              <a:t>user_default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</a:p>
          <a:p>
            <a:r>
              <a:rPr lang="en-US" dirty="0"/>
              <a:t>Registry that related to Installation/Uninstall/Execution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 err="1"/>
              <a:t>Autoruns</a:t>
            </a:r>
            <a:endParaRPr lang="en-US" dirty="0"/>
          </a:p>
          <a:p>
            <a:pPr lvl="1"/>
            <a:r>
              <a:rPr lang="en-US" dirty="0" err="1"/>
              <a:t>UserAssist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Classes…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29.1</a:t>
            </a:r>
            <a:r>
              <a:rPr lang="en-US" dirty="0"/>
              <a:t> Search download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38349"/>
            <a:ext cx="8209765" cy="1765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E6E35-3EC5-4401-BB58-9C55EEE7DE01}"/>
              </a:ext>
            </a:extLst>
          </p:cNvPr>
          <p:cNvSpPr txBox="1"/>
          <p:nvPr/>
        </p:nvSpPr>
        <p:spPr>
          <a:xfrm>
            <a:off x="838200" y="1847207"/>
            <a:ext cx="351472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traces in download directory</a:t>
            </a:r>
          </a:p>
        </p:txBody>
      </p:sp>
    </p:spTree>
    <p:extLst>
      <p:ext uri="{BB962C8B-B14F-4D97-AF65-F5344CB8AC3E}">
        <p14:creationId xmlns:p14="http://schemas.microsoft.com/office/powerpoint/2010/main" val="70793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29.2 </a:t>
            </a:r>
            <a:r>
              <a:rPr lang="en-US" dirty="0"/>
              <a:t>Search Installation directory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43348"/>
            <a:ext cx="9732575" cy="1582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E6FDD-F975-4F9C-9445-88EA3C75FB08}"/>
              </a:ext>
            </a:extLst>
          </p:cNvPr>
          <p:cNvSpPr txBox="1"/>
          <p:nvPr/>
        </p:nvSpPr>
        <p:spPr>
          <a:xfrm>
            <a:off x="838198" y="1897017"/>
            <a:ext cx="6518191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Find all file names contains the key words “google” using regex (practice a different method other than </a:t>
            </a:r>
            <a:r>
              <a:rPr lang="en-US" i="1" dirty="0" err="1">
                <a:solidFill>
                  <a:srgbClr val="7030A0"/>
                </a:solidFill>
              </a:rPr>
              <a:t>fls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8" y="4134896"/>
            <a:ext cx="973257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b="1" dirty="0" err="1">
                <a:solidFill>
                  <a:srgbClr val="FF0000"/>
                </a:solidFill>
              </a:rPr>
              <a:t>regextype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‘</a:t>
            </a:r>
            <a:r>
              <a:rPr lang="en-US" dirty="0" err="1"/>
              <a:t>findutils</a:t>
            </a:r>
            <a:r>
              <a:rPr lang="en-US" dirty="0"/>
              <a:t>-default’, ‘</a:t>
            </a:r>
            <a:r>
              <a:rPr lang="en-US" dirty="0" err="1"/>
              <a:t>ed</a:t>
            </a:r>
            <a:r>
              <a:rPr lang="en-US" dirty="0"/>
              <a:t>’, ‘</a:t>
            </a:r>
            <a:r>
              <a:rPr lang="en-US" dirty="0" err="1"/>
              <a:t>emacs</a:t>
            </a:r>
            <a:r>
              <a:rPr lang="en-US" dirty="0"/>
              <a:t>’, ‘gnu-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>
                <a:solidFill>
                  <a:srgbClr val="FF0000"/>
                </a:solidFill>
              </a:rPr>
              <a:t>grep</a:t>
            </a:r>
            <a:r>
              <a:rPr lang="en-US" dirty="0"/>
              <a:t>’, ‘</a:t>
            </a:r>
            <a:r>
              <a:rPr lang="en-US" dirty="0" err="1"/>
              <a:t>posix-awk</a:t>
            </a:r>
            <a:r>
              <a:rPr lang="en-US" dirty="0"/>
              <a:t>’, ‘</a:t>
            </a:r>
            <a:r>
              <a:rPr lang="en-US" dirty="0" err="1"/>
              <a:t>awk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-basic’, ‘</a:t>
            </a:r>
            <a:r>
              <a:rPr lang="en-US" dirty="0" err="1"/>
              <a:t>posix-egrep</a:t>
            </a:r>
            <a:r>
              <a:rPr lang="en-US" dirty="0"/>
              <a:t>’, ‘</a:t>
            </a:r>
            <a:r>
              <a:rPr lang="en-US" dirty="0" err="1"/>
              <a:t>egrep</a:t>
            </a:r>
            <a:r>
              <a:rPr lang="en-US" dirty="0"/>
              <a:t>’, ‘</a:t>
            </a:r>
            <a:r>
              <a:rPr lang="en-US" dirty="0" err="1"/>
              <a:t>posix</a:t>
            </a:r>
            <a:r>
              <a:rPr lang="en-US" dirty="0"/>
              <a:t>-extended’, ‘</a:t>
            </a:r>
            <a:r>
              <a:rPr lang="en-US" dirty="0" err="1"/>
              <a:t>posix</a:t>
            </a:r>
            <a:r>
              <a:rPr lang="en-US" dirty="0"/>
              <a:t>-minimal-basic’, ‘</a:t>
            </a:r>
            <a:r>
              <a:rPr lang="en-US" dirty="0" err="1"/>
              <a:t>sed</a:t>
            </a:r>
            <a:r>
              <a:rPr lang="en-US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-regex: </a:t>
            </a:r>
            <a:r>
              <a:rPr lang="en-US" dirty="0"/>
              <a:t>find expression matches the </a:t>
            </a:r>
            <a:r>
              <a:rPr lang="en-US" dirty="0">
                <a:solidFill>
                  <a:srgbClr val="7030A0"/>
                </a:solidFill>
              </a:rPr>
              <a:t>whole</a:t>
            </a:r>
            <a:r>
              <a:rPr lang="en-US" dirty="0"/>
              <a:t> name </a:t>
            </a:r>
            <a:r>
              <a:rPr lang="en-US" b="1" dirty="0">
                <a:solidFill>
                  <a:srgbClr val="7030A0"/>
                </a:solidFill>
              </a:rPr>
              <a:t>".*google.*"</a:t>
            </a:r>
          </a:p>
        </p:txBody>
      </p:sp>
    </p:spTree>
    <p:extLst>
      <p:ext uri="{BB962C8B-B14F-4D97-AF65-F5344CB8AC3E}">
        <p14:creationId xmlns:p14="http://schemas.microsoft.com/office/powerpoint/2010/main" val="10913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29.3 </a:t>
            </a:r>
            <a:r>
              <a:rPr lang="en-US" dirty="0"/>
              <a:t>Search Registry (installation/uninstallation/execution)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944"/>
            <a:ext cx="8156662" cy="318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85" y="1176690"/>
            <a:ext cx="8951671" cy="1505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8586" y="807358"/>
            <a:ext cx="23707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installer registry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85" y="3278174"/>
            <a:ext cx="8951671" cy="1605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8585" y="2908842"/>
            <a:ext cx="2614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uninstaller registry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8585" y="4883734"/>
            <a:ext cx="75491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When a software is installed, often save uninstallation information in a registry</a:t>
            </a:r>
          </a:p>
        </p:txBody>
      </p:sp>
    </p:spTree>
    <p:extLst>
      <p:ext uri="{BB962C8B-B14F-4D97-AF65-F5344CB8AC3E}">
        <p14:creationId xmlns:p14="http://schemas.microsoft.com/office/powerpoint/2010/main" val="376998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Automatic Startup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HKCU\SOFTWARE\Wow6432Node\Microsoft\Windows\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\Run (only on 64-bit systems)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 NT\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\Windows\Run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it is run)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RunOnceEx</a:t>
            </a:r>
            <a:r>
              <a:rPr lang="en-US" sz="2000" i="1" dirty="0">
                <a:solidFill>
                  <a:srgbClr val="7030A0"/>
                </a:solidFill>
              </a:rPr>
              <a:t> (runs the program/command only once, clears it as soon as execution completes)</a:t>
            </a: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HKCU\Software\Microsoft\Windows\</a:t>
            </a:r>
            <a:r>
              <a:rPr lang="en-US" sz="2000" i="1" dirty="0" err="1">
                <a:solidFill>
                  <a:srgbClr val="7030A0"/>
                </a:solidFill>
              </a:rPr>
              <a:t>CurrentVersion</a:t>
            </a:r>
            <a:r>
              <a:rPr lang="en-US" sz="2000" i="1" dirty="0">
                <a:solidFill>
                  <a:srgbClr val="7030A0"/>
                </a:solidFill>
              </a:rPr>
              <a:t>\</a:t>
            </a:r>
            <a:r>
              <a:rPr lang="en-US" sz="2000" i="1" dirty="0" err="1">
                <a:solidFill>
                  <a:srgbClr val="7030A0"/>
                </a:solidFill>
              </a:rPr>
              <a:t>RunServicesOnce</a:t>
            </a:r>
            <a:endParaRPr lang="en-US" sz="2000" i="1" dirty="0">
              <a:solidFill>
                <a:srgbClr val="7030A0"/>
              </a:solidFill>
            </a:endParaRPr>
          </a:p>
          <a:p>
            <a:r>
              <a:rPr lang="en-US" sz="2000" i="1" dirty="0">
                <a:solidFill>
                  <a:srgbClr val="7030A0"/>
                </a:solidFill>
              </a:rPr>
              <a:t>HKLM\System\</a:t>
            </a:r>
            <a:r>
              <a:rPr lang="en-US" sz="2000" i="1" dirty="0" err="1">
                <a:solidFill>
                  <a:srgbClr val="7030A0"/>
                </a:solidFill>
              </a:rPr>
              <a:t>CurrentControlSet</a:t>
            </a:r>
            <a:r>
              <a:rPr lang="en-US" sz="2000" i="1" dirty="0">
                <a:solidFill>
                  <a:srgbClr val="7030A0"/>
                </a:solidFill>
              </a:rPr>
              <a:t>\Services</a:t>
            </a:r>
          </a:p>
          <a:p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30. </a:t>
            </a:r>
            <a:r>
              <a:rPr lang="en-US" dirty="0"/>
              <a:t>What files were deleted from Google Drive?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\sync_log.log</a:t>
            </a: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</a:t>
            </a:r>
            <a:endParaRPr lang="en-US" i="1" dirty="0">
              <a:solidFill>
                <a:srgbClr val="007DB5"/>
              </a:solidFill>
            </a:endParaRPr>
          </a:p>
          <a:p>
            <a:pPr lvl="1"/>
            <a:r>
              <a:rPr lang="en-US" i="1" dirty="0">
                <a:solidFill>
                  <a:srgbClr val="007DB5"/>
                </a:solidFill>
              </a:rPr>
              <a:t>\User\informant\</a:t>
            </a:r>
            <a:r>
              <a:rPr lang="en-US" i="1" dirty="0" err="1">
                <a:solidFill>
                  <a:srgbClr val="007DB5"/>
                </a:solidFill>
              </a:rPr>
              <a:t>AppData</a:t>
            </a:r>
            <a:r>
              <a:rPr lang="en-US" i="1" dirty="0">
                <a:solidFill>
                  <a:srgbClr val="007DB5"/>
                </a:solidFill>
              </a:rPr>
              <a:t>\Local\Google\Drive\</a:t>
            </a:r>
            <a:r>
              <a:rPr lang="en-US" i="1" dirty="0" err="1">
                <a:solidFill>
                  <a:srgbClr val="007DB5"/>
                </a:solidFill>
              </a:rPr>
              <a:t>user_default</a:t>
            </a:r>
            <a:r>
              <a:rPr lang="en-US" i="1" dirty="0">
                <a:solidFill>
                  <a:srgbClr val="007DB5"/>
                </a:solidFill>
              </a:rPr>
              <a:t>\</a:t>
            </a:r>
            <a:r>
              <a:rPr lang="en-US" i="1" dirty="0" err="1">
                <a:solidFill>
                  <a:srgbClr val="007DB5"/>
                </a:solidFill>
              </a:rPr>
              <a:t>snapshot.db-wal</a:t>
            </a:r>
            <a:endParaRPr lang="en-US" i="1" dirty="0">
              <a:solidFill>
                <a:srgbClr val="007DB5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file.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  <a:r>
              <a:rPr lang="en-US" dirty="0"/>
              <a:t>’ file is missing, deleted SQLite record recovery should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9" y="2062925"/>
            <a:ext cx="10202458" cy="244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4499" y="1693593"/>
            <a:ext cx="47961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the location of google log file </a:t>
            </a:r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</p:spTree>
    <p:extLst>
      <p:ext uri="{BB962C8B-B14F-4D97-AF65-F5344CB8AC3E}">
        <p14:creationId xmlns:p14="http://schemas.microsoft.com/office/powerpoint/2010/main" val="250052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007DB5"/>
                </a:solidFill>
              </a:rPr>
              <a:t>sync_log.log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Listing of three actions taken by Google Drive</a:t>
            </a:r>
          </a:p>
          <a:p>
            <a:pPr lvl="1"/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7DB5"/>
                </a:solidFill>
              </a:rPr>
              <a:t>Action.MODIFY</a:t>
            </a:r>
            <a:r>
              <a:rPr lang="en-US" dirty="0"/>
              <a:t>, and </a:t>
            </a:r>
            <a:r>
              <a:rPr lang="en-US" i="1" dirty="0" err="1">
                <a:solidFill>
                  <a:srgbClr val="007DB5"/>
                </a:solidFill>
              </a:rPr>
              <a:t>Action.DELETE</a:t>
            </a:r>
            <a:r>
              <a:rPr lang="en-US" dirty="0">
                <a:solidFill>
                  <a:srgbClr val="007DB5"/>
                </a:solidFill>
              </a:rPr>
              <a:t> </a:t>
            </a:r>
          </a:p>
          <a:p>
            <a:r>
              <a:rPr lang="en-US" dirty="0"/>
              <a:t>Three actions are paired up with </a:t>
            </a:r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DIRECTION.UPLOAD</a:t>
            </a:r>
            <a:r>
              <a:rPr lang="en-US" dirty="0"/>
              <a:t>: actions taken on the local machine which are synced to other Google Drive folders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DIRECTION.DOWNLOAD</a:t>
            </a:r>
            <a:r>
              <a:rPr lang="en-US" i="1" dirty="0">
                <a:solidFill>
                  <a:srgbClr val="7030A0"/>
                </a:solidFill>
              </a:rPr>
              <a:t>: </a:t>
            </a:r>
            <a:r>
              <a:rPr lang="en-US" dirty="0"/>
              <a:t>actions taken elsewhere which are synced to the local machine</a:t>
            </a:r>
          </a:p>
          <a:p>
            <a:r>
              <a:rPr lang="en-US" dirty="0"/>
              <a:t>Assume a suspect </a:t>
            </a:r>
            <a:r>
              <a:rPr lang="en-US" i="1" dirty="0">
                <a:solidFill>
                  <a:srgbClr val="007DB5"/>
                </a:solidFill>
              </a:rPr>
              <a:t>created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the folder on this local machine's Google Drive </a:t>
            </a:r>
          </a:p>
          <a:p>
            <a:pPr lvl="1"/>
            <a:r>
              <a:rPr lang="en-US" dirty="0"/>
              <a:t>Search for </a:t>
            </a:r>
            <a:r>
              <a:rPr lang="en-US" i="1" dirty="0" err="1">
                <a:solidFill>
                  <a:srgbClr val="007DB5"/>
                </a:solidFill>
              </a:rPr>
              <a:t>Action.CREATE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</a:t>
            </a:r>
            <a:r>
              <a:rPr lang="en-US" i="1" dirty="0">
                <a:solidFill>
                  <a:srgbClr val="007DB5"/>
                </a:solidFill>
              </a:rPr>
              <a:t>DIRECTION.UPLOAD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04BA8-1FB9-44A3-B244-EF8BE591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2" y="230188"/>
            <a:ext cx="1138237" cy="1138237"/>
          </a:xfrm>
          <a:prstGeom prst="rect">
            <a:avLst/>
          </a:prstGeom>
        </p:spPr>
      </p:pic>
      <p:pic>
        <p:nvPicPr>
          <p:cNvPr id="1026" name="Picture 2" descr="Computer - Free computer icons">
            <a:extLst>
              <a:ext uri="{FF2B5EF4-FFF2-40B4-BE49-F238E27FC236}">
                <a16:creationId xmlns:a16="http://schemas.microsoft.com/office/drawing/2014/main" id="{1DD6B319-0CF2-493A-B2FB-D21C886C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6" y="2085975"/>
            <a:ext cx="912812" cy="9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C7A811-1679-45EF-A03D-4803702B26AE}"/>
              </a:ext>
            </a:extLst>
          </p:cNvPr>
          <p:cNvCxnSpPr/>
          <p:nvPr/>
        </p:nvCxnSpPr>
        <p:spPr>
          <a:xfrm flipV="1">
            <a:off x="9926664" y="1100380"/>
            <a:ext cx="0" cy="9298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55EE9-FB91-4E97-AB73-301064184B83}"/>
              </a:ext>
            </a:extLst>
          </p:cNvPr>
          <p:cNvCxnSpPr>
            <a:cxnSpLocks/>
          </p:cNvCxnSpPr>
          <p:nvPr/>
        </p:nvCxnSpPr>
        <p:spPr>
          <a:xfrm>
            <a:off x="10247126" y="1124892"/>
            <a:ext cx="0" cy="961083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BE7E43-7B9C-437B-9EA6-47C1A56BDCE3}"/>
              </a:ext>
            </a:extLst>
          </p:cNvPr>
          <p:cNvSpPr txBox="1"/>
          <p:nvPr/>
        </p:nvSpPr>
        <p:spPr>
          <a:xfrm>
            <a:off x="8284543" y="1462151"/>
            <a:ext cx="1736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DIRECTION.UPLOAD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5728D0-A3AA-4551-AA6A-A2788214550C}"/>
              </a:ext>
            </a:extLst>
          </p:cNvPr>
          <p:cNvSpPr txBox="1"/>
          <p:nvPr/>
        </p:nvSpPr>
        <p:spPr>
          <a:xfrm>
            <a:off x="10247126" y="1462151"/>
            <a:ext cx="1989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DIRECTION.DOWNLOAD</a:t>
            </a:r>
            <a:endParaRPr 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05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</a:t>
            </a:r>
            <a:r>
              <a:rPr lang="en-US" dirty="0"/>
              <a:t>	List all directories that were traversed in the company’s network drive.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- ‘Timestamp’ may not be accurate.</a:t>
            </a:r>
          </a:p>
          <a:p>
            <a:pPr marL="0" indent="0">
              <a:buNone/>
            </a:pPr>
            <a:r>
              <a:rPr lang="en-US" dirty="0"/>
              <a:t>- V:\ is mapped on \\10.11.11.128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HKU\informant\Software\Classes\Local Settings\Software\Microsoft\Windows\Shell\</a:t>
            </a:r>
            <a:r>
              <a:rPr lang="en-US" dirty="0" err="1"/>
              <a:t>BagMRU</a:t>
            </a:r>
            <a:r>
              <a:rPr lang="en-US" dirty="0"/>
              <a:t>\8\0\~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AutomaticDestinations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</a:t>
            </a:r>
            <a:r>
              <a:rPr lang="en-US" dirty="0" err="1"/>
              <a:t>CustomDestinations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\Roaming\Microsoft\Windows\Recent\*.</a:t>
            </a:r>
            <a:r>
              <a:rPr lang="en-US" dirty="0" err="1"/>
              <a:t>lnk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\User\informant\</a:t>
            </a:r>
            <a:r>
              <a:rPr lang="en-US" dirty="0" err="1"/>
              <a:t>AppData</a:t>
            </a:r>
            <a:r>
              <a:rPr lang="en-US" dirty="0"/>
              <a:t>\Roaming\Microsoft\Office\Recent\*.</a:t>
            </a:r>
            <a:r>
              <a:rPr lang="en-US" dirty="0" err="1"/>
              <a:t>lnk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070" y="789754"/>
            <a:ext cx="9030483" cy="5540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8070" y="420422"/>
            <a:ext cx="53912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</a:t>
            </a:r>
            <a:r>
              <a:rPr lang="en-US" i="1" dirty="0">
                <a:solidFill>
                  <a:srgbClr val="FF0000"/>
                </a:solidFill>
              </a:rPr>
              <a:t>Delete</a:t>
            </a:r>
            <a:r>
              <a:rPr lang="en-US" dirty="0"/>
              <a:t> or </a:t>
            </a:r>
            <a:r>
              <a:rPr lang="en-US" i="1">
                <a:solidFill>
                  <a:srgbClr val="FF0000"/>
                </a:solidFill>
              </a:rPr>
              <a:t>Create</a:t>
            </a:r>
            <a:r>
              <a:rPr lang="en-US"/>
              <a:t> actions </a:t>
            </a:r>
            <a:r>
              <a:rPr lang="en-US" dirty="0"/>
              <a:t>recorded by the log file </a:t>
            </a:r>
          </a:p>
        </p:txBody>
      </p:sp>
    </p:spTree>
    <p:extLst>
      <p:ext uri="{BB962C8B-B14F-4D97-AF65-F5344CB8AC3E}">
        <p14:creationId xmlns:p14="http://schemas.microsoft.com/office/powerpoint/2010/main" val="3593567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31.</a:t>
            </a:r>
            <a:r>
              <a:rPr lang="en-US" dirty="0"/>
              <a:t>	Identify account information for synchronizing 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locations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\sync_log.log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Account information, i.e., email, is needed when sync local and remote hosts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</a:t>
            </a:r>
            <a:endParaRPr lang="en-US" i="1" dirty="0">
              <a:solidFill>
                <a:srgbClr val="7030A0"/>
              </a:solidFill>
            </a:endParaRP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\User\informant\</a:t>
            </a:r>
            <a:r>
              <a:rPr lang="en-US" i="1" dirty="0" err="1">
                <a:solidFill>
                  <a:srgbClr val="7030A0"/>
                </a:solidFill>
              </a:rPr>
              <a:t>AppData</a:t>
            </a:r>
            <a:r>
              <a:rPr lang="en-US" i="1" dirty="0">
                <a:solidFill>
                  <a:srgbClr val="7030A0"/>
                </a:solidFill>
              </a:rPr>
              <a:t>\Google\Drive\</a:t>
            </a:r>
            <a:r>
              <a:rPr lang="en-US" i="1" dirty="0" err="1">
                <a:solidFill>
                  <a:srgbClr val="7030A0"/>
                </a:solidFill>
              </a:rPr>
              <a:t>user_default</a:t>
            </a:r>
            <a:r>
              <a:rPr lang="en-US" i="1" dirty="0">
                <a:solidFill>
                  <a:srgbClr val="7030A0"/>
                </a:solidFill>
              </a:rPr>
              <a:t>\</a:t>
            </a:r>
            <a:r>
              <a:rPr lang="en-US" i="1" dirty="0" err="1">
                <a:solidFill>
                  <a:srgbClr val="7030A0"/>
                </a:solidFill>
              </a:rPr>
              <a:t>sync_config.db-wal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Last two files are deleted because of the logoff activity.</a:t>
            </a:r>
          </a:p>
          <a:p>
            <a:pPr lvl="1"/>
            <a:r>
              <a:rPr lang="en-US" dirty="0"/>
              <a:t> Need to recover records from unused area of SQLite file</a:t>
            </a:r>
          </a:p>
          <a:p>
            <a:pPr lvl="1"/>
            <a:r>
              <a:rPr lang="en-US" dirty="0"/>
              <a:t> If ‘</a:t>
            </a:r>
            <a:r>
              <a:rPr lang="en-US" i="1" dirty="0">
                <a:solidFill>
                  <a:srgbClr val="7030A0"/>
                </a:solidFill>
              </a:rPr>
              <a:t>sync_log.log</a:t>
            </a:r>
            <a:r>
              <a:rPr lang="en-US" dirty="0"/>
              <a:t>’ file is missing, deleted SQLite record recovery should be considered(the topic will be covered in Volume Shadow Copy)</a:t>
            </a:r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F25F455-FA17-4FB1-A4D6-21C915097505}"/>
              </a:ext>
            </a:extLst>
          </p:cNvPr>
          <p:cNvSpPr/>
          <p:nvPr/>
        </p:nvSpPr>
        <p:spPr>
          <a:xfrm rot="10800000">
            <a:off x="10375392" y="26136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email via regex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4567"/>
            <a:ext cx="10368852" cy="2532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70401"/>
            <a:ext cx="7852954" cy="2108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852491-1F48-403F-9FDF-C4A20A571AC6}"/>
              </a:ext>
            </a:extLst>
          </p:cNvPr>
          <p:cNvSpPr txBox="1"/>
          <p:nvPr/>
        </p:nvSpPr>
        <p:spPr>
          <a:xfrm>
            <a:off x="8884920" y="4364474"/>
            <a:ext cx="3200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\b </a:t>
            </a:r>
            <a:r>
              <a:rPr lang="en-GB" sz="1400" dirty="0"/>
              <a:t>assert position at a word boundary</a:t>
            </a:r>
          </a:p>
          <a:p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\w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matches any word character (equivalent to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inherit"/>
              </a:rPr>
              <a:t>[a-zA-Z0-9_]</a:t>
            </a:r>
            <a:r>
              <a:rPr lang="en-GB" sz="1400" b="0" i="0" dirty="0">
                <a:effectLst/>
                <a:latin typeface="Open Sans" panose="020B0606030504020204" pitchFamily="34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239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27.1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8" y="304415"/>
            <a:ext cx="24727292" cy="3692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95598" y="843240"/>
            <a:ext cx="2611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 err="1">
                <a:solidFill>
                  <a:srgbClr val="007DB5"/>
                </a:solidFill>
              </a:rPr>
              <a:t>shellbag</a:t>
            </a:r>
            <a:r>
              <a:rPr lang="en-US" dirty="0">
                <a:solidFill>
                  <a:srgbClr val="007DB5"/>
                </a:solidFill>
              </a:rPr>
              <a:t> </a:t>
            </a:r>
            <a:r>
              <a:rPr lang="en-US" dirty="0"/>
              <a:t>with the 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8" y="4000327"/>
            <a:ext cx="10746039" cy="247873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199870" y="3632886"/>
            <a:ext cx="1087395" cy="728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5F9C8A-6D8D-4F77-975F-0C8FB8231FCB}"/>
              </a:ext>
            </a:extLst>
          </p:cNvPr>
          <p:cNvCxnSpPr/>
          <p:nvPr/>
        </p:nvCxnSpPr>
        <p:spPr>
          <a:xfrm>
            <a:off x="3386380" y="170481"/>
            <a:ext cx="774915" cy="67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0A2281-8345-4E76-A7AF-5CDEB96A71DE}"/>
              </a:ext>
            </a:extLst>
          </p:cNvPr>
          <p:cNvSpPr txBox="1"/>
          <p:nvPr/>
        </p:nvSpPr>
        <p:spPr>
          <a:xfrm>
            <a:off x="1313727" y="0"/>
            <a:ext cx="8281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13929-128-3:	Users/informant/</a:t>
            </a:r>
            <a:r>
              <a:rPr lang="en-US" dirty="0" err="1"/>
              <a:t>AppData</a:t>
            </a:r>
            <a:r>
              <a:rPr lang="en-US" dirty="0"/>
              <a:t>/Local/Microsoft/Windows/UsrClass.dat</a:t>
            </a:r>
          </a:p>
        </p:txBody>
      </p:sp>
    </p:spTree>
    <p:extLst>
      <p:ext uri="{BB962C8B-B14F-4D97-AF65-F5344CB8AC3E}">
        <p14:creationId xmlns:p14="http://schemas.microsoft.com/office/powerpoint/2010/main" val="108193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27.2 </a:t>
            </a:r>
            <a:r>
              <a:rPr lang="en-US" i="1" dirty="0">
                <a:solidFill>
                  <a:srgbClr val="007DB5"/>
                </a:solidFill>
              </a:rPr>
              <a:t>Jump List</a:t>
            </a:r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9096554" cy="19447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26225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with the 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7A8FB-A718-4708-BCF8-7B8FEEEA11CD}"/>
              </a:ext>
            </a:extLst>
          </p:cNvPr>
          <p:cNvSpPr txBox="1"/>
          <p:nvPr/>
        </p:nvSpPr>
        <p:spPr>
          <a:xfrm>
            <a:off x="3070860" y="4861400"/>
            <a:ext cx="787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search for folder “</a:t>
            </a:r>
            <a:r>
              <a:rPr lang="en-US" dirty="0">
                <a:solidFill>
                  <a:srgbClr val="FF0000"/>
                </a:solidFill>
              </a:rPr>
              <a:t>Secret Project Data</a:t>
            </a:r>
            <a:r>
              <a:rPr lang="en-US" dirty="0"/>
              <a:t>” to find possible Mapped Letter.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94DE38-CE42-40AC-A151-53C75E83A378}"/>
              </a:ext>
            </a:extLst>
          </p:cNvPr>
          <p:cNvCxnSpPr>
            <a:cxnSpLocks/>
          </p:cNvCxnSpPr>
          <p:nvPr/>
        </p:nvCxnSpPr>
        <p:spPr>
          <a:xfrm flipV="1">
            <a:off x="7741920" y="3101340"/>
            <a:ext cx="1447800" cy="169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3B22BAB-3138-4EFE-8912-752AF35655E7}"/>
              </a:ext>
            </a:extLst>
          </p:cNvPr>
          <p:cNvSpPr/>
          <p:nvPr/>
        </p:nvSpPr>
        <p:spPr>
          <a:xfrm>
            <a:off x="8823960" y="2834640"/>
            <a:ext cx="102108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9AC702-D50F-4F43-987E-F9B6B1119D96}"/>
              </a:ext>
            </a:extLst>
          </p:cNvPr>
          <p:cNvSpPr/>
          <p:nvPr/>
        </p:nvSpPr>
        <p:spPr>
          <a:xfrm>
            <a:off x="838200" y="3032383"/>
            <a:ext cx="1188720" cy="2667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2826B-24FA-4CA1-8683-49A9A80B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33" y="1622896"/>
            <a:ext cx="10539373" cy="3779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1B2C4-15C4-47A7-AE04-609C4C173A2D}"/>
              </a:ext>
            </a:extLst>
          </p:cNvPr>
          <p:cNvSpPr txBox="1"/>
          <p:nvPr/>
        </p:nvSpPr>
        <p:spPr>
          <a:xfrm>
            <a:off x="643433" y="1253564"/>
            <a:ext cx="30509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for mapped drive letter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5FCAE-D7B5-4F62-99E4-49D0DC08E07A}"/>
              </a:ext>
            </a:extLst>
          </p:cNvPr>
          <p:cNvSpPr/>
          <p:nvPr/>
        </p:nvSpPr>
        <p:spPr>
          <a:xfrm>
            <a:off x="2979420" y="435102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C8748-730C-4849-B0FD-20F87A59CB5D}"/>
              </a:ext>
            </a:extLst>
          </p:cNvPr>
          <p:cNvSpPr/>
          <p:nvPr/>
        </p:nvSpPr>
        <p:spPr>
          <a:xfrm>
            <a:off x="5478780" y="2956560"/>
            <a:ext cx="312420" cy="2667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89BB5-471F-4A85-8381-073BB5AB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13589"/>
            <a:ext cx="8756139" cy="1630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D03DC8-96B7-48A0-B081-D8D26ED63FE0}"/>
              </a:ext>
            </a:extLst>
          </p:cNvPr>
          <p:cNvSpPr txBox="1"/>
          <p:nvPr/>
        </p:nvSpPr>
        <p:spPr>
          <a:xfrm>
            <a:off x="1097279" y="2244257"/>
            <a:ext cx="59304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/>
              <a:t>traversed folders </a:t>
            </a:r>
            <a:r>
              <a:rPr lang="en-US" dirty="0"/>
              <a:t>by examining </a:t>
            </a:r>
            <a:r>
              <a:rPr lang="en-US" i="1" dirty="0">
                <a:solidFill>
                  <a:srgbClr val="007DB5"/>
                </a:solidFill>
              </a:rPr>
              <a:t>Jump list </a:t>
            </a:r>
            <a:r>
              <a:rPr lang="en-US" dirty="0"/>
              <a:t>volume letter </a:t>
            </a:r>
            <a:r>
              <a:rPr lang="en-US" dirty="0">
                <a:solidFill>
                  <a:srgbClr val="FF0000"/>
                </a:solidFill>
              </a:rPr>
              <a:t>V:</a:t>
            </a:r>
          </a:p>
        </p:txBody>
      </p:sp>
    </p:spTree>
    <p:extLst>
      <p:ext uri="{BB962C8B-B14F-4D97-AF65-F5344CB8AC3E}">
        <p14:creationId xmlns:p14="http://schemas.microsoft.com/office/powerpoint/2010/main" val="202789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27.3 </a:t>
            </a:r>
            <a:r>
              <a:rPr lang="en-US" dirty="0"/>
              <a:t>Link </a:t>
            </a:r>
            <a:r>
              <a:rPr lang="en-US" i="1" dirty="0">
                <a:solidFill>
                  <a:srgbClr val="007DB5"/>
                </a:solidFill>
              </a:rPr>
              <a:t>.</a:t>
            </a:r>
            <a:r>
              <a:rPr lang="en-US" i="1" dirty="0" err="1">
                <a:solidFill>
                  <a:srgbClr val="007DB5"/>
                </a:solidFill>
              </a:rPr>
              <a:t>lnk</a:t>
            </a:r>
            <a:r>
              <a:rPr lang="en-US" i="1" dirty="0">
                <a:solidFill>
                  <a:srgbClr val="007DB5"/>
                </a:solidFill>
              </a:rPr>
              <a:t> </a:t>
            </a:r>
            <a:r>
              <a:rPr lang="en-US"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4783" cy="4351338"/>
          </a:xfrm>
        </p:spPr>
        <p:txBody>
          <a:bodyPr/>
          <a:lstStyle/>
          <a:p>
            <a:r>
              <a:rPr lang="en-US" dirty="0"/>
              <a:t>Is a shortcut or "link" used by Windows as a reference to an original file, folder, or application</a:t>
            </a:r>
          </a:p>
          <a:p>
            <a:pPr lvl="1"/>
            <a:r>
              <a:rPr lang="en-US" dirty="0"/>
              <a:t>Similar to an alias on the Macintosh platform. </a:t>
            </a:r>
          </a:p>
          <a:p>
            <a:r>
              <a:rPr lang="en-US" dirty="0"/>
              <a:t>It contains the shortcut target type, location, and filename as well as the program that opens the target file and an optional shortcut key.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29" y="1448035"/>
            <a:ext cx="4126076" cy="4811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644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085" y="520458"/>
            <a:ext cx="5616427" cy="570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03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22382</TotalTime>
  <Words>1997</Words>
  <Application>Microsoft Office PowerPoint</Application>
  <PresentationFormat>Widescreen</PresentationFormat>
  <Paragraphs>196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inherit</vt:lpstr>
      <vt:lpstr>Arial</vt:lpstr>
      <vt:lpstr>Calibri</vt:lpstr>
      <vt:lpstr>Calibri Light</vt:lpstr>
      <vt:lpstr>Open Sans</vt:lpstr>
      <vt:lpstr>Office Theme</vt:lpstr>
      <vt:lpstr>Investigate Data Leakage Case </vt:lpstr>
      <vt:lpstr>Evidence related to traversed directories </vt:lpstr>
      <vt:lpstr>27. List all directories that were traversed in the company’s network drive.</vt:lpstr>
      <vt:lpstr>27.1 shellbag </vt:lpstr>
      <vt:lpstr>27.2 Jump List </vt:lpstr>
      <vt:lpstr>PowerPoint Presentation</vt:lpstr>
      <vt:lpstr>PowerPoint Presentation</vt:lpstr>
      <vt:lpstr>27.3 Link .lnk Files</vt:lpstr>
      <vt:lpstr>PowerPoint Presentation</vt:lpstr>
      <vt:lpstr>Link .lnk Files Location</vt:lpstr>
      <vt:lpstr>PowerPoint Presentation</vt:lpstr>
      <vt:lpstr>How to view .lnk</vt:lpstr>
      <vt:lpstr>Parse .lnk files</vt:lpstr>
      <vt:lpstr>PowerPoint Presentation</vt:lpstr>
      <vt:lpstr>PowerPoint Presentation</vt:lpstr>
      <vt:lpstr>28. List all files that were opened in the company’s network drive (similar to 27.)</vt:lpstr>
      <vt:lpstr>Check File MRU</vt:lpstr>
      <vt:lpstr>File MRU Format</vt:lpstr>
      <vt:lpstr>Install time_decode </vt:lpstr>
      <vt:lpstr>PowerPoint Presentation</vt:lpstr>
      <vt:lpstr>29. Find traces related to cloud services on PC (Service name, log files...)</vt:lpstr>
      <vt:lpstr>29.1 Search download folder</vt:lpstr>
      <vt:lpstr>29.2 Search Installation directory</vt:lpstr>
      <vt:lpstr>29.3 Search Registry (installation/uninstallation/execution)</vt:lpstr>
      <vt:lpstr>PowerPoint Presentation</vt:lpstr>
      <vt:lpstr>Windows Automatic Startup Registry</vt:lpstr>
      <vt:lpstr>30. What files were deleted from Google Drive? </vt:lpstr>
      <vt:lpstr>PowerPoint Presentation</vt:lpstr>
      <vt:lpstr>sync_log.log</vt:lpstr>
      <vt:lpstr>PowerPoint Presentation</vt:lpstr>
      <vt:lpstr>31. Identify account information for synchronizing Google Drive</vt:lpstr>
      <vt:lpstr>Search email via regex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2290</cp:revision>
  <dcterms:created xsi:type="dcterms:W3CDTF">2020-09-14T14:43:27Z</dcterms:created>
  <dcterms:modified xsi:type="dcterms:W3CDTF">2021-11-17T00:45:30Z</dcterms:modified>
</cp:coreProperties>
</file>