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26" r:id="rId3"/>
    <p:sldId id="537" r:id="rId4"/>
    <p:sldId id="533" r:id="rId5"/>
    <p:sldId id="5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0000FF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FAB8D-8A6B-47C4-B6ED-4448F2E7B7E9}" v="117" dt="2023-03-15T03:39:04.8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1" autoAdjust="0"/>
    <p:restoredTop sz="89937" autoAdjust="0"/>
  </p:normalViewPr>
  <p:slideViewPr>
    <p:cSldViewPr snapToGrid="0">
      <p:cViewPr varScale="1">
        <p:scale>
          <a:sx n="85" d="100"/>
          <a:sy n="85" d="100"/>
        </p:scale>
        <p:origin x="130" y="9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556388DE-667C-4093-BD06-5C24249526D1}"/>
    <pc:docChg chg="undo custSel addSld delSld modSld sldOrd">
      <pc:chgData name="Weifeng Xu" userId="e7aed605-a3dd-4d5a-a692-a87037af107b" providerId="ADAL" clId="{556388DE-667C-4093-BD06-5C24249526D1}" dt="2023-03-13T02:18:49.077" v="4107" actId="1076"/>
      <pc:docMkLst>
        <pc:docMk/>
      </pc:docMkLst>
      <pc:sldChg chg="modSp mod">
        <pc:chgData name="Weifeng Xu" userId="e7aed605-a3dd-4d5a-a692-a87037af107b" providerId="ADAL" clId="{556388DE-667C-4093-BD06-5C24249526D1}" dt="2023-03-12T23:01:11.409" v="4050" actId="20577"/>
        <pc:sldMkLst>
          <pc:docMk/>
          <pc:sldMk cId="162022530" sldId="256"/>
        </pc:sldMkLst>
        <pc:spChg chg="mod">
          <ac:chgData name="Weifeng Xu" userId="e7aed605-a3dd-4d5a-a692-a87037af107b" providerId="ADAL" clId="{556388DE-667C-4093-BD06-5C24249526D1}" dt="2023-03-12T23:01:11.409" v="405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6388DE-667C-4093-BD06-5C24249526D1}" dt="2023-03-12T23:00:27.185" v="401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556388DE-667C-4093-BD06-5C24249526D1}" dt="2023-03-12T20:48:40.492" v="3096" actId="47"/>
        <pc:sldMkLst>
          <pc:docMk/>
          <pc:sldMk cId="3425213717" sldId="402"/>
        </pc:sldMkLst>
      </pc:sldChg>
      <pc:sldChg chg="del">
        <pc:chgData name="Weifeng Xu" userId="e7aed605-a3dd-4d5a-a692-a87037af107b" providerId="ADAL" clId="{556388DE-667C-4093-BD06-5C24249526D1}" dt="2023-03-12T20:48:40.660" v="3097" actId="47"/>
        <pc:sldMkLst>
          <pc:docMk/>
          <pc:sldMk cId="2165230993" sldId="403"/>
        </pc:sldMkLst>
      </pc:sldChg>
      <pc:sldChg chg="del">
        <pc:chgData name="Weifeng Xu" userId="e7aed605-a3dd-4d5a-a692-a87037af107b" providerId="ADAL" clId="{556388DE-667C-4093-BD06-5C24249526D1}" dt="2023-03-12T20:48:48.466" v="3102" actId="47"/>
        <pc:sldMkLst>
          <pc:docMk/>
          <pc:sldMk cId="668862291" sldId="457"/>
        </pc:sldMkLst>
      </pc:sldChg>
      <pc:sldChg chg="del">
        <pc:chgData name="Weifeng Xu" userId="e7aed605-a3dd-4d5a-a692-a87037af107b" providerId="ADAL" clId="{556388DE-667C-4093-BD06-5C24249526D1}" dt="2023-03-12T20:49:03.856" v="3103" actId="47"/>
        <pc:sldMkLst>
          <pc:docMk/>
          <pc:sldMk cId="4227508718" sldId="459"/>
        </pc:sldMkLst>
      </pc:sldChg>
      <pc:sldChg chg="del">
        <pc:chgData name="Weifeng Xu" userId="e7aed605-a3dd-4d5a-a692-a87037af107b" providerId="ADAL" clId="{556388DE-667C-4093-BD06-5C24249526D1}" dt="2023-03-12T20:48:41.908" v="3101" actId="47"/>
        <pc:sldMkLst>
          <pc:docMk/>
          <pc:sldMk cId="2354550623" sldId="464"/>
        </pc:sldMkLst>
      </pc:sldChg>
      <pc:sldChg chg="del">
        <pc:chgData name="Weifeng Xu" userId="e7aed605-a3dd-4d5a-a692-a87037af107b" providerId="ADAL" clId="{556388DE-667C-4093-BD06-5C24249526D1}" dt="2023-03-12T20:49:09.175" v="3104" actId="47"/>
        <pc:sldMkLst>
          <pc:docMk/>
          <pc:sldMk cId="2463134348" sldId="465"/>
        </pc:sldMkLst>
      </pc:sldChg>
      <pc:sldChg chg="del">
        <pc:chgData name="Weifeng Xu" userId="e7aed605-a3dd-4d5a-a692-a87037af107b" providerId="ADAL" clId="{556388DE-667C-4093-BD06-5C24249526D1}" dt="2023-03-12T20:49:10.406" v="3105" actId="47"/>
        <pc:sldMkLst>
          <pc:docMk/>
          <pc:sldMk cId="711315930" sldId="466"/>
        </pc:sldMkLst>
      </pc:sldChg>
      <pc:sldChg chg="del">
        <pc:chgData name="Weifeng Xu" userId="e7aed605-a3dd-4d5a-a692-a87037af107b" providerId="ADAL" clId="{556388DE-667C-4093-BD06-5C24249526D1}" dt="2023-03-12T20:48:40.145" v="3095" actId="47"/>
        <pc:sldMkLst>
          <pc:docMk/>
          <pc:sldMk cId="650928367" sldId="467"/>
        </pc:sldMkLst>
      </pc:sldChg>
      <pc:sldChg chg="del">
        <pc:chgData name="Weifeng Xu" userId="e7aed605-a3dd-4d5a-a692-a87037af107b" providerId="ADAL" clId="{556388DE-667C-4093-BD06-5C24249526D1}" dt="2023-03-12T20:48:40.830" v="3098" actId="47"/>
        <pc:sldMkLst>
          <pc:docMk/>
          <pc:sldMk cId="3705960219" sldId="468"/>
        </pc:sldMkLst>
      </pc:sldChg>
      <pc:sldChg chg="del">
        <pc:chgData name="Weifeng Xu" userId="e7aed605-a3dd-4d5a-a692-a87037af107b" providerId="ADAL" clId="{556388DE-667C-4093-BD06-5C24249526D1}" dt="2023-03-12T20:48:41.014" v="3099" actId="47"/>
        <pc:sldMkLst>
          <pc:docMk/>
          <pc:sldMk cId="2293502858" sldId="469"/>
        </pc:sldMkLst>
      </pc:sldChg>
      <pc:sldChg chg="del">
        <pc:chgData name="Weifeng Xu" userId="e7aed605-a3dd-4d5a-a692-a87037af107b" providerId="ADAL" clId="{556388DE-667C-4093-BD06-5C24249526D1}" dt="2023-03-12T20:48:41.257" v="3100" actId="47"/>
        <pc:sldMkLst>
          <pc:docMk/>
          <pc:sldMk cId="1756393754" sldId="470"/>
        </pc:sldMkLst>
      </pc:sldChg>
      <pc:sldChg chg="modSp mod">
        <pc:chgData name="Weifeng Xu" userId="e7aed605-a3dd-4d5a-a692-a87037af107b" providerId="ADAL" clId="{556388DE-667C-4093-BD06-5C24249526D1}" dt="2023-03-12T22:53:20.882" v="3998" actId="20577"/>
        <pc:sldMkLst>
          <pc:docMk/>
          <pc:sldMk cId="197278550" sldId="471"/>
        </pc:sldMkLst>
        <pc:spChg chg="mod">
          <ac:chgData name="Weifeng Xu" userId="e7aed605-a3dd-4d5a-a692-a87037af107b" providerId="ADAL" clId="{556388DE-667C-4093-BD06-5C24249526D1}" dt="2023-03-12T22:53:20.882" v="3998" actId="20577"/>
          <ac:spMkLst>
            <pc:docMk/>
            <pc:sldMk cId="197278550" sldId="471"/>
            <ac:spMk id="3" creationId="{31C897D7-6233-92B2-8F6A-CBE08E35D8A7}"/>
          </ac:spMkLst>
        </pc:spChg>
      </pc:sldChg>
      <pc:sldChg chg="addSp modSp new mod">
        <pc:chgData name="Weifeng Xu" userId="e7aed605-a3dd-4d5a-a692-a87037af107b" providerId="ADAL" clId="{556388DE-667C-4093-BD06-5C24249526D1}" dt="2023-03-12T19:51:34.188" v="2129" actId="20577"/>
        <pc:sldMkLst>
          <pc:docMk/>
          <pc:sldMk cId="3523318788" sldId="472"/>
        </pc:sldMkLst>
        <pc:spChg chg="mod">
          <ac:chgData name="Weifeng Xu" userId="e7aed605-a3dd-4d5a-a692-a87037af107b" providerId="ADAL" clId="{556388DE-667C-4093-BD06-5C24249526D1}" dt="2023-03-12T00:20:55.020" v="100" actId="20577"/>
          <ac:spMkLst>
            <pc:docMk/>
            <pc:sldMk cId="3523318788" sldId="472"/>
            <ac:spMk id="2" creationId="{7D74E4B9-3F2B-0F5F-CF94-29F353605846}"/>
          </ac:spMkLst>
        </pc:spChg>
        <pc:spChg chg="mod">
          <ac:chgData name="Weifeng Xu" userId="e7aed605-a3dd-4d5a-a692-a87037af107b" providerId="ADAL" clId="{556388DE-667C-4093-BD06-5C24249526D1}" dt="2023-03-12T19:51:34.188" v="2129" actId="20577"/>
          <ac:spMkLst>
            <pc:docMk/>
            <pc:sldMk cId="3523318788" sldId="472"/>
            <ac:spMk id="3" creationId="{98154C39-0911-3E0B-7103-CDEC2E4156C2}"/>
          </ac:spMkLst>
        </pc:spChg>
        <pc:picChg chg="add mod">
          <ac:chgData name="Weifeng Xu" userId="e7aed605-a3dd-4d5a-a692-a87037af107b" providerId="ADAL" clId="{556388DE-667C-4093-BD06-5C24249526D1}" dt="2023-03-12T00:25:20.217" v="115" actId="14100"/>
          <ac:picMkLst>
            <pc:docMk/>
            <pc:sldMk cId="3523318788" sldId="472"/>
            <ac:picMk id="1026" creationId="{B7460A49-5E52-764A-92C8-4E3369DA0081}"/>
          </ac:picMkLst>
        </pc:picChg>
      </pc:sldChg>
      <pc:sldChg chg="modSp new mod modNotesTx">
        <pc:chgData name="Weifeng Xu" userId="e7aed605-a3dd-4d5a-a692-a87037af107b" providerId="ADAL" clId="{556388DE-667C-4093-BD06-5C24249526D1}" dt="2023-03-12T22:37:05.802" v="3615" actId="20577"/>
        <pc:sldMkLst>
          <pc:docMk/>
          <pc:sldMk cId="3141989128" sldId="473"/>
        </pc:sldMkLst>
        <pc:spChg chg="mod">
          <ac:chgData name="Weifeng Xu" userId="e7aed605-a3dd-4d5a-a692-a87037af107b" providerId="ADAL" clId="{556388DE-667C-4093-BD06-5C24249526D1}" dt="2023-03-12T00:32:23.744" v="163"/>
          <ac:spMkLst>
            <pc:docMk/>
            <pc:sldMk cId="3141989128" sldId="473"/>
            <ac:spMk id="2" creationId="{F4552123-8325-CA65-5F4A-25E87AF392B8}"/>
          </ac:spMkLst>
        </pc:spChg>
        <pc:spChg chg="mod">
          <ac:chgData name="Weifeng Xu" userId="e7aed605-a3dd-4d5a-a692-a87037af107b" providerId="ADAL" clId="{556388DE-667C-4093-BD06-5C24249526D1}" dt="2023-03-12T22:37:05.802" v="3615" actId="20577"/>
          <ac:spMkLst>
            <pc:docMk/>
            <pc:sldMk cId="3141989128" sldId="473"/>
            <ac:spMk id="3" creationId="{AB568487-0762-7742-E03F-987BC9AC19DE}"/>
          </ac:spMkLst>
        </pc:spChg>
      </pc:sldChg>
      <pc:sldChg chg="addSp delSp modSp new mod ord modClrScheme chgLayout modNotesTx">
        <pc:chgData name="Weifeng Xu" userId="e7aed605-a3dd-4d5a-a692-a87037af107b" providerId="ADAL" clId="{556388DE-667C-4093-BD06-5C24249526D1}" dt="2023-03-12T20:00:00.930" v="2305" actId="1076"/>
        <pc:sldMkLst>
          <pc:docMk/>
          <pc:sldMk cId="499784946" sldId="474"/>
        </pc:sldMkLst>
        <pc:spChg chg="del mod ord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2" creationId="{A20DA241-0CD8-93CD-796A-50236170D3BE}"/>
          </ac:spMkLst>
        </pc:spChg>
        <pc:spChg chg="del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3" creationId="{755452F0-D031-67CF-CE3D-CED3FC6CAFDA}"/>
          </ac:spMkLst>
        </pc:spChg>
        <pc:spChg chg="add mod">
          <ac:chgData name="Weifeng Xu" userId="e7aed605-a3dd-4d5a-a692-a87037af107b" providerId="ADAL" clId="{556388DE-667C-4093-BD06-5C24249526D1}" dt="2023-03-12T20:00:00.930" v="2305" actId="1076"/>
          <ac:spMkLst>
            <pc:docMk/>
            <pc:sldMk cId="499784946" sldId="474"/>
            <ac:spMk id="3" creationId="{C4F857EC-2D55-D313-9F43-59F978D72B27}"/>
          </ac:spMkLst>
        </pc:spChg>
        <pc:spChg chg="add mod ord">
          <ac:chgData name="Weifeng Xu" userId="e7aed605-a3dd-4d5a-a692-a87037af107b" providerId="ADAL" clId="{556388DE-667C-4093-BD06-5C24249526D1}" dt="2023-03-12T19:59:45.826" v="2304" actId="20577"/>
          <ac:spMkLst>
            <pc:docMk/>
            <pc:sldMk cId="499784946" sldId="474"/>
            <ac:spMk id="4" creationId="{76E6CDFC-8D58-B4AB-C06B-C8AF46729780}"/>
          </ac:spMkLst>
        </pc:spChg>
        <pc:spChg chg="add del mod ord">
          <ac:chgData name="Weifeng Xu" userId="e7aed605-a3dd-4d5a-a692-a87037af107b" providerId="ADAL" clId="{556388DE-667C-4093-BD06-5C24249526D1}" dt="2023-03-12T19:59:23.636" v="2297" actId="700"/>
          <ac:spMkLst>
            <pc:docMk/>
            <pc:sldMk cId="499784946" sldId="474"/>
            <ac:spMk id="5" creationId="{3586EF16-A19D-0D4B-7765-2D8842532794}"/>
          </ac:spMkLst>
        </pc:spChg>
        <pc:spChg chg="add del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7" creationId="{5EA53B1E-D9E6-A0FE-A4DC-FDBA708026EF}"/>
          </ac:spMkLst>
        </pc:spChg>
        <pc:spChg chg="add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8" creationId="{6C55B037-E9DC-70FA-44FF-9DC482A5F009}"/>
          </ac:spMkLst>
        </pc:spChg>
        <pc:picChg chg="add mod">
          <ac:chgData name="Weifeng Xu" userId="e7aed605-a3dd-4d5a-a692-a87037af107b" providerId="ADAL" clId="{556388DE-667C-4093-BD06-5C24249526D1}" dt="2023-03-12T20:00:00.930" v="2305" actId="1076"/>
          <ac:picMkLst>
            <pc:docMk/>
            <pc:sldMk cId="499784946" sldId="474"/>
            <ac:picMk id="6" creationId="{6C4013D1-CA69-3320-2E6D-879FBA1C8437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48:26.362" v="2089" actId="27636"/>
        <pc:sldMkLst>
          <pc:docMk/>
          <pc:sldMk cId="3805820502" sldId="475"/>
        </pc:sldMkLst>
        <pc:spChg chg="mod">
          <ac:chgData name="Weifeng Xu" userId="e7aed605-a3dd-4d5a-a692-a87037af107b" providerId="ADAL" clId="{556388DE-667C-4093-BD06-5C24249526D1}" dt="2023-03-12T00:23:02.232" v="108"/>
          <ac:spMkLst>
            <pc:docMk/>
            <pc:sldMk cId="3805820502" sldId="475"/>
            <ac:spMk id="2" creationId="{7C0F5945-AF6B-B389-CDBA-4364DA3D7362}"/>
          </ac:spMkLst>
        </pc:spChg>
        <pc:spChg chg="mod">
          <ac:chgData name="Weifeng Xu" userId="e7aed605-a3dd-4d5a-a692-a87037af107b" providerId="ADAL" clId="{556388DE-667C-4093-BD06-5C24249526D1}" dt="2023-03-12T19:48:26.362" v="2089" actId="27636"/>
          <ac:spMkLst>
            <pc:docMk/>
            <pc:sldMk cId="3805820502" sldId="475"/>
            <ac:spMk id="3" creationId="{72894CF2-2489-B8E8-7332-3F62891CEB44}"/>
          </ac:spMkLst>
        </pc:spChg>
        <pc:picChg chg="add mod">
          <ac:chgData name="Weifeng Xu" userId="e7aed605-a3dd-4d5a-a692-a87037af107b" providerId="ADAL" clId="{556388DE-667C-4093-BD06-5C24249526D1}" dt="2023-03-12T00:29:30.881" v="123" actId="14100"/>
          <ac:picMkLst>
            <pc:docMk/>
            <pc:sldMk cId="3805820502" sldId="475"/>
            <ac:picMk id="2050" creationId="{A05EEBA6-F9C5-77DE-5464-36EEEF6EB80D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9:58:31.084" v="2296" actId="20577"/>
        <pc:sldMkLst>
          <pc:docMk/>
          <pc:sldMk cId="1845554653" sldId="476"/>
        </pc:sldMkLst>
        <pc:spChg chg="mod">
          <ac:chgData name="Weifeng Xu" userId="e7aed605-a3dd-4d5a-a692-a87037af107b" providerId="ADAL" clId="{556388DE-667C-4093-BD06-5C24249526D1}" dt="2023-03-12T19:58:31.084" v="2296" actId="20577"/>
          <ac:spMkLst>
            <pc:docMk/>
            <pc:sldMk cId="1845554653" sldId="476"/>
            <ac:spMk id="2" creationId="{90131907-6521-0C7B-65B1-952632A5068F}"/>
          </ac:spMkLst>
        </pc:spChg>
        <pc:spChg chg="mod">
          <ac:chgData name="Weifeng Xu" userId="e7aed605-a3dd-4d5a-a692-a87037af107b" providerId="ADAL" clId="{556388DE-667C-4093-BD06-5C24249526D1}" dt="2023-03-12T00:30:41.420" v="156"/>
          <ac:spMkLst>
            <pc:docMk/>
            <pc:sldMk cId="1845554653" sldId="476"/>
            <ac:spMk id="3" creationId="{79D3610A-936B-8AFE-F0DC-2CCC212D8C2C}"/>
          </ac:spMkLst>
        </pc:spChg>
        <pc:graphicFrameChg chg="add del mod modGraphic">
          <ac:chgData name="Weifeng Xu" userId="e7aed605-a3dd-4d5a-a692-a87037af107b" providerId="ADAL" clId="{556388DE-667C-4093-BD06-5C24249526D1}" dt="2023-03-12T19:57:07.853" v="2240" actId="21"/>
          <ac:graphicFrameMkLst>
            <pc:docMk/>
            <pc:sldMk cId="1845554653" sldId="476"/>
            <ac:graphicFrameMk id="4" creationId="{24B89145-4E86-76BF-53B4-448CE2C9A05E}"/>
          </ac:graphicFrameMkLst>
        </pc:graphicFrameChg>
      </pc:sldChg>
      <pc:sldChg chg="addSp delSp modSp new mod modClrScheme chgLayout">
        <pc:chgData name="Weifeng Xu" userId="e7aed605-a3dd-4d5a-a692-a87037af107b" providerId="ADAL" clId="{556388DE-667C-4093-BD06-5C24249526D1}" dt="2023-03-12T14:29:01.849" v="1815" actId="1076"/>
        <pc:sldMkLst>
          <pc:docMk/>
          <pc:sldMk cId="2803242929" sldId="477"/>
        </pc:sldMkLst>
        <pc:spChg chg="del">
          <ac:chgData name="Weifeng Xu" userId="e7aed605-a3dd-4d5a-a692-a87037af107b" providerId="ADAL" clId="{556388DE-667C-4093-BD06-5C24249526D1}" dt="2023-03-12T14:26:42.183" v="1807" actId="700"/>
          <ac:spMkLst>
            <pc:docMk/>
            <pc:sldMk cId="2803242929" sldId="477"/>
            <ac:spMk id="2" creationId="{B3A00B36-9CE2-FF79-62F0-071EFB7100A5}"/>
          </ac:spMkLst>
        </pc:spChg>
        <pc:picChg chg="add mod">
          <ac:chgData name="Weifeng Xu" userId="e7aed605-a3dd-4d5a-a692-a87037af107b" providerId="ADAL" clId="{556388DE-667C-4093-BD06-5C24249526D1}" dt="2023-03-12T14:29:01.849" v="1815" actId="1076"/>
          <ac:picMkLst>
            <pc:docMk/>
            <pc:sldMk cId="2803242929" sldId="477"/>
            <ac:picMk id="4" creationId="{E6890642-B8A0-0CB6-9AD6-379237F91596}"/>
          </ac:picMkLst>
        </pc:picChg>
      </pc:sldChg>
      <pc:sldChg chg="new del">
        <pc:chgData name="Weifeng Xu" userId="e7aed605-a3dd-4d5a-a692-a87037af107b" providerId="ADAL" clId="{556388DE-667C-4093-BD06-5C24249526D1}" dt="2023-03-12T20:48:38.741" v="3093" actId="47"/>
        <pc:sldMkLst>
          <pc:docMk/>
          <pc:sldMk cId="3435587349" sldId="478"/>
        </pc:sldMkLst>
      </pc:sldChg>
      <pc:sldChg chg="new del">
        <pc:chgData name="Weifeng Xu" userId="e7aed605-a3dd-4d5a-a692-a87037af107b" providerId="ADAL" clId="{556388DE-667C-4093-BD06-5C24249526D1}" dt="2023-03-12T20:48:39.237" v="3094" actId="47"/>
        <pc:sldMkLst>
          <pc:docMk/>
          <pc:sldMk cId="3723788047" sldId="479"/>
        </pc:sldMkLst>
      </pc:sldChg>
      <pc:sldChg chg="addSp delSp modSp new mod modClrScheme chgLayout">
        <pc:chgData name="Weifeng Xu" userId="e7aed605-a3dd-4d5a-a692-a87037af107b" providerId="ADAL" clId="{556388DE-667C-4093-BD06-5C24249526D1}" dt="2023-03-12T13:24:22.113" v="1611" actId="1076"/>
        <pc:sldMkLst>
          <pc:docMk/>
          <pc:sldMk cId="51594990" sldId="480"/>
        </pc:sldMkLst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2" creationId="{AD36C826-06CE-BA47-D714-1E9671FB40EF}"/>
          </ac:spMkLst>
        </pc:spChg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3" creationId="{37F50E50-BA38-8B87-5F3A-244D4918D7BE}"/>
          </ac:spMkLst>
        </pc:spChg>
        <pc:spChg chg="add del mod">
          <ac:chgData name="Weifeng Xu" userId="e7aed605-a3dd-4d5a-a692-a87037af107b" providerId="ADAL" clId="{556388DE-667C-4093-BD06-5C24249526D1}" dt="2023-03-12T13:22:56.557" v="1556" actId="21"/>
          <ac:spMkLst>
            <pc:docMk/>
            <pc:sldMk cId="51594990" sldId="480"/>
            <ac:spMk id="6" creationId="{1632331A-D33A-888B-DFB5-7DAE3AD190BC}"/>
          </ac:spMkLst>
        </pc:spChg>
        <pc:spChg chg="add mod">
          <ac:chgData name="Weifeng Xu" userId="e7aed605-a3dd-4d5a-a692-a87037af107b" providerId="ADAL" clId="{556388DE-667C-4093-BD06-5C24249526D1}" dt="2023-03-12T13:24:22.113" v="1611" actId="1076"/>
          <ac:spMkLst>
            <pc:docMk/>
            <pc:sldMk cId="51594990" sldId="480"/>
            <ac:spMk id="7" creationId="{4755BB35-9AD8-EFCB-BDA8-8A48B520CFE4}"/>
          </ac:spMkLst>
        </pc:spChg>
        <pc:graphicFrameChg chg="add mod modGraphic">
          <ac:chgData name="Weifeng Xu" userId="e7aed605-a3dd-4d5a-a692-a87037af107b" providerId="ADAL" clId="{556388DE-667C-4093-BD06-5C24249526D1}" dt="2023-03-12T05:23:48.173" v="1427" actId="6549"/>
          <ac:graphicFrameMkLst>
            <pc:docMk/>
            <pc:sldMk cId="51594990" sldId="480"/>
            <ac:graphicFrameMk id="2" creationId="{E0B725E2-0D58-2BEA-2BB3-01D3C8C8052B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4:04.597" v="1446" actId="14100"/>
          <ac:graphicFrameMkLst>
            <pc:docMk/>
            <pc:sldMk cId="51594990" sldId="480"/>
            <ac:graphicFrameMk id="3" creationId="{E5542227-B5CF-3A9B-7266-39081DA42599}"/>
          </ac:graphicFrameMkLst>
        </pc:graphicFrameChg>
        <pc:graphicFrameChg chg="add mod">
          <ac:chgData name="Weifeng Xu" userId="e7aed605-a3dd-4d5a-a692-a87037af107b" providerId="ADAL" clId="{556388DE-667C-4093-BD06-5C24249526D1}" dt="2023-03-12T05:24:27.160" v="1449" actId="1076"/>
          <ac:graphicFrameMkLst>
            <pc:docMk/>
            <pc:sldMk cId="51594990" sldId="480"/>
            <ac:graphicFrameMk id="5" creationId="{8F42DE8D-B857-5E44-2B60-9F4A534540E3}"/>
          </ac:graphicFrameMkLst>
        </pc:graphicFrameChg>
        <pc:picChg chg="add mod modCrop">
          <ac:chgData name="Weifeng Xu" userId="e7aed605-a3dd-4d5a-a692-a87037af107b" providerId="ADAL" clId="{556388DE-667C-4093-BD06-5C24249526D1}" dt="2023-03-12T00:34:36.230" v="178" actId="732"/>
          <ac:picMkLst>
            <pc:docMk/>
            <pc:sldMk cId="51594990" sldId="480"/>
            <ac:picMk id="4" creationId="{463CDB21-D707-4F15-FFED-A9CB78C83FB4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34:08.528" v="2840" actId="20577"/>
        <pc:sldMkLst>
          <pc:docMk/>
          <pc:sldMk cId="1124959201" sldId="481"/>
        </pc:sldMkLst>
        <pc:spChg chg="add del">
          <ac:chgData name="Weifeng Xu" userId="e7aed605-a3dd-4d5a-a692-a87037af107b" providerId="ADAL" clId="{556388DE-667C-4093-BD06-5C24249526D1}" dt="2023-03-12T00:35:18.328" v="181"/>
          <ac:spMkLst>
            <pc:docMk/>
            <pc:sldMk cId="1124959201" sldId="481"/>
            <ac:spMk id="2" creationId="{0F70B160-DA92-ADF9-264B-7C9024DB3B52}"/>
          </ac:spMkLst>
        </pc:spChg>
        <pc:spChg chg="add mod">
          <ac:chgData name="Weifeng Xu" userId="e7aed605-a3dd-4d5a-a692-a87037af107b" providerId="ADAL" clId="{556388DE-667C-4093-BD06-5C24249526D1}" dt="2023-03-12T13:23:21.913" v="1560" actId="1076"/>
          <ac:spMkLst>
            <pc:docMk/>
            <pc:sldMk cId="1124959201" sldId="481"/>
            <ac:spMk id="2" creationId="{FD2262E6-B45D-12F0-5AD6-904421686BEC}"/>
          </ac:spMkLst>
        </pc:spChg>
        <pc:spChg chg="add del">
          <ac:chgData name="Weifeng Xu" userId="e7aed605-a3dd-4d5a-a692-a87037af107b" providerId="ADAL" clId="{556388DE-667C-4093-BD06-5C24249526D1}" dt="2023-03-12T00:35:23.647" v="183"/>
          <ac:spMkLst>
            <pc:docMk/>
            <pc:sldMk cId="1124959201" sldId="481"/>
            <ac:spMk id="3" creationId="{3413F7B4-ADAA-65F1-5819-45D9D0D899AA}"/>
          </ac:spMkLst>
        </pc:spChg>
        <pc:spChg chg="add mod">
          <ac:chgData name="Weifeng Xu" userId="e7aed605-a3dd-4d5a-a692-a87037af107b" providerId="ADAL" clId="{556388DE-667C-4093-BD06-5C24249526D1}" dt="2023-03-12T13:25:03.520" v="1639" actId="20577"/>
          <ac:spMkLst>
            <pc:docMk/>
            <pc:sldMk cId="1124959201" sldId="481"/>
            <ac:spMk id="3" creationId="{7FDDA646-CA36-6FF7-3DDB-71264F81CCCC}"/>
          </ac:spMkLst>
        </pc:spChg>
        <pc:spChg chg="add mod">
          <ac:chgData name="Weifeng Xu" userId="e7aed605-a3dd-4d5a-a692-a87037af107b" providerId="ADAL" clId="{556388DE-667C-4093-BD06-5C24249526D1}" dt="2023-03-12T20:34:08.528" v="2840" actId="20577"/>
          <ac:spMkLst>
            <pc:docMk/>
            <pc:sldMk cId="1124959201" sldId="481"/>
            <ac:spMk id="6" creationId="{2618DDF4-2568-6A1D-2356-49557BEA3BB9}"/>
          </ac:spMkLst>
        </pc:spChg>
        <pc:picChg chg="add mod modCrop">
          <ac:chgData name="Weifeng Xu" userId="e7aed605-a3dd-4d5a-a692-a87037af107b" providerId="ADAL" clId="{556388DE-667C-4093-BD06-5C24249526D1}" dt="2023-03-12T00:35:42.458" v="187" actId="732"/>
          <ac:picMkLst>
            <pc:docMk/>
            <pc:sldMk cId="1124959201" sldId="481"/>
            <ac:picMk id="4" creationId="{FE4BB404-0E4B-8B3B-F8C8-9841DF93D446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3:25:32.209" v="1649" actId="1076"/>
        <pc:sldMkLst>
          <pc:docMk/>
          <pc:sldMk cId="3242169014" sldId="482"/>
        </pc:sldMkLst>
        <pc:spChg chg="add del">
          <ac:chgData name="Weifeng Xu" userId="e7aed605-a3dd-4d5a-a692-a87037af107b" providerId="ADAL" clId="{556388DE-667C-4093-BD06-5C24249526D1}" dt="2023-03-12T00:36:26.566" v="198"/>
          <ac:spMkLst>
            <pc:docMk/>
            <pc:sldMk cId="3242169014" sldId="482"/>
            <ac:spMk id="2" creationId="{78773F3C-1275-E6AD-23AF-26E723FC2EB7}"/>
          </ac:spMkLst>
        </pc:spChg>
        <pc:spChg chg="add mod">
          <ac:chgData name="Weifeng Xu" userId="e7aed605-a3dd-4d5a-a692-a87037af107b" providerId="ADAL" clId="{556388DE-667C-4093-BD06-5C24249526D1}" dt="2023-03-12T05:20:44.400" v="1404" actId="1076"/>
          <ac:spMkLst>
            <pc:docMk/>
            <pc:sldMk cId="3242169014" sldId="482"/>
            <ac:spMk id="5" creationId="{9F7FC366-C6D8-580A-2CAC-79B5AC38F587}"/>
          </ac:spMkLst>
        </pc:spChg>
        <pc:spChg chg="add mod">
          <ac:chgData name="Weifeng Xu" userId="e7aed605-a3dd-4d5a-a692-a87037af107b" providerId="ADAL" clId="{556388DE-667C-4093-BD06-5C24249526D1}" dt="2023-03-12T05:20:36.386" v="1403" actId="1076"/>
          <ac:spMkLst>
            <pc:docMk/>
            <pc:sldMk cId="3242169014" sldId="482"/>
            <ac:spMk id="6" creationId="{9A69856F-84EF-8731-B43F-8EC736A882F5}"/>
          </ac:spMkLst>
        </pc:spChg>
        <pc:spChg chg="add mod">
          <ac:chgData name="Weifeng Xu" userId="e7aed605-a3dd-4d5a-a692-a87037af107b" providerId="ADAL" clId="{556388DE-667C-4093-BD06-5C24249526D1}" dt="2023-03-12T05:21:44.321" v="1411" actId="207"/>
          <ac:spMkLst>
            <pc:docMk/>
            <pc:sldMk cId="3242169014" sldId="482"/>
            <ac:spMk id="7" creationId="{FE1F9709-4D73-17A9-BCED-86519470BBA6}"/>
          </ac:spMkLst>
        </pc:spChg>
        <pc:spChg chg="add mod">
          <ac:chgData name="Weifeng Xu" userId="e7aed605-a3dd-4d5a-a692-a87037af107b" providerId="ADAL" clId="{556388DE-667C-4093-BD06-5C24249526D1}" dt="2023-03-12T13:25:32.209" v="1649" actId="1076"/>
          <ac:spMkLst>
            <pc:docMk/>
            <pc:sldMk cId="3242169014" sldId="482"/>
            <ac:spMk id="15" creationId="{3EEC048F-5F64-C68E-EE8E-29EB8DC79252}"/>
          </ac:spMkLst>
        </pc:spChg>
        <pc:graphicFrameChg chg="add mod modGraphic">
          <ac:chgData name="Weifeng Xu" userId="e7aed605-a3dd-4d5a-a692-a87037af107b" providerId="ADAL" clId="{556388DE-667C-4093-BD06-5C24249526D1}" dt="2023-03-12T05:21:57.945" v="1412" actId="207"/>
          <ac:graphicFrameMkLst>
            <pc:docMk/>
            <pc:sldMk cId="3242169014" sldId="482"/>
            <ac:graphicFrameMk id="2" creationId="{F41BA273-1D9A-8483-F0EF-A1E996B48414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2:00.062" v="1413" actId="207"/>
          <ac:graphicFrameMkLst>
            <pc:docMk/>
            <pc:sldMk cId="3242169014" sldId="482"/>
            <ac:graphicFrameMk id="4" creationId="{E4A86FDC-31EE-B053-FD89-C0F013B77DD0}"/>
          </ac:graphicFrameMkLst>
        </pc:graphicFrameChg>
        <pc:picChg chg="add mod modCrop">
          <ac:chgData name="Weifeng Xu" userId="e7aed605-a3dd-4d5a-a692-a87037af107b" providerId="ADAL" clId="{556388DE-667C-4093-BD06-5C24249526D1}" dt="2023-03-12T05:20:32.701" v="1401" actId="1076"/>
          <ac:picMkLst>
            <pc:docMk/>
            <pc:sldMk cId="3242169014" sldId="482"/>
            <ac:picMk id="3" creationId="{B2F3CE7B-0092-1040-C8D8-0A7150660E59}"/>
          </ac:picMkLst>
        </pc:picChg>
        <pc:cxnChg chg="add mod">
          <ac:chgData name="Weifeng Xu" userId="e7aed605-a3dd-4d5a-a692-a87037af107b" providerId="ADAL" clId="{556388DE-667C-4093-BD06-5C24249526D1}" dt="2023-03-12T05:21:02.990" v="1407" actId="13822"/>
          <ac:cxnSpMkLst>
            <pc:docMk/>
            <pc:sldMk cId="3242169014" sldId="482"/>
            <ac:cxnSpMk id="9" creationId="{1110A8B4-9429-4107-BF31-7D567BCFC098}"/>
          </ac:cxnSpMkLst>
        </pc:cxnChg>
        <pc:cxnChg chg="add mod">
          <ac:chgData name="Weifeng Xu" userId="e7aed605-a3dd-4d5a-a692-a87037af107b" providerId="ADAL" clId="{556388DE-667C-4093-BD06-5C24249526D1}" dt="2023-03-12T05:21:15.562" v="1410" actId="14100"/>
          <ac:cxnSpMkLst>
            <pc:docMk/>
            <pc:sldMk cId="3242169014" sldId="482"/>
            <ac:cxnSpMk id="11" creationId="{824AA2B6-0F1F-9DD0-349A-593A4D130E0D}"/>
          </ac:cxnSpMkLst>
        </pc:cxnChg>
        <pc:cxnChg chg="add mod">
          <ac:chgData name="Weifeng Xu" userId="e7aed605-a3dd-4d5a-a692-a87037af107b" providerId="ADAL" clId="{556388DE-667C-4093-BD06-5C24249526D1}" dt="2023-03-12T05:22:51.573" v="1417" actId="693"/>
          <ac:cxnSpMkLst>
            <pc:docMk/>
            <pc:sldMk cId="3242169014" sldId="482"/>
            <ac:cxnSpMk id="14" creationId="{2396DD87-51E3-1E69-6EDF-98C25BBEA5EF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00:45:10.016" v="267" actId="1582"/>
        <pc:sldMkLst>
          <pc:docMk/>
          <pc:sldMk cId="2231910849" sldId="483"/>
        </pc:sldMkLst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2" creationId="{77240398-BAD4-D025-322C-182E5DE1CCCC}"/>
          </ac:spMkLst>
        </pc:spChg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3" creationId="{3C12F3AE-6DD7-8760-DDA3-15CFDCEEC4D6}"/>
          </ac:spMkLst>
        </pc:spChg>
        <pc:spChg chg="add mod">
          <ac:chgData name="Weifeng Xu" userId="e7aed605-a3dd-4d5a-a692-a87037af107b" providerId="ADAL" clId="{556388DE-667C-4093-BD06-5C24249526D1}" dt="2023-03-12T00:45:10.016" v="267" actId="1582"/>
          <ac:spMkLst>
            <pc:docMk/>
            <pc:sldMk cId="2231910849" sldId="483"/>
            <ac:spMk id="5" creationId="{9DCCD985-8C72-E1B6-2FA4-D67754DEE484}"/>
          </ac:spMkLst>
        </pc:spChg>
        <pc:picChg chg="add mod">
          <ac:chgData name="Weifeng Xu" userId="e7aed605-a3dd-4d5a-a692-a87037af107b" providerId="ADAL" clId="{556388DE-667C-4093-BD06-5C24249526D1}" dt="2023-03-12T00:44:33.866" v="263"/>
          <ac:picMkLst>
            <pc:docMk/>
            <pc:sldMk cId="2231910849" sldId="483"/>
            <ac:picMk id="4" creationId="{635B782A-35C9-4811-540B-805A1D41FF10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14:57:00.992" v="1897" actId="113"/>
        <pc:sldMkLst>
          <pc:docMk/>
          <pc:sldMk cId="1626726637" sldId="484"/>
        </pc:sldMkLst>
        <pc:spChg chg="del mod ord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2" creationId="{0668E5A9-4FEF-1CF7-E3D8-8149861FD8A3}"/>
          </ac:spMkLst>
        </pc:spChg>
        <pc:spChg chg="del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3" creationId="{2D6BF108-1A41-692A-C5A7-C1D506C65841}"/>
          </ac:spMkLst>
        </pc:spChg>
        <pc:spChg chg="add del mod ord">
          <ac:chgData name="Weifeng Xu" userId="e7aed605-a3dd-4d5a-a692-a87037af107b" providerId="ADAL" clId="{556388DE-667C-4093-BD06-5C24249526D1}" dt="2023-03-12T01:05:48.367" v="273" actId="700"/>
          <ac:spMkLst>
            <pc:docMk/>
            <pc:sldMk cId="1626726637" sldId="484"/>
            <ac:spMk id="4" creationId="{F4792B53-DE59-2F9D-2E6E-5F54B35988C3}"/>
          </ac:spMkLst>
        </pc:spChg>
        <pc:spChg chg="add mod">
          <ac:chgData name="Weifeng Xu" userId="e7aed605-a3dd-4d5a-a692-a87037af107b" providerId="ADAL" clId="{556388DE-667C-4093-BD06-5C24249526D1}" dt="2023-03-12T01:31:10.766" v="353" actId="207"/>
          <ac:spMkLst>
            <pc:docMk/>
            <pc:sldMk cId="1626726637" sldId="484"/>
            <ac:spMk id="8" creationId="{78F262EC-F7A9-FBE5-60B7-1395618FACC0}"/>
          </ac:spMkLst>
        </pc:spChg>
        <pc:spChg chg="add mod">
          <ac:chgData name="Weifeng Xu" userId="e7aed605-a3dd-4d5a-a692-a87037af107b" providerId="ADAL" clId="{556388DE-667C-4093-BD06-5C24249526D1}" dt="2023-03-12T01:32:08.456" v="360" actId="207"/>
          <ac:spMkLst>
            <pc:docMk/>
            <pc:sldMk cId="1626726637" sldId="484"/>
            <ac:spMk id="12" creationId="{A7120CDC-AB8E-EEE9-DAC7-3A0E6319ADF3}"/>
          </ac:spMkLst>
        </pc:spChg>
        <pc:spChg chg="add mod">
          <ac:chgData name="Weifeng Xu" userId="e7aed605-a3dd-4d5a-a692-a87037af107b" providerId="ADAL" clId="{556388DE-667C-4093-BD06-5C24249526D1}" dt="2023-03-12T14:55:39.018" v="1831" actId="1582"/>
          <ac:spMkLst>
            <pc:docMk/>
            <pc:sldMk cId="1626726637" sldId="484"/>
            <ac:spMk id="17" creationId="{81A98ECB-9C4B-A4B6-7F6E-CEEC1C61C97D}"/>
          </ac:spMkLst>
        </pc:spChg>
        <pc:spChg chg="add mod">
          <ac:chgData name="Weifeng Xu" userId="e7aed605-a3dd-4d5a-a692-a87037af107b" providerId="ADAL" clId="{556388DE-667C-4093-BD06-5C24249526D1}" dt="2023-03-12T14:57:00.992" v="1897" actId="113"/>
          <ac:spMkLst>
            <pc:docMk/>
            <pc:sldMk cId="1626726637" sldId="484"/>
            <ac:spMk id="18" creationId="{0CCEE5A1-2053-6AA6-F926-A7ED52F7D02C}"/>
          </ac:spMkLst>
        </pc:spChg>
        <pc:picChg chg="add mod">
          <ac:chgData name="Weifeng Xu" userId="e7aed605-a3dd-4d5a-a692-a87037af107b" providerId="ADAL" clId="{556388DE-667C-4093-BD06-5C24249526D1}" dt="2023-03-12T01:05:50.322" v="275" actId="1076"/>
          <ac:picMkLst>
            <pc:docMk/>
            <pc:sldMk cId="1626726637" sldId="484"/>
            <ac:picMk id="6" creationId="{E77A66D0-3ADE-DBF7-01C0-6B6E79FB9E78}"/>
          </ac:picMkLst>
        </pc:picChg>
        <pc:cxnChg chg="add mod">
          <ac:chgData name="Weifeng Xu" userId="e7aed605-a3dd-4d5a-a692-a87037af107b" providerId="ADAL" clId="{556388DE-667C-4093-BD06-5C24249526D1}" dt="2023-03-12T01:31:18.614" v="355" actId="13822"/>
          <ac:cxnSpMkLst>
            <pc:docMk/>
            <pc:sldMk cId="1626726637" sldId="484"/>
            <ac:cxnSpMk id="10" creationId="{6E2A1DEA-99F5-871D-5985-050C4CF6DED6}"/>
          </ac:cxnSpMkLst>
        </pc:cxnChg>
        <pc:cxnChg chg="add mod">
          <ac:chgData name="Weifeng Xu" userId="e7aed605-a3dd-4d5a-a692-a87037af107b" providerId="ADAL" clId="{556388DE-667C-4093-BD06-5C24249526D1}" dt="2023-03-12T01:32:30.467" v="364" actId="14100"/>
          <ac:cxnSpMkLst>
            <pc:docMk/>
            <pc:sldMk cId="1626726637" sldId="484"/>
            <ac:cxnSpMk id="14" creationId="{8EEA460B-7BCF-59F0-C528-E4582EE5CA7F}"/>
          </ac:cxnSpMkLst>
        </pc:cxnChg>
        <pc:cxnChg chg="add mod">
          <ac:chgData name="Weifeng Xu" userId="e7aed605-a3dd-4d5a-a692-a87037af107b" providerId="ADAL" clId="{556388DE-667C-4093-BD06-5C24249526D1}" dt="2023-03-12T14:56:49.568" v="1894" actId="20577"/>
          <ac:cxnSpMkLst>
            <pc:docMk/>
            <pc:sldMk cId="1626726637" sldId="484"/>
            <ac:cxnSpMk id="20" creationId="{AB248BDE-F07D-D02F-A4C5-B46A406E41F3}"/>
          </ac:cxnSpMkLst>
        </pc:cxnChg>
      </pc:sldChg>
      <pc:sldChg chg="addSp modSp new mod modNotesTx">
        <pc:chgData name="Weifeng Xu" userId="e7aed605-a3dd-4d5a-a692-a87037af107b" providerId="ADAL" clId="{556388DE-667C-4093-BD06-5C24249526D1}" dt="2023-03-12T20:07:15.675" v="2428" actId="20577"/>
        <pc:sldMkLst>
          <pc:docMk/>
          <pc:sldMk cId="319187623" sldId="485"/>
        </pc:sldMkLst>
        <pc:spChg chg="add mod">
          <ac:chgData name="Weifeng Xu" userId="e7aed605-a3dd-4d5a-a692-a87037af107b" providerId="ADAL" clId="{556388DE-667C-4093-BD06-5C24249526D1}" dt="2023-03-12T20:07:15.675" v="2428" actId="20577"/>
          <ac:spMkLst>
            <pc:docMk/>
            <pc:sldMk cId="319187623" sldId="485"/>
            <ac:spMk id="4" creationId="{44B20AC9-3C4A-0FC5-6FC3-72FA9A12C843}"/>
          </ac:spMkLst>
        </pc:spChg>
        <pc:picChg chg="add">
          <ac:chgData name="Weifeng Xu" userId="e7aed605-a3dd-4d5a-a692-a87037af107b" providerId="ADAL" clId="{556388DE-667C-4093-BD06-5C24249526D1}" dt="2023-03-12T03:11:51.319" v="605" actId="22"/>
          <ac:picMkLst>
            <pc:docMk/>
            <pc:sldMk cId="319187623" sldId="485"/>
            <ac:picMk id="3" creationId="{7E8DFE17-0084-182B-DFE9-0C9843B0530C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20:06:17.468" v="2422" actId="2711"/>
        <pc:sldMkLst>
          <pc:docMk/>
          <pc:sldMk cId="3285194521" sldId="486"/>
        </pc:sldMkLst>
        <pc:spChg chg="add del mod">
          <ac:chgData name="Weifeng Xu" userId="e7aed605-a3dd-4d5a-a692-a87037af107b" providerId="ADAL" clId="{556388DE-667C-4093-BD06-5C24249526D1}" dt="2023-03-12T20:02:13.119" v="2344" actId="767"/>
          <ac:spMkLst>
            <pc:docMk/>
            <pc:sldMk cId="3285194521" sldId="486"/>
            <ac:spMk id="2" creationId="{5E601050-119D-FDDF-467D-FDF011EFF276}"/>
          </ac:spMkLst>
        </pc:spChg>
        <pc:spChg chg="add mod">
          <ac:chgData name="Weifeng Xu" userId="e7aed605-a3dd-4d5a-a692-a87037af107b" providerId="ADAL" clId="{556388DE-667C-4093-BD06-5C24249526D1}" dt="2023-03-12T20:03:13.151" v="2388" actId="1076"/>
          <ac:spMkLst>
            <pc:docMk/>
            <pc:sldMk cId="3285194521" sldId="486"/>
            <ac:spMk id="4" creationId="{DF65D4D8-388C-3539-89DA-CC60A523183D}"/>
          </ac:spMkLst>
        </pc:spChg>
        <pc:spChg chg="add mod">
          <ac:chgData name="Weifeng Xu" userId="e7aed605-a3dd-4d5a-a692-a87037af107b" providerId="ADAL" clId="{556388DE-667C-4093-BD06-5C24249526D1}" dt="2023-03-12T20:02:19.914" v="2345" actId="1076"/>
          <ac:spMkLst>
            <pc:docMk/>
            <pc:sldMk cId="3285194521" sldId="486"/>
            <ac:spMk id="8" creationId="{9BB057B5-AC93-CF21-BCA6-6C5DDBF7AA10}"/>
          </ac:spMkLst>
        </pc:spChg>
        <pc:spChg chg="add mod ord">
          <ac:chgData name="Weifeng Xu" userId="e7aed605-a3dd-4d5a-a692-a87037af107b" providerId="ADAL" clId="{556388DE-667C-4093-BD06-5C24249526D1}" dt="2023-03-12T20:06:03.653" v="2421" actId="6549"/>
          <ac:spMkLst>
            <pc:docMk/>
            <pc:sldMk cId="3285194521" sldId="486"/>
            <ac:spMk id="10" creationId="{3C1AE561-9C74-89FA-E33C-40C2811C7D88}"/>
          </ac:spMkLst>
        </pc:spChg>
        <pc:spChg chg="add mod">
          <ac:chgData name="Weifeng Xu" userId="e7aed605-a3dd-4d5a-a692-a87037af107b" providerId="ADAL" clId="{556388DE-667C-4093-BD06-5C24249526D1}" dt="2023-03-12T20:06:17.468" v="2422" actId="2711"/>
          <ac:spMkLst>
            <pc:docMk/>
            <pc:sldMk cId="3285194521" sldId="486"/>
            <ac:spMk id="15" creationId="{CBED0D52-A239-8A78-AD40-963FBA62C6E0}"/>
          </ac:spMkLst>
        </pc:s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7" creationId="{4C23218C-E64D-2D14-0082-E826F31B1469}"/>
          </ac:grpSpMkLst>
        </pc:grpChg>
        <pc:grpChg chg="mod">
          <ac:chgData name="Weifeng Xu" userId="e7aed605-a3dd-4d5a-a692-a87037af107b" providerId="ADAL" clId="{556388DE-667C-4093-BD06-5C24249526D1}" dt="2023-03-12T01:46:11.489" v="595"/>
          <ac:grpSpMkLst>
            <pc:docMk/>
            <pc:sldMk cId="3285194521" sldId="486"/>
            <ac:grpSpMk id="11" creationId="{A23FBB40-16EF-1D2D-3432-0D33EAA2FAE4}"/>
          </ac:grpSpMkLst>
        </pc:gr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14" creationId="{521BD2DD-F489-13A4-0C02-760680CF3647}"/>
          </ac:grpSpMkLst>
        </pc:grpChg>
        <pc:picChg chg="add mod">
          <ac:chgData name="Weifeng Xu" userId="e7aed605-a3dd-4d5a-a692-a87037af107b" providerId="ADAL" clId="{556388DE-667C-4093-BD06-5C24249526D1}" dt="2023-03-12T20:02:19.914" v="2345" actId="1076"/>
          <ac:picMkLst>
            <pc:docMk/>
            <pc:sldMk cId="3285194521" sldId="486"/>
            <ac:picMk id="3" creationId="{DCA66740-79B2-8BD8-4BA3-3580ED67BAA3}"/>
          </ac:picMkLst>
        </pc:pic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5" creationId="{9864630B-6B91-7F99-2715-28D49C67C661}"/>
          </ac:inkMkLst>
        </pc:ink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6" creationId="{EFCE3108-2614-E9B4-4282-9861FB6A04A8}"/>
          </ac:inkMkLst>
        </pc:inkChg>
        <pc:inkChg chg="add mod">
          <ac:chgData name="Weifeng Xu" userId="e7aed605-a3dd-4d5a-a692-a87037af107b" providerId="ADAL" clId="{556388DE-667C-4093-BD06-5C24249526D1}" dt="2023-03-12T20:02:19.914" v="2345" actId="1076"/>
          <ac:inkMkLst>
            <pc:docMk/>
            <pc:sldMk cId="3285194521" sldId="486"/>
            <ac:inkMk id="9" creationId="{A5749391-CE68-9ECB-7DBC-37C2CCEDC046}"/>
          </ac:inkMkLst>
        </pc:inkChg>
        <pc:inkChg chg="add del mod">
          <ac:chgData name="Weifeng Xu" userId="e7aed605-a3dd-4d5a-a692-a87037af107b" providerId="ADAL" clId="{556388DE-667C-4093-BD06-5C24249526D1}" dt="2023-03-12T01:46:11.489" v="595"/>
          <ac:inkMkLst>
            <pc:docMk/>
            <pc:sldMk cId="3285194521" sldId="486"/>
            <ac:inkMk id="10" creationId="{95AC7529-ED09-3BE6-4C55-7528B0371270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2" creationId="{45717CDC-95A1-C8B2-321A-5DEA3140A22F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3" creationId="{B82CE6AA-FDAF-2422-60FC-C2103F4E894B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05:32:24.179" v="1501" actId="1076"/>
        <pc:sldMkLst>
          <pc:docMk/>
          <pc:sldMk cId="2144361031" sldId="487"/>
        </pc:sldMkLst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2" creationId="{56E24540-3936-ADAE-F51A-6A19C04D4345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3" creationId="{CEAF74EF-2F71-C1E8-106F-1B2CC8D5C2A2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4" creationId="{1FD5805C-EDBB-EF78-6CCC-82BF5792F700}"/>
          </ac:spMkLst>
        </pc:spChg>
        <pc:spChg chg="add mod">
          <ac:chgData name="Weifeng Xu" userId="e7aed605-a3dd-4d5a-a692-a87037af107b" providerId="ADAL" clId="{556388DE-667C-4093-BD06-5C24249526D1}" dt="2023-03-12T01:41:14.930" v="410" actId="1076"/>
          <ac:spMkLst>
            <pc:docMk/>
            <pc:sldMk cId="2144361031" sldId="487"/>
            <ac:spMk id="10" creationId="{7F6F7375-DCE6-D11D-A9E5-03DAF8F902B5}"/>
          </ac:spMkLst>
        </pc:spChg>
        <pc:spChg chg="add mod">
          <ac:chgData name="Weifeng Xu" userId="e7aed605-a3dd-4d5a-a692-a87037af107b" providerId="ADAL" clId="{556388DE-667C-4093-BD06-5C24249526D1}" dt="2023-03-12T05:31:43.434" v="1470" actId="1076"/>
          <ac:spMkLst>
            <pc:docMk/>
            <pc:sldMk cId="2144361031" sldId="487"/>
            <ac:spMk id="26" creationId="{C0E5EA6A-E429-FE4B-B876-C3EF26EAF17F}"/>
          </ac:spMkLst>
        </pc:spChg>
        <pc:spChg chg="add mod">
          <ac:chgData name="Weifeng Xu" userId="e7aed605-a3dd-4d5a-a692-a87037af107b" providerId="ADAL" clId="{556388DE-667C-4093-BD06-5C24249526D1}" dt="2023-03-12T05:32:24.179" v="1501" actId="1076"/>
          <ac:spMkLst>
            <pc:docMk/>
            <pc:sldMk cId="2144361031" sldId="487"/>
            <ac:spMk id="27" creationId="{8A0AA3CF-0523-7224-69F8-8A543E4E8A17}"/>
          </ac:spMkLst>
        </pc:spChg>
        <pc:grpChg chg="del mod">
          <ac:chgData name="Weifeng Xu" userId="e7aed605-a3dd-4d5a-a692-a87037af107b" providerId="ADAL" clId="{556388DE-667C-4093-BD06-5C24249526D1}" dt="2023-03-12T01:41:10.734" v="409" actId="478"/>
          <ac:grpSpMkLst>
            <pc:docMk/>
            <pc:sldMk cId="2144361031" sldId="487"/>
            <ac:grpSpMk id="9" creationId="{6AAF2B8E-E511-64BC-8A8D-A54754003EE5}"/>
          </ac:grpSpMkLst>
        </pc:grpChg>
        <pc:grpChg chg="mod">
          <ac:chgData name="Weifeng Xu" userId="e7aed605-a3dd-4d5a-a692-a87037af107b" providerId="ADAL" clId="{556388DE-667C-4093-BD06-5C24249526D1}" dt="2023-03-12T01:41:42.278" v="413"/>
          <ac:grpSpMkLst>
            <pc:docMk/>
            <pc:sldMk cId="2144361031" sldId="487"/>
            <ac:grpSpMk id="13" creationId="{75ED152D-67AC-1660-82A5-FE3B5134F643}"/>
          </ac:grpSpMkLst>
        </pc:grpChg>
        <pc:grpChg chg="mod">
          <ac:chgData name="Weifeng Xu" userId="e7aed605-a3dd-4d5a-a692-a87037af107b" providerId="ADAL" clId="{556388DE-667C-4093-BD06-5C24249526D1}" dt="2023-03-12T01:41:54.341" v="417"/>
          <ac:grpSpMkLst>
            <pc:docMk/>
            <pc:sldMk cId="2144361031" sldId="487"/>
            <ac:grpSpMk id="17" creationId="{69C5A073-2041-4B19-003F-ED5C27C1A665}"/>
          </ac:grpSpMkLst>
        </pc:grpChg>
        <pc:grpChg chg="mod">
          <ac:chgData name="Weifeng Xu" userId="e7aed605-a3dd-4d5a-a692-a87037af107b" providerId="ADAL" clId="{556388DE-667C-4093-BD06-5C24249526D1}" dt="2023-03-12T01:42:12.850" v="421"/>
          <ac:grpSpMkLst>
            <pc:docMk/>
            <pc:sldMk cId="2144361031" sldId="487"/>
            <ac:grpSpMk id="21" creationId="{C512461B-3875-66DE-1230-0E2ECF429ACC}"/>
          </ac:grpSpMkLst>
        </pc:grpChg>
        <pc:graphicFrameChg chg="add mod ord">
          <ac:chgData name="Weifeng Xu" userId="e7aed605-a3dd-4d5a-a692-a87037af107b" providerId="ADAL" clId="{556388DE-667C-4093-BD06-5C24249526D1}" dt="2023-03-12T05:26:46.197" v="1455" actId="1076"/>
          <ac:graphicFrameMkLst>
            <pc:docMk/>
            <pc:sldMk cId="2144361031" sldId="487"/>
            <ac:graphicFrameMk id="23" creationId="{E00CF23A-769F-EFE3-18C7-8768942EF36E}"/>
          </ac:graphicFrameMkLst>
        </pc:graphicFrameChg>
        <pc:graphicFrameChg chg="add mod ord">
          <ac:chgData name="Weifeng Xu" userId="e7aed605-a3dd-4d5a-a692-a87037af107b" providerId="ADAL" clId="{556388DE-667C-4093-BD06-5C24249526D1}" dt="2023-03-12T05:26:42.622" v="1454" actId="167"/>
          <ac:graphicFrameMkLst>
            <pc:docMk/>
            <pc:sldMk cId="2144361031" sldId="487"/>
            <ac:graphicFrameMk id="24" creationId="{0412A060-A66B-66CB-2765-FF34E0709E56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31:06.687" v="1461" actId="113"/>
          <ac:graphicFrameMkLst>
            <pc:docMk/>
            <pc:sldMk cId="2144361031" sldId="487"/>
            <ac:graphicFrameMk id="25" creationId="{C5DB668F-8FFA-3FCD-59B5-9FBFADB8D03D}"/>
          </ac:graphicFrameMkLst>
        </pc:graphicFrameChg>
        <pc:picChg chg="add mod">
          <ac:chgData name="Weifeng Xu" userId="e7aed605-a3dd-4d5a-a692-a87037af107b" providerId="ADAL" clId="{556388DE-667C-4093-BD06-5C24249526D1}" dt="2023-03-12T01:40:15.886" v="394" actId="1076"/>
          <ac:picMkLst>
            <pc:docMk/>
            <pc:sldMk cId="2144361031" sldId="487"/>
            <ac:picMk id="6" creationId="{8CD6A687-C494-23BA-ABB2-02B70210191C}"/>
          </ac:picMkLst>
        </pc:picChg>
        <pc:picChg chg="add del mod">
          <ac:chgData name="Weifeng Xu" userId="e7aed605-a3dd-4d5a-a692-a87037af107b" providerId="ADAL" clId="{556388DE-667C-4093-BD06-5C24249526D1}" dt="2023-03-12T05:31:36.982" v="1468" actId="1076"/>
          <ac:picMkLst>
            <pc:docMk/>
            <pc:sldMk cId="2144361031" sldId="487"/>
            <ac:picMk id="1026" creationId="{5B5D4BE4-4938-5746-B4F0-9402081D76B9}"/>
          </ac:picMkLst>
        </pc:picChg>
        <pc:picChg chg="add mod">
          <ac:chgData name="Weifeng Xu" userId="e7aed605-a3dd-4d5a-a692-a87037af107b" providerId="ADAL" clId="{556388DE-667C-4093-BD06-5C24249526D1}" dt="2023-03-12T05:26:53.668" v="1457" actId="732"/>
          <ac:picMkLst>
            <pc:docMk/>
            <pc:sldMk cId="2144361031" sldId="487"/>
            <ac:picMk id="1028" creationId="{3B7C7525-78EF-98E7-F182-F3E54CB08467}"/>
          </ac:picMkLst>
        </pc:picChg>
        <pc:picChg chg="add mod">
          <ac:chgData name="Weifeng Xu" userId="e7aed605-a3dd-4d5a-a692-a87037af107b" providerId="ADAL" clId="{556388DE-667C-4093-BD06-5C24249526D1}" dt="2023-03-12T01:40:08.844" v="392" actId="1076"/>
          <ac:picMkLst>
            <pc:docMk/>
            <pc:sldMk cId="2144361031" sldId="487"/>
            <ac:picMk id="1030" creationId="{BC1B9DF4-044C-CFDD-FEA9-7B1047112FA4}"/>
          </ac:picMkLst>
        </pc:picChg>
        <pc:picChg chg="add mod">
          <ac:chgData name="Weifeng Xu" userId="e7aed605-a3dd-4d5a-a692-a87037af107b" providerId="ADAL" clId="{556388DE-667C-4093-BD06-5C24249526D1}" dt="2023-03-12T01:41:08.426" v="408" actId="1076"/>
          <ac:picMkLst>
            <pc:docMk/>
            <pc:sldMk cId="2144361031" sldId="487"/>
            <ac:picMk id="1032" creationId="{0EFCCA93-CD7B-EF9F-552D-35F29DDA9EDD}"/>
          </ac:picMkLst>
        </pc:pic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7" creationId="{95F73EFF-999C-53A1-7EA3-75B2BD461A1F}"/>
          </ac:inkMkLst>
        </pc:ink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8" creationId="{5C5002DF-D13C-7719-F087-15484B0C3846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1" creationId="{1EDED5C2-EFA7-ACA9-A4B8-35DD15419DF4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2" creationId="{C8C97308-D478-A3B3-31BE-79B44A2328BB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4" creationId="{93B82E08-6DC0-8F28-E4D9-26480DF1C8ED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5" creationId="{B6D6B39E-01BD-6885-6228-01758C78739C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6" creationId="{9D52000C-35E9-C7EB-F176-FED61CD770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8" creationId="{0C86289F-3A88-40DA-C694-0A56D9ABEA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9" creationId="{4EE7C435-8E6F-519D-CB85-DB117BB03739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20" creationId="{A1D76102-0EC9-9C1C-43BC-252ECA54A402}"/>
          </ac:inkMkLst>
        </pc:inkChg>
        <pc:inkChg chg="add">
          <ac:chgData name="Weifeng Xu" userId="e7aed605-a3dd-4d5a-a692-a87037af107b" providerId="ADAL" clId="{556388DE-667C-4093-BD06-5C24249526D1}" dt="2023-03-12T01:42:52.136" v="422" actId="9405"/>
          <ac:inkMkLst>
            <pc:docMk/>
            <pc:sldMk cId="2144361031" sldId="487"/>
            <ac:inkMk id="22" creationId="{D04AB7D1-0B06-A699-A79D-130908CE748B}"/>
          </ac:inkMkLst>
        </pc:inkChg>
      </pc:sldChg>
      <pc:sldChg chg="addSp modSp new mod ord">
        <pc:chgData name="Weifeng Xu" userId="e7aed605-a3dd-4d5a-a692-a87037af107b" providerId="ADAL" clId="{556388DE-667C-4093-BD06-5C24249526D1}" dt="2023-03-12T20:09:09.037" v="2520" actId="113"/>
        <pc:sldMkLst>
          <pc:docMk/>
          <pc:sldMk cId="3580096279" sldId="488"/>
        </pc:sldMkLst>
        <pc:spChg chg="add mod">
          <ac:chgData name="Weifeng Xu" userId="e7aed605-a3dd-4d5a-a692-a87037af107b" providerId="ADAL" clId="{556388DE-667C-4093-BD06-5C24249526D1}" dt="2023-03-12T20:08:37.946" v="2492" actId="20577"/>
          <ac:spMkLst>
            <pc:docMk/>
            <pc:sldMk cId="3580096279" sldId="488"/>
            <ac:spMk id="2" creationId="{A7487844-EB60-52B3-6A67-84D2ECEB686B}"/>
          </ac:spMkLst>
        </pc:spChg>
        <pc:spChg chg="add mod">
          <ac:chgData name="Weifeng Xu" userId="e7aed605-a3dd-4d5a-a692-a87037af107b" providerId="ADAL" clId="{556388DE-667C-4093-BD06-5C24249526D1}" dt="2023-03-12T20:09:09.037" v="2520" actId="113"/>
          <ac:spMkLst>
            <pc:docMk/>
            <pc:sldMk cId="3580096279" sldId="488"/>
            <ac:spMk id="4" creationId="{0AEEDEB7-E520-3D47-1BED-2D11C8B7A6C1}"/>
          </ac:spMkLst>
        </pc:spChg>
        <pc:picChg chg="add mod">
          <ac:chgData name="Weifeng Xu" userId="e7aed605-a3dd-4d5a-a692-a87037af107b" providerId="ADAL" clId="{556388DE-667C-4093-BD06-5C24249526D1}" dt="2023-03-12T20:07:59.823" v="2450" actId="1076"/>
          <ac:picMkLst>
            <pc:docMk/>
            <pc:sldMk cId="3580096279" sldId="488"/>
            <ac:picMk id="3" creationId="{7C568BD5-AB1C-9CBC-6A8A-7F9AC3CCD361}"/>
          </ac:picMkLst>
        </pc:picChg>
        <pc:cxnChg chg="add">
          <ac:chgData name="Weifeng Xu" userId="e7aed605-a3dd-4d5a-a692-a87037af107b" providerId="ADAL" clId="{556388DE-667C-4093-BD06-5C24249526D1}" dt="2023-03-12T20:09:00.475" v="2517" actId="11529"/>
          <ac:cxnSpMkLst>
            <pc:docMk/>
            <pc:sldMk cId="3580096279" sldId="488"/>
            <ac:cxnSpMk id="6" creationId="{0147AB37-90A4-7339-C185-10FCE24F4E84}"/>
          </ac:cxnSpMkLst>
        </pc:cxnChg>
      </pc:sldChg>
      <pc:sldChg chg="addSp modSp new mod ord modClrScheme chgLayout">
        <pc:chgData name="Weifeng Xu" userId="e7aed605-a3dd-4d5a-a692-a87037af107b" providerId="ADAL" clId="{556388DE-667C-4093-BD06-5C24249526D1}" dt="2023-03-12T20:38:01.542" v="2946" actId="207"/>
        <pc:sldMkLst>
          <pc:docMk/>
          <pc:sldMk cId="2992421662" sldId="489"/>
        </pc:sldMkLst>
        <pc:spChg chg="add mod">
          <ac:chgData name="Weifeng Xu" userId="e7aed605-a3dd-4d5a-a692-a87037af107b" providerId="ADAL" clId="{556388DE-667C-4093-BD06-5C24249526D1}" dt="2023-03-12T20:38:01.542" v="2946" actId="207"/>
          <ac:spMkLst>
            <pc:docMk/>
            <pc:sldMk cId="2992421662" sldId="489"/>
            <ac:spMk id="2" creationId="{FEEE7484-24E6-5739-8295-E3D654F74849}"/>
          </ac:spMkLst>
        </pc:spChg>
        <pc:spChg chg="add mod ord">
          <ac:chgData name="Weifeng Xu" userId="e7aed605-a3dd-4d5a-a692-a87037af107b" providerId="ADAL" clId="{556388DE-667C-4093-BD06-5C24249526D1}" dt="2023-03-12T20:37:37.093" v="2900" actId="20577"/>
          <ac:spMkLst>
            <pc:docMk/>
            <pc:sldMk cId="2992421662" sldId="489"/>
            <ac:spMk id="4" creationId="{A5E478CB-EC22-DEBD-E9CC-09D7B74914F4}"/>
          </ac:spMkLst>
        </pc:spChg>
        <pc:picChg chg="add mod">
          <ac:chgData name="Weifeng Xu" userId="e7aed605-a3dd-4d5a-a692-a87037af107b" providerId="ADAL" clId="{556388DE-667C-4093-BD06-5C24249526D1}" dt="2023-03-12T20:37:41.013" v="2901" actId="1076"/>
          <ac:picMkLst>
            <pc:docMk/>
            <pc:sldMk cId="2992421662" sldId="489"/>
            <ac:picMk id="3" creationId="{C970882F-7AE1-3555-F37F-0C99167709B0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13:59.050" v="2560" actId="21"/>
        <pc:sldMkLst>
          <pc:docMk/>
          <pc:sldMk cId="2168629663" sldId="490"/>
        </pc:sldMkLst>
        <pc:spChg chg="add del mod">
          <ac:chgData name="Weifeng Xu" userId="e7aed605-a3dd-4d5a-a692-a87037af107b" providerId="ADAL" clId="{556388DE-667C-4093-BD06-5C24249526D1}" dt="2023-03-12T20:13:59.050" v="2560" actId="21"/>
          <ac:spMkLst>
            <pc:docMk/>
            <pc:sldMk cId="2168629663" sldId="490"/>
            <ac:spMk id="3" creationId="{86FECFA4-87CE-6D38-2F93-A1744A5183F1}"/>
          </ac:spMkLst>
        </pc:spChg>
        <pc:spChg chg="add del mod">
          <ac:chgData name="Weifeng Xu" userId="e7aed605-a3dd-4d5a-a692-a87037af107b" providerId="ADAL" clId="{556388DE-667C-4093-BD06-5C24249526D1}" dt="2023-03-12T03:24:17.062" v="668" actId="478"/>
          <ac:spMkLst>
            <pc:docMk/>
            <pc:sldMk cId="2168629663" sldId="490"/>
            <ac:spMk id="4" creationId="{611B3A70-F779-9BDE-5D0A-9D847729A263}"/>
          </ac:spMkLst>
        </pc:spChg>
        <pc:picChg chg="add del">
          <ac:chgData name="Weifeng Xu" userId="e7aed605-a3dd-4d5a-a692-a87037af107b" providerId="ADAL" clId="{556388DE-667C-4093-BD06-5C24249526D1}" dt="2023-03-12T03:24:22.887" v="669" actId="478"/>
          <ac:picMkLst>
            <pc:docMk/>
            <pc:sldMk cId="2168629663" sldId="490"/>
            <ac:picMk id="3" creationId="{132D2035-DA38-2B15-E9B2-F59FDF8E00B5}"/>
          </ac:picMkLst>
        </pc:picChg>
        <pc:picChg chg="add">
          <ac:chgData name="Weifeng Xu" userId="e7aed605-a3dd-4d5a-a692-a87037af107b" providerId="ADAL" clId="{556388DE-667C-4093-BD06-5C24249526D1}" dt="2023-03-12T03:25:58.776" v="670" actId="22"/>
          <ac:picMkLst>
            <pc:docMk/>
            <pc:sldMk cId="2168629663" sldId="490"/>
            <ac:picMk id="6" creationId="{886BB31D-DF7B-7176-F4CA-CCA71222B390}"/>
          </ac:picMkLst>
        </pc:picChg>
        <pc:picChg chg="add del mod">
          <ac:chgData name="Weifeng Xu" userId="e7aed605-a3dd-4d5a-a692-a87037af107b" providerId="ADAL" clId="{556388DE-667C-4093-BD06-5C24249526D1}" dt="2023-03-12T20:13:59.050" v="2560" actId="21"/>
          <ac:picMkLst>
            <pc:docMk/>
            <pc:sldMk cId="2168629663" sldId="490"/>
            <ac:picMk id="1026" creationId="{48ED0D23-BA22-5B35-9652-252FBA64242A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3:02:38.336" v="4097" actId="6549"/>
        <pc:sldMkLst>
          <pc:docMk/>
          <pc:sldMk cId="1857092450" sldId="491"/>
        </pc:sldMkLst>
        <pc:spChg chg="add mod">
          <ac:chgData name="Weifeng Xu" userId="e7aed605-a3dd-4d5a-a692-a87037af107b" providerId="ADAL" clId="{556388DE-667C-4093-BD06-5C24249526D1}" dt="2023-03-12T23:02:38.336" v="4097" actId="6549"/>
          <ac:spMkLst>
            <pc:docMk/>
            <pc:sldMk cId="1857092450" sldId="491"/>
            <ac:spMk id="2" creationId="{1E9371C3-9735-806D-14BE-06737D37ED1C}"/>
          </ac:spMkLst>
        </pc:spChg>
        <pc:spChg chg="add mod">
          <ac:chgData name="Weifeng Xu" userId="e7aed605-a3dd-4d5a-a692-a87037af107b" providerId="ADAL" clId="{556388DE-667C-4093-BD06-5C24249526D1}" dt="2023-03-12T20:16:01.903" v="2589" actId="20577"/>
          <ac:spMkLst>
            <pc:docMk/>
            <pc:sldMk cId="1857092450" sldId="491"/>
            <ac:spMk id="6" creationId="{E978B2AD-1C3B-8611-9114-BE583DE9D677}"/>
          </ac:spMkLst>
        </pc:spChg>
        <pc:spChg chg="add mod">
          <ac:chgData name="Weifeng Xu" userId="e7aed605-a3dd-4d5a-a692-a87037af107b" providerId="ADAL" clId="{556388DE-667C-4093-BD06-5C24249526D1}" dt="2023-03-12T20:16:25.005" v="2596" actId="1076"/>
          <ac:spMkLst>
            <pc:docMk/>
            <pc:sldMk cId="1857092450" sldId="491"/>
            <ac:spMk id="7" creationId="{6E4F2DB5-8783-D131-6F22-6650E8CC9B97}"/>
          </ac:spMkLst>
        </pc:spChg>
        <pc:grpChg chg="mod">
          <ac:chgData name="Weifeng Xu" userId="e7aed605-a3dd-4d5a-a692-a87037af107b" providerId="ADAL" clId="{556388DE-667C-4093-BD06-5C24249526D1}" dt="2023-03-12T20:24:02.551" v="2603"/>
          <ac:grpSpMkLst>
            <pc:docMk/>
            <pc:sldMk cId="1857092450" sldId="491"/>
            <ac:grpSpMk id="11" creationId="{17048F99-CCBF-7081-3040-EE8478647D52}"/>
          </ac:grpSpMkLst>
        </pc:grpChg>
        <pc:picChg chg="add mod">
          <ac:chgData name="Weifeng Xu" userId="e7aed605-a3dd-4d5a-a692-a87037af107b" providerId="ADAL" clId="{556388DE-667C-4093-BD06-5C24249526D1}" dt="2023-03-12T20:14:04.507" v="2561"/>
          <ac:picMkLst>
            <pc:docMk/>
            <pc:sldMk cId="1857092450" sldId="491"/>
            <ac:picMk id="3" creationId="{005865C8-A970-8EF1-59AB-F8B778098642}"/>
          </ac:picMkLst>
        </pc:picChg>
        <pc:picChg chg="add del">
          <ac:chgData name="Weifeng Xu" userId="e7aed605-a3dd-4d5a-a692-a87037af107b" providerId="ADAL" clId="{556388DE-667C-4093-BD06-5C24249526D1}" dt="2023-03-12T03:35:02.716" v="673" actId="478"/>
          <ac:picMkLst>
            <pc:docMk/>
            <pc:sldMk cId="1857092450" sldId="491"/>
            <ac:picMk id="3" creationId="{3B00C29A-0A26-2F9E-928D-3FC4974D0191}"/>
          </ac:picMkLst>
        </pc:picChg>
        <pc:picChg chg="add">
          <ac:chgData name="Weifeng Xu" userId="e7aed605-a3dd-4d5a-a692-a87037af107b" providerId="ADAL" clId="{556388DE-667C-4093-BD06-5C24249526D1}" dt="2023-03-12T03:37:37.789" v="674" actId="22"/>
          <ac:picMkLst>
            <pc:docMk/>
            <pc:sldMk cId="1857092450" sldId="491"/>
            <ac:picMk id="5" creationId="{DC9341E0-72A5-9EE3-661A-80FA4F8364F4}"/>
          </ac:picMkLst>
        </pc:pic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8" creationId="{0C9E1DBC-B5B1-35D3-09AD-E2AA39AA174F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9" creationId="{1D6E587D-FCB7-06E3-DF83-DBC0E21F4AEE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10" creationId="{73854D4A-CFAE-99D8-5105-D8AA819FEFC5}"/>
          </ac:inkMkLst>
        </pc:inkChg>
      </pc:sldChg>
      <pc:sldChg chg="addSp delSp modSp new mod ord modClrScheme chgLayout modNotesTx">
        <pc:chgData name="Weifeng Xu" userId="e7aed605-a3dd-4d5a-a692-a87037af107b" providerId="ADAL" clId="{556388DE-667C-4093-BD06-5C24249526D1}" dt="2023-03-13T02:18:49.077" v="4107" actId="1076"/>
        <pc:sldMkLst>
          <pc:docMk/>
          <pc:sldMk cId="3209580597" sldId="492"/>
        </pc:sldMkLst>
        <pc:spChg chg="add mod ord">
          <ac:chgData name="Weifeng Xu" userId="e7aed605-a3dd-4d5a-a692-a87037af107b" providerId="ADAL" clId="{556388DE-667C-4093-BD06-5C24249526D1}" dt="2023-03-12T20:41:53.932" v="2991" actId="20577"/>
          <ac:spMkLst>
            <pc:docMk/>
            <pc:sldMk cId="3209580597" sldId="492"/>
            <ac:spMk id="2" creationId="{A9FCA1D6-0E43-8A1B-4062-0E94CFD1A884}"/>
          </ac:spMkLst>
        </pc:spChg>
        <pc:spChg chg="add mod">
          <ac:chgData name="Weifeng Xu" userId="e7aed605-a3dd-4d5a-a692-a87037af107b" providerId="ADAL" clId="{556388DE-667C-4093-BD06-5C24249526D1}" dt="2023-03-12T20:47:53.050" v="3057" actId="20577"/>
          <ac:spMkLst>
            <pc:docMk/>
            <pc:sldMk cId="3209580597" sldId="492"/>
            <ac:spMk id="6" creationId="{B3B6ABB1-352C-B717-7160-DD2C36BB5391}"/>
          </ac:spMkLst>
        </pc:spChg>
        <pc:spChg chg="add mod">
          <ac:chgData name="Weifeng Xu" userId="e7aed605-a3dd-4d5a-a692-a87037af107b" providerId="ADAL" clId="{556388DE-667C-4093-BD06-5C24249526D1}" dt="2023-03-12T23:04:35.916" v="4102" actId="1076"/>
          <ac:spMkLst>
            <pc:docMk/>
            <pc:sldMk cId="3209580597" sldId="492"/>
            <ac:spMk id="7" creationId="{99FF66DE-D18B-BC8E-B1B8-C77F8F3FA7D6}"/>
          </ac:spMkLst>
        </pc:spChg>
        <pc:picChg chg="add mod">
          <ac:chgData name="Weifeng Xu" userId="e7aed605-a3dd-4d5a-a692-a87037af107b" providerId="ADAL" clId="{556388DE-667C-4093-BD06-5C24249526D1}" dt="2023-03-12T23:04:35.916" v="4102" actId="1076"/>
          <ac:picMkLst>
            <pc:docMk/>
            <pc:sldMk cId="3209580597" sldId="492"/>
            <ac:picMk id="3" creationId="{6D9339FF-AC3B-19A0-84B4-229A795A784B}"/>
          </ac:picMkLst>
        </pc:picChg>
        <pc:picChg chg="add del mod">
          <ac:chgData name="Weifeng Xu" userId="e7aed605-a3dd-4d5a-a692-a87037af107b" providerId="ADAL" clId="{556388DE-667C-4093-BD06-5C24249526D1}" dt="2023-03-12T23:04:28.902" v="4099" actId="478"/>
          <ac:picMkLst>
            <pc:docMk/>
            <pc:sldMk cId="3209580597" sldId="492"/>
            <ac:picMk id="5" creationId="{7A2C37C6-532A-3577-B96C-B15DB197F84D}"/>
          </ac:picMkLst>
        </pc:picChg>
        <pc:picChg chg="add mod">
          <ac:chgData name="Weifeng Xu" userId="e7aed605-a3dd-4d5a-a692-a87037af107b" providerId="ADAL" clId="{556388DE-667C-4093-BD06-5C24249526D1}" dt="2023-03-13T02:18:49.077" v="4107" actId="1076"/>
          <ac:picMkLst>
            <pc:docMk/>
            <pc:sldMk cId="3209580597" sldId="492"/>
            <ac:picMk id="5" creationId="{BE7FA802-911F-76F4-0FD4-2E841A6AEDAB}"/>
          </ac:picMkLst>
        </pc:picChg>
        <pc:picChg chg="add del mod">
          <ac:chgData name="Weifeng Xu" userId="e7aed605-a3dd-4d5a-a692-a87037af107b" providerId="ADAL" clId="{556388DE-667C-4093-BD06-5C24249526D1}" dt="2023-03-13T02:18:23.229" v="4105" actId="478"/>
          <ac:picMkLst>
            <pc:docMk/>
            <pc:sldMk cId="3209580597" sldId="492"/>
            <ac:picMk id="8" creationId="{07907980-CA14-5B2B-55AB-05D03ADC2176}"/>
          </ac:picMkLst>
        </pc:picChg>
      </pc:sldChg>
      <pc:sldChg chg="addSp modSp new mod">
        <pc:chgData name="Weifeng Xu" userId="e7aed605-a3dd-4d5a-a692-a87037af107b" providerId="ADAL" clId="{556388DE-667C-4093-BD06-5C24249526D1}" dt="2023-03-12T20:23:46.439" v="2599"/>
        <pc:sldMkLst>
          <pc:docMk/>
          <pc:sldMk cId="3896540662" sldId="493"/>
        </pc:sldMkLst>
        <pc:spChg chg="add mod">
          <ac:chgData name="Weifeng Xu" userId="e7aed605-a3dd-4d5a-a692-a87037af107b" providerId="ADAL" clId="{556388DE-667C-4093-BD06-5C24249526D1}" dt="2023-03-12T03:43:19.594" v="778" actId="20577"/>
          <ac:spMkLst>
            <pc:docMk/>
            <pc:sldMk cId="3896540662" sldId="493"/>
            <ac:spMk id="4" creationId="{77667F20-FC34-5210-42F7-EF10878ACF7A}"/>
          </ac:spMkLst>
        </pc:spChg>
        <pc:grpChg chg="mod">
          <ac:chgData name="Weifeng Xu" userId="e7aed605-a3dd-4d5a-a692-a87037af107b" providerId="ADAL" clId="{556388DE-667C-4093-BD06-5C24249526D1}" dt="2023-03-12T20:23:46.439" v="2599"/>
          <ac:grpSpMkLst>
            <pc:docMk/>
            <pc:sldMk cId="3896540662" sldId="493"/>
            <ac:grpSpMk id="6" creationId="{6B19B4D0-7858-5B8C-087B-6ADF4BAB4D6D}"/>
          </ac:grpSpMkLst>
        </pc:grpChg>
        <pc:picChg chg="add">
          <ac:chgData name="Weifeng Xu" userId="e7aed605-a3dd-4d5a-a692-a87037af107b" providerId="ADAL" clId="{556388DE-667C-4093-BD06-5C24249526D1}" dt="2023-03-12T03:42:45.433" v="745" actId="22"/>
          <ac:picMkLst>
            <pc:docMk/>
            <pc:sldMk cId="3896540662" sldId="493"/>
            <ac:picMk id="3" creationId="{A6C66045-C9F3-84FD-1770-0893D989D703}"/>
          </ac:picMkLst>
        </pc:pic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2" creationId="{671BC488-EF6C-B8CA-96A2-7F29972AAF99}"/>
          </ac:inkMkLst>
        </pc:ink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5" creationId="{C9B4C0F9-E0EB-5CCD-C370-E24C489382D1}"/>
          </ac:inkMkLst>
        </pc:inkChg>
      </pc:sldChg>
      <pc:sldChg chg="addSp delSp modSp new mod modNotesTx">
        <pc:chgData name="Weifeng Xu" userId="e7aed605-a3dd-4d5a-a692-a87037af107b" providerId="ADAL" clId="{556388DE-667C-4093-BD06-5C24249526D1}" dt="2023-03-12T13:51:50.267" v="1801" actId="20577"/>
        <pc:sldMkLst>
          <pc:docMk/>
          <pc:sldMk cId="294349878" sldId="494"/>
        </pc:sldMkLst>
        <pc:spChg chg="add mod">
          <ac:chgData name="Weifeng Xu" userId="e7aed605-a3dd-4d5a-a692-a87037af107b" providerId="ADAL" clId="{556388DE-667C-4093-BD06-5C24249526D1}" dt="2023-03-12T13:51:50.267" v="1801" actId="20577"/>
          <ac:spMkLst>
            <pc:docMk/>
            <pc:sldMk cId="294349878" sldId="494"/>
            <ac:spMk id="5" creationId="{5E3F776E-D575-1B20-0B37-76CBC622F475}"/>
          </ac:spMkLst>
        </pc:spChg>
        <pc:grpChg chg="del mod">
          <ac:chgData name="Weifeng Xu" userId="e7aed605-a3dd-4d5a-a692-a87037af107b" providerId="ADAL" clId="{556388DE-667C-4093-BD06-5C24249526D1}" dt="2023-03-12T13:40:47.401" v="1759" actId="478"/>
          <ac:grpSpMkLst>
            <pc:docMk/>
            <pc:sldMk cId="294349878" sldId="494"/>
            <ac:grpSpMk id="9" creationId="{BC630B8A-D5D5-06E4-290A-1280A22219C1}"/>
          </ac:grpSpMkLst>
        </pc:grpChg>
        <pc:grpChg chg="del mod">
          <ac:chgData name="Weifeng Xu" userId="e7aed605-a3dd-4d5a-a692-a87037af107b" providerId="ADAL" clId="{556388DE-667C-4093-BD06-5C24249526D1}" dt="2023-03-12T13:40:51.167" v="1760" actId="478"/>
          <ac:grpSpMkLst>
            <pc:docMk/>
            <pc:sldMk cId="294349878" sldId="494"/>
            <ac:grpSpMk id="15" creationId="{A9CFEDF5-B338-D4A5-75D1-F919F1BD770E}"/>
          </ac:grpSpMkLst>
        </pc:grpChg>
        <pc:grpChg chg="mod">
          <ac:chgData name="Weifeng Xu" userId="e7aed605-a3dd-4d5a-a692-a87037af107b" providerId="ADAL" clId="{556388DE-667C-4093-BD06-5C24249526D1}" dt="2023-03-12T13:43:13.864" v="1765"/>
          <ac:grpSpMkLst>
            <pc:docMk/>
            <pc:sldMk cId="294349878" sldId="494"/>
            <ac:grpSpMk id="18" creationId="{67B6098B-4AD8-8471-EE82-6CF4E7CBB995}"/>
          </ac:grpSpMkLst>
        </pc:grpChg>
        <pc:grpChg chg="mod">
          <ac:chgData name="Weifeng Xu" userId="e7aed605-a3dd-4d5a-a692-a87037af107b" providerId="ADAL" clId="{556388DE-667C-4093-BD06-5C24249526D1}" dt="2023-03-12T13:44:01.490" v="1769"/>
          <ac:grpSpMkLst>
            <pc:docMk/>
            <pc:sldMk cId="294349878" sldId="494"/>
            <ac:grpSpMk id="22" creationId="{CFCAD5A5-A4E7-CD9A-20D1-3BD3F2A8F410}"/>
          </ac:grpSpMkLst>
        </pc:grpChg>
        <pc:grpChg chg="del mod">
          <ac:chgData name="Weifeng Xu" userId="e7aed605-a3dd-4d5a-a692-a87037af107b" providerId="ADAL" clId="{556388DE-667C-4093-BD06-5C24249526D1}" dt="2023-03-12T13:44:54.079" v="1774"/>
          <ac:grpSpMkLst>
            <pc:docMk/>
            <pc:sldMk cId="294349878" sldId="494"/>
            <ac:grpSpMk id="25" creationId="{5D1CD7D8-D324-A71F-B07F-9284B07D29F5}"/>
          </ac:grpSpMkLst>
        </pc:grpChg>
        <pc:grpChg chg="del 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7" creationId="{166FA680-3A42-8E17-585F-4B081B9AC65C}"/>
          </ac:grpSpMkLst>
        </pc:grpChg>
        <pc:grpChg chg="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9" creationId="{4D0B5037-64EF-1B7E-2C5B-C27275249B9D}"/>
          </ac:grpSpMkLst>
        </pc:grpChg>
        <pc:picChg chg="add mod modCrop">
          <ac:chgData name="Weifeng Xu" userId="e7aed605-a3dd-4d5a-a692-a87037af107b" providerId="ADAL" clId="{556388DE-667C-4093-BD06-5C24249526D1}" dt="2023-03-12T13:38:31.449" v="1684" actId="1076"/>
          <ac:picMkLst>
            <pc:docMk/>
            <pc:sldMk cId="294349878" sldId="494"/>
            <ac:picMk id="2" creationId="{5BD37FCD-D892-0578-BE6D-8C85250A363C}"/>
          </ac:picMkLst>
        </pc:picChg>
        <pc:picChg chg="add mod">
          <ac:chgData name="Weifeng Xu" userId="e7aed605-a3dd-4d5a-a692-a87037af107b" providerId="ADAL" clId="{556388DE-667C-4093-BD06-5C24249526D1}" dt="2023-03-12T13:38:32.150" v="1685" actId="1076"/>
          <ac:picMkLst>
            <pc:docMk/>
            <pc:sldMk cId="294349878" sldId="494"/>
            <ac:picMk id="4" creationId="{3B03D0AF-EA8E-7E31-4C35-704D45DF700C}"/>
          </ac:picMkLst>
        </pc:picChg>
        <pc:inkChg chg="add del">
          <ac:chgData name="Weifeng Xu" userId="e7aed605-a3dd-4d5a-a692-a87037af107b" providerId="ADAL" clId="{556388DE-667C-4093-BD06-5C24249526D1}" dt="2023-03-12T13:40:07.672" v="1747" actId="9405"/>
          <ac:inkMkLst>
            <pc:docMk/>
            <pc:sldMk cId="294349878" sldId="494"/>
            <ac:inkMk id="6" creationId="{A4A7117F-AB20-3109-7DC4-977230DB04C7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7" creationId="{E06FC234-692A-2D0F-DB42-2CB53E6081FC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8" creationId="{C03AF9FF-DA75-3931-E0EF-378525C92A04}"/>
          </ac:inkMkLst>
        </pc:inkChg>
        <pc:inkChg chg="add del">
          <ac:chgData name="Weifeng Xu" userId="e7aed605-a3dd-4d5a-a692-a87037af107b" providerId="ADAL" clId="{556388DE-667C-4093-BD06-5C24249526D1}" dt="2023-03-12T13:40:51.167" v="1760" actId="478"/>
          <ac:inkMkLst>
            <pc:docMk/>
            <pc:sldMk cId="294349878" sldId="494"/>
            <ac:inkMk id="10" creationId="{65F8B4D7-6DF0-279C-B1D2-EEDAEE8C3ADC}"/>
          </ac:inkMkLst>
        </pc:inkChg>
        <pc:inkChg chg="add del">
          <ac:chgData name="Weifeng Xu" userId="e7aed605-a3dd-4d5a-a692-a87037af107b" providerId="ADAL" clId="{556388DE-667C-4093-BD06-5C24249526D1}" dt="2023-03-12T13:40:41.671" v="1753" actId="9405"/>
          <ac:inkMkLst>
            <pc:docMk/>
            <pc:sldMk cId="294349878" sldId="494"/>
            <ac:inkMk id="11" creationId="{7EEA2EA6-61B1-D9CB-866B-7936D0A5BAEE}"/>
          </ac:inkMkLst>
        </pc:inkChg>
        <pc:inkChg chg="add del">
          <ac:chgData name="Weifeng Xu" userId="e7aed605-a3dd-4d5a-a692-a87037af107b" providerId="ADAL" clId="{556388DE-667C-4093-BD06-5C24249526D1}" dt="2023-03-12T13:40:42.815" v="1755" actId="9405"/>
          <ac:inkMkLst>
            <pc:docMk/>
            <pc:sldMk cId="294349878" sldId="494"/>
            <ac:inkMk id="12" creationId="{D92293AB-24F7-D79B-C7B0-117751EA632B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3" creationId="{642806CF-0922-AF9B-22C5-827E1062DAD7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4" creationId="{1BE248DC-5F72-0669-3A14-25E415CD7D83}"/>
          </ac:inkMkLst>
        </pc:inkChg>
        <pc:inkChg chg="add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6" creationId="{FEB20DBF-8B94-BF69-8BD3-4A2E46A80C46}"/>
          </ac:inkMkLst>
        </pc:inkChg>
        <pc:inkChg chg="add del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7" creationId="{9F328A72-6795-A8EA-9C46-F1EB3FE6BCFD}"/>
          </ac:inkMkLst>
        </pc:inkChg>
        <pc:inkChg chg="add">
          <ac:chgData name="Weifeng Xu" userId="e7aed605-a3dd-4d5a-a692-a87037af107b" providerId="ADAL" clId="{556388DE-667C-4093-BD06-5C24249526D1}" dt="2023-03-12T13:43:17.221" v="1766" actId="9405"/>
          <ac:inkMkLst>
            <pc:docMk/>
            <pc:sldMk cId="294349878" sldId="494"/>
            <ac:inkMk id="19" creationId="{FD53668F-8E18-CA10-54A1-9EA76F91E9E9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0" creationId="{20088718-EBA4-88E7-B691-04274D0B025E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1" creationId="{43C0CAF7-870E-F9C6-2DDD-4372EB0FD8DB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3" creationId="{911306CE-9C51-2870-5C31-8028D9D15F2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4" creationId="{2B98C5BA-66C4-FD6B-D309-8A3CCB1B53F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6" creationId="{C36903B2-BA56-F6E9-E3FC-5EE81C1C9235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8" creationId="{25DA96C3-556F-0AE6-3C55-1D1E08FCA57A}"/>
          </ac:inkMkLst>
        </pc:inkChg>
        <pc:inkChg chg="add">
          <ac:chgData name="Weifeng Xu" userId="e7aed605-a3dd-4d5a-a692-a87037af107b" providerId="ADAL" clId="{556388DE-667C-4093-BD06-5C24249526D1}" dt="2023-03-12T13:45:14.759" v="1777" actId="9405"/>
          <ac:inkMkLst>
            <pc:docMk/>
            <pc:sldMk cId="294349878" sldId="494"/>
            <ac:inkMk id="30" creationId="{83388111-7979-0E68-53A6-E0950BD4A153}"/>
          </ac:inkMkLst>
        </pc:inkChg>
        <pc:inkChg chg="add">
          <ac:chgData name="Weifeng Xu" userId="e7aed605-a3dd-4d5a-a692-a87037af107b" providerId="ADAL" clId="{556388DE-667C-4093-BD06-5C24249526D1}" dt="2023-03-12T13:46:00.383" v="1778" actId="9405"/>
          <ac:inkMkLst>
            <pc:docMk/>
            <pc:sldMk cId="294349878" sldId="494"/>
            <ac:inkMk id="31" creationId="{689ED371-9F12-CE24-EF27-06F1C522431E}"/>
          </ac:inkMkLst>
        </pc:inkChg>
        <pc:inkChg chg="add">
          <ac:chgData name="Weifeng Xu" userId="e7aed605-a3dd-4d5a-a692-a87037af107b" providerId="ADAL" clId="{556388DE-667C-4093-BD06-5C24249526D1}" dt="2023-03-12T13:46:07.791" v="1779" actId="9405"/>
          <ac:inkMkLst>
            <pc:docMk/>
            <pc:sldMk cId="294349878" sldId="494"/>
            <ac:inkMk id="32" creationId="{611E782E-46EE-4BE5-82B8-E0F51EE6D452}"/>
          </ac:inkMkLst>
        </pc:inkChg>
        <pc:inkChg chg="add del">
          <ac:chgData name="Weifeng Xu" userId="e7aed605-a3dd-4d5a-a692-a87037af107b" providerId="ADAL" clId="{556388DE-667C-4093-BD06-5C24249526D1}" dt="2023-03-12T13:46:13.561" v="1781" actId="9405"/>
          <ac:inkMkLst>
            <pc:docMk/>
            <pc:sldMk cId="294349878" sldId="494"/>
            <ac:inkMk id="33" creationId="{C1123E47-6634-8348-FE17-A5B5E0B70A0C}"/>
          </ac:inkMkLst>
        </pc:inkChg>
        <pc:inkChg chg="add del">
          <ac:chgData name="Weifeng Xu" userId="e7aed605-a3dd-4d5a-a692-a87037af107b" providerId="ADAL" clId="{556388DE-667C-4093-BD06-5C24249526D1}" dt="2023-03-12T13:46:16.437" v="1783" actId="9405"/>
          <ac:inkMkLst>
            <pc:docMk/>
            <pc:sldMk cId="294349878" sldId="494"/>
            <ac:inkMk id="34" creationId="{DAA4087C-9C9B-8771-2C83-86C58DCF4B9B}"/>
          </ac:inkMkLst>
        </pc:inkChg>
        <pc:inkChg chg="add">
          <ac:chgData name="Weifeng Xu" userId="e7aed605-a3dd-4d5a-a692-a87037af107b" providerId="ADAL" clId="{556388DE-667C-4093-BD06-5C24249526D1}" dt="2023-03-12T13:46:19.595" v="1784" actId="9405"/>
          <ac:inkMkLst>
            <pc:docMk/>
            <pc:sldMk cId="294349878" sldId="494"/>
            <ac:inkMk id="35" creationId="{0EB12BB1-9A73-F0B0-186A-FE5B52B0014B}"/>
          </ac:inkMkLst>
        </pc:inkChg>
      </pc:sldChg>
      <pc:sldChg chg="addSp modSp new mod">
        <pc:chgData name="Weifeng Xu" userId="e7aed605-a3dd-4d5a-a692-a87037af107b" providerId="ADAL" clId="{556388DE-667C-4093-BD06-5C24249526D1}" dt="2023-03-12T21:13:07.667" v="3199" actId="5793"/>
        <pc:sldMkLst>
          <pc:docMk/>
          <pc:sldMk cId="3938516162" sldId="495"/>
        </pc:sldMkLst>
        <pc:spChg chg="add mod">
          <ac:chgData name="Weifeng Xu" userId="e7aed605-a3dd-4d5a-a692-a87037af107b" providerId="ADAL" clId="{556388DE-667C-4093-BD06-5C24249526D1}" dt="2023-03-12T21:13:07.667" v="3199" actId="5793"/>
          <ac:spMkLst>
            <pc:docMk/>
            <pc:sldMk cId="3938516162" sldId="495"/>
            <ac:spMk id="2" creationId="{88CF963B-FA40-4D36-A98D-131980D56C6F}"/>
          </ac:spMkLst>
        </pc:spChg>
        <pc:picChg chg="add">
          <ac:chgData name="Weifeng Xu" userId="e7aed605-a3dd-4d5a-a692-a87037af107b" providerId="ADAL" clId="{556388DE-667C-4093-BD06-5C24249526D1}" dt="2023-03-12T14:28:55.849" v="1814" actId="22"/>
          <ac:picMkLst>
            <pc:docMk/>
            <pc:sldMk cId="3938516162" sldId="495"/>
            <ac:picMk id="3" creationId="{65A66A99-3B18-CA52-FD71-B2A4A278CC37}"/>
          </ac:picMkLst>
        </pc:picChg>
      </pc:sldChg>
      <pc:sldChg chg="addSp delSp modSp new mod modClrScheme chgLayout">
        <pc:chgData name="Weifeng Xu" userId="e7aed605-a3dd-4d5a-a692-a87037af107b" providerId="ADAL" clId="{556388DE-667C-4093-BD06-5C24249526D1}" dt="2023-03-12T21:15:53.082" v="3284" actId="1076"/>
        <pc:sldMkLst>
          <pc:docMk/>
          <pc:sldMk cId="2856429105" sldId="496"/>
        </pc:sldMkLst>
        <pc:spChg chg="add mod ord">
          <ac:chgData name="Weifeng Xu" userId="e7aed605-a3dd-4d5a-a692-a87037af107b" providerId="ADAL" clId="{556388DE-667C-4093-BD06-5C24249526D1}" dt="2023-03-12T21:15:41.805" v="3283" actId="20577"/>
          <ac:spMkLst>
            <pc:docMk/>
            <pc:sldMk cId="2856429105" sldId="496"/>
            <ac:spMk id="2" creationId="{131CD252-32C7-3AE5-88A9-261DBDDE560B}"/>
          </ac:spMkLst>
        </pc:spChg>
        <pc:spChg chg="add mod">
          <ac:chgData name="Weifeng Xu" userId="e7aed605-a3dd-4d5a-a692-a87037af107b" providerId="ADAL" clId="{556388DE-667C-4093-BD06-5C24249526D1}" dt="2023-03-12T21:15:53.082" v="3284" actId="1076"/>
          <ac:spMkLst>
            <pc:docMk/>
            <pc:sldMk cId="2856429105" sldId="496"/>
            <ac:spMk id="6" creationId="{9FF3D3D5-C6B2-C9FF-EA0E-647515D40484}"/>
          </ac:spMkLst>
        </pc:spChg>
        <pc:picChg chg="add mod">
          <ac:chgData name="Weifeng Xu" userId="e7aed605-a3dd-4d5a-a692-a87037af107b" providerId="ADAL" clId="{556388DE-667C-4093-BD06-5C24249526D1}" dt="2023-03-12T21:15:53.082" v="3284" actId="1076"/>
          <ac:picMkLst>
            <pc:docMk/>
            <pc:sldMk cId="2856429105" sldId="496"/>
            <ac:picMk id="3" creationId="{5E62CB01-677E-BB08-F7C8-A2237AE96597}"/>
          </ac:picMkLst>
        </pc:picChg>
        <pc:inkChg chg="add del">
          <ac:chgData name="Weifeng Xu" userId="e7aed605-a3dd-4d5a-a692-a87037af107b" providerId="ADAL" clId="{556388DE-667C-4093-BD06-5C24249526D1}" dt="2023-03-12T14:45:21.492" v="1820" actId="9405"/>
          <ac:inkMkLst>
            <pc:docMk/>
            <pc:sldMk cId="2856429105" sldId="496"/>
            <ac:inkMk id="4" creationId="{5A7FFC68-DCD7-D31E-B71D-BDE081E940B6}"/>
          </ac:inkMkLst>
        </pc:inkChg>
        <pc:inkChg chg="add del">
          <ac:chgData name="Weifeng Xu" userId="e7aed605-a3dd-4d5a-a692-a87037af107b" providerId="ADAL" clId="{556388DE-667C-4093-BD06-5C24249526D1}" dt="2023-03-12T14:45:29.252" v="1822" actId="9405"/>
          <ac:inkMkLst>
            <pc:docMk/>
            <pc:sldMk cId="2856429105" sldId="496"/>
            <ac:inkMk id="5" creationId="{C917FB37-7330-122E-A4F7-19D4AE0E67C1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15:06:19.224" v="1951"/>
        <pc:sldMkLst>
          <pc:docMk/>
          <pc:sldMk cId="10641324" sldId="497"/>
        </pc:sldMkLst>
        <pc:spChg chg="add mod">
          <ac:chgData name="Weifeng Xu" userId="e7aed605-a3dd-4d5a-a692-a87037af107b" providerId="ADAL" clId="{556388DE-667C-4093-BD06-5C24249526D1}" dt="2023-03-12T15:05:19.975" v="1946" actId="20577"/>
          <ac:spMkLst>
            <pc:docMk/>
            <pc:sldMk cId="10641324" sldId="497"/>
            <ac:spMk id="6" creationId="{677B7980-7F8E-80A8-2F59-C953F7A93385}"/>
          </ac:spMkLst>
        </pc:spChg>
        <pc:grpChg chg="mod">
          <ac:chgData name="Weifeng Xu" userId="e7aed605-a3dd-4d5a-a692-a87037af107b" providerId="ADAL" clId="{556388DE-667C-4093-BD06-5C24249526D1}" dt="2023-03-12T15:06:19.224" v="1951"/>
          <ac:grpSpMkLst>
            <pc:docMk/>
            <pc:sldMk cId="10641324" sldId="497"/>
            <ac:grpSpMk id="16" creationId="{66A9998E-B574-2026-B95E-A0724205BD0C}"/>
          </ac:grpSpMkLst>
        </pc:grpChg>
        <pc:picChg chg="add del">
          <ac:chgData name="Weifeng Xu" userId="e7aed605-a3dd-4d5a-a692-a87037af107b" providerId="ADAL" clId="{556388DE-667C-4093-BD06-5C24249526D1}" dt="2023-03-12T14:57:49.647" v="1898" actId="478"/>
          <ac:picMkLst>
            <pc:docMk/>
            <pc:sldMk cId="10641324" sldId="497"/>
            <ac:picMk id="3" creationId="{D40581AD-23A1-A1FD-9CC1-F28169C3FF20}"/>
          </ac:picMkLst>
        </pc:picChg>
        <pc:picChg chg="add">
          <ac:chgData name="Weifeng Xu" userId="e7aed605-a3dd-4d5a-a692-a87037af107b" providerId="ADAL" clId="{556388DE-667C-4093-BD06-5C24249526D1}" dt="2023-03-12T15:01:28.469" v="1899" actId="22"/>
          <ac:picMkLst>
            <pc:docMk/>
            <pc:sldMk cId="10641324" sldId="497"/>
            <ac:picMk id="5" creationId="{D421C130-D63D-FB8D-A716-6EBFA8A06B2F}"/>
          </ac:picMkLst>
        </pc:picChg>
        <pc:inkChg chg="add del">
          <ac:chgData name="Weifeng Xu" userId="e7aed605-a3dd-4d5a-a692-a87037af107b" providerId="ADAL" clId="{556388DE-667C-4093-BD06-5C24249526D1}" dt="2023-03-12T15:06:06.447" v="1948" actId="9405"/>
          <ac:inkMkLst>
            <pc:docMk/>
            <pc:sldMk cId="10641324" sldId="497"/>
            <ac:inkMk id="13" creationId="{FEA887F5-9CF2-9980-89FF-2203EC13BEFC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4" creationId="{E8B1DBF5-3912-1599-76F5-6B1259A9498B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5" creationId="{2FCFE21E-316D-5676-1471-066E93E0161D}"/>
          </ac:inkMkLst>
        </pc:inkChg>
        <pc:cxnChg chg="add mod">
          <ac:chgData name="Weifeng Xu" userId="e7aed605-a3dd-4d5a-a692-a87037af107b" providerId="ADAL" clId="{556388DE-667C-4093-BD06-5C24249526D1}" dt="2023-03-12T15:03:43.641" v="1936" actId="1076"/>
          <ac:cxnSpMkLst>
            <pc:docMk/>
            <pc:sldMk cId="10641324" sldId="497"/>
            <ac:cxnSpMk id="8" creationId="{763A9BD4-E4B3-DD8D-6424-556E0B2AE43B}"/>
          </ac:cxnSpMkLst>
        </pc:cxnChg>
        <pc:cxnChg chg="add mod">
          <ac:chgData name="Weifeng Xu" userId="e7aed605-a3dd-4d5a-a692-a87037af107b" providerId="ADAL" clId="{556388DE-667C-4093-BD06-5C24249526D1}" dt="2023-03-12T15:03:49.744" v="1938" actId="13822"/>
          <ac:cxnSpMkLst>
            <pc:docMk/>
            <pc:sldMk cId="10641324" sldId="497"/>
            <ac:cxnSpMk id="10" creationId="{E2888EDE-F826-402D-8269-7D8BDB3FB822}"/>
          </ac:cxnSpMkLst>
        </pc:cxnChg>
        <pc:cxnChg chg="add mod">
          <ac:chgData name="Weifeng Xu" userId="e7aed605-a3dd-4d5a-a692-a87037af107b" providerId="ADAL" clId="{556388DE-667C-4093-BD06-5C24249526D1}" dt="2023-03-12T15:03:55.527" v="1940" actId="13822"/>
          <ac:cxnSpMkLst>
            <pc:docMk/>
            <pc:sldMk cId="10641324" sldId="497"/>
            <ac:cxnSpMk id="12" creationId="{D7240044-C80D-BAFB-C6C2-D24C4CD90AB7}"/>
          </ac:cxnSpMkLst>
        </pc:cxnChg>
      </pc:sldChg>
      <pc:sldChg chg="new del">
        <pc:chgData name="Weifeng Xu" userId="e7aed605-a3dd-4d5a-a692-a87037af107b" providerId="ADAL" clId="{556388DE-667C-4093-BD06-5C24249526D1}" dt="2023-03-12T20:49:19.436" v="3107" actId="47"/>
        <pc:sldMkLst>
          <pc:docMk/>
          <pc:sldMk cId="1659820696" sldId="498"/>
        </pc:sldMkLst>
      </pc:sldChg>
      <pc:sldChg chg="addSp new mod">
        <pc:chgData name="Weifeng Xu" userId="e7aed605-a3dd-4d5a-a692-a87037af107b" providerId="ADAL" clId="{556388DE-667C-4093-BD06-5C24249526D1}" dt="2023-03-12T15:34:05.493" v="1953" actId="22"/>
        <pc:sldMkLst>
          <pc:docMk/>
          <pc:sldMk cId="3380437478" sldId="499"/>
        </pc:sldMkLst>
        <pc:picChg chg="add">
          <ac:chgData name="Weifeng Xu" userId="e7aed605-a3dd-4d5a-a692-a87037af107b" providerId="ADAL" clId="{556388DE-667C-4093-BD06-5C24249526D1}" dt="2023-03-12T15:34:05.493" v="1953" actId="22"/>
          <ac:picMkLst>
            <pc:docMk/>
            <pc:sldMk cId="3380437478" sldId="499"/>
            <ac:picMk id="3" creationId="{7BC8D201-5C7B-6494-59EF-451BFD35171F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57:55.411" v="2273" actId="14100"/>
        <pc:sldMkLst>
          <pc:docMk/>
          <pc:sldMk cId="4090916574" sldId="500"/>
        </pc:sldMkLst>
        <pc:spChg chg="mod">
          <ac:chgData name="Weifeng Xu" userId="e7aed605-a3dd-4d5a-a692-a87037af107b" providerId="ADAL" clId="{556388DE-667C-4093-BD06-5C24249526D1}" dt="2023-03-12T19:50:01.557" v="2121" actId="20577"/>
          <ac:spMkLst>
            <pc:docMk/>
            <pc:sldMk cId="4090916574" sldId="500"/>
            <ac:spMk id="2" creationId="{31682168-3B72-E924-3FE2-E831DAC54364}"/>
          </ac:spMkLst>
        </pc:spChg>
        <pc:spChg chg="mod">
          <ac:chgData name="Weifeng Xu" userId="e7aed605-a3dd-4d5a-a692-a87037af107b" providerId="ADAL" clId="{556388DE-667C-4093-BD06-5C24249526D1}" dt="2023-03-12T19:57:55.411" v="2273" actId="14100"/>
          <ac:spMkLst>
            <pc:docMk/>
            <pc:sldMk cId="4090916574" sldId="500"/>
            <ac:spMk id="3" creationId="{37530DF7-6FC4-8933-A9BD-89034C9D69EB}"/>
          </ac:spMkLst>
        </pc:spChg>
        <pc:graphicFrameChg chg="add mod">
          <ac:chgData name="Weifeng Xu" userId="e7aed605-a3dd-4d5a-a692-a87037af107b" providerId="ADAL" clId="{556388DE-667C-4093-BD06-5C24249526D1}" dt="2023-03-12T19:57:15.138" v="2243" actId="1076"/>
          <ac:graphicFrameMkLst>
            <pc:docMk/>
            <pc:sldMk cId="4090916574" sldId="500"/>
            <ac:graphicFrameMk id="4" creationId="{9727A215-BCE2-101B-AFF3-C6DE2E15798B}"/>
          </ac:graphicFrameMkLst>
        </pc:graphicFrameChg>
      </pc:sldChg>
      <pc:sldChg chg="addSp modSp new mod modClrScheme chgLayout">
        <pc:chgData name="Weifeng Xu" userId="e7aed605-a3dd-4d5a-a692-a87037af107b" providerId="ADAL" clId="{556388DE-667C-4093-BD06-5C24249526D1}" dt="2023-03-12T20:07:51.434" v="2449" actId="20577"/>
        <pc:sldMkLst>
          <pc:docMk/>
          <pc:sldMk cId="2820562463" sldId="501"/>
        </pc:sldMkLst>
        <pc:spChg chg="add mod">
          <ac:chgData name="Weifeng Xu" userId="e7aed605-a3dd-4d5a-a692-a87037af107b" providerId="ADAL" clId="{556388DE-667C-4093-BD06-5C24249526D1}" dt="2023-03-12T20:07:51.434" v="2449" actId="20577"/>
          <ac:spMkLst>
            <pc:docMk/>
            <pc:sldMk cId="2820562463" sldId="501"/>
            <ac:spMk id="2" creationId="{BAEC7A67-0133-28DA-1CFE-96DD939849A3}"/>
          </ac:spMkLst>
        </pc:spChg>
        <pc:spChg chg="add mod">
          <ac:chgData name="Weifeng Xu" userId="e7aed605-a3dd-4d5a-a692-a87037af107b" providerId="ADAL" clId="{556388DE-667C-4093-BD06-5C24249526D1}" dt="2023-03-12T20:07:43.673" v="2430" actId="700"/>
          <ac:spMkLst>
            <pc:docMk/>
            <pc:sldMk cId="2820562463" sldId="501"/>
            <ac:spMk id="3" creationId="{2FF92B21-D627-C5D7-EFD3-3F0FF994C347}"/>
          </ac:spMkLst>
        </pc:spChg>
      </pc:sldChg>
      <pc:sldChg chg="addSp modSp new mod modClrScheme chgLayout">
        <pc:chgData name="Weifeng Xu" userId="e7aed605-a3dd-4d5a-a692-a87037af107b" providerId="ADAL" clId="{556388DE-667C-4093-BD06-5C24249526D1}" dt="2023-03-12T20:25:07.018" v="2618" actId="20577"/>
        <pc:sldMkLst>
          <pc:docMk/>
          <pc:sldMk cId="2094267557" sldId="502"/>
        </pc:sldMkLst>
        <pc:spChg chg="add mod">
          <ac:chgData name="Weifeng Xu" userId="e7aed605-a3dd-4d5a-a692-a87037af107b" providerId="ADAL" clId="{556388DE-667C-4093-BD06-5C24249526D1}" dt="2023-03-12T20:25:07.018" v="2618" actId="20577"/>
          <ac:spMkLst>
            <pc:docMk/>
            <pc:sldMk cId="2094267557" sldId="502"/>
            <ac:spMk id="2" creationId="{F237D66D-8365-60ED-D405-B65B8017BF70}"/>
          </ac:spMkLst>
        </pc:spChg>
        <pc:spChg chg="add mod">
          <ac:chgData name="Weifeng Xu" userId="e7aed605-a3dd-4d5a-a692-a87037af107b" providerId="ADAL" clId="{556388DE-667C-4093-BD06-5C24249526D1}" dt="2023-03-12T20:25:00.280" v="2605" actId="700"/>
          <ac:spMkLst>
            <pc:docMk/>
            <pc:sldMk cId="2094267557" sldId="502"/>
            <ac:spMk id="3" creationId="{8ADFEBA2-F4EB-E6F3-08B9-03612B8AB793}"/>
          </ac:spMkLst>
        </pc:spChg>
      </pc:sldChg>
      <pc:sldChg chg="modSp new mod ord">
        <pc:chgData name="Weifeng Xu" userId="e7aed605-a3dd-4d5a-a692-a87037af107b" providerId="ADAL" clId="{556388DE-667C-4093-BD06-5C24249526D1}" dt="2023-03-12T20:34:44.654" v="2854" actId="6549"/>
        <pc:sldMkLst>
          <pc:docMk/>
          <pc:sldMk cId="2060846634" sldId="503"/>
        </pc:sldMkLst>
        <pc:spChg chg="mod">
          <ac:chgData name="Weifeng Xu" userId="e7aed605-a3dd-4d5a-a692-a87037af107b" providerId="ADAL" clId="{556388DE-667C-4093-BD06-5C24249526D1}" dt="2023-03-12T20:27:48.990" v="2647" actId="20577"/>
          <ac:spMkLst>
            <pc:docMk/>
            <pc:sldMk cId="2060846634" sldId="503"/>
            <ac:spMk id="2" creationId="{4C5E9450-A78E-D9A8-0146-13121BE1C96A}"/>
          </ac:spMkLst>
        </pc:spChg>
        <pc:spChg chg="mod">
          <ac:chgData name="Weifeng Xu" userId="e7aed605-a3dd-4d5a-a692-a87037af107b" providerId="ADAL" clId="{556388DE-667C-4093-BD06-5C24249526D1}" dt="2023-03-12T20:34:44.654" v="2854" actId="6549"/>
          <ac:spMkLst>
            <pc:docMk/>
            <pc:sldMk cId="2060846634" sldId="503"/>
            <ac:spMk id="3" creationId="{9D328224-C26B-DD0B-FF91-7DAC407D3D23}"/>
          </ac:spMkLst>
        </pc:spChg>
      </pc:sldChg>
      <pc:sldChg chg="addSp delSp modSp new mod modClrScheme chgLayout">
        <pc:chgData name="Weifeng Xu" userId="e7aed605-a3dd-4d5a-a692-a87037af107b" providerId="ADAL" clId="{556388DE-667C-4093-BD06-5C24249526D1}" dt="2023-03-12T21:07:35.309" v="3134" actId="108"/>
        <pc:sldMkLst>
          <pc:docMk/>
          <pc:sldMk cId="1443692906" sldId="504"/>
        </pc:sldMkLst>
        <pc:spChg chg="del">
          <ac:chgData name="Weifeng Xu" userId="e7aed605-a3dd-4d5a-a692-a87037af107b" providerId="ADAL" clId="{556388DE-667C-4093-BD06-5C24249526D1}" dt="2023-03-12T21:03:29.960" v="3109" actId="700"/>
          <ac:spMkLst>
            <pc:docMk/>
            <pc:sldMk cId="1443692906" sldId="504"/>
            <ac:spMk id="2" creationId="{767CA9C6-D6E6-D909-6990-ABE49A116449}"/>
          </ac:spMkLst>
        </pc:spChg>
        <pc:spChg chg="add mod">
          <ac:chgData name="Weifeng Xu" userId="e7aed605-a3dd-4d5a-a692-a87037af107b" providerId="ADAL" clId="{556388DE-667C-4093-BD06-5C24249526D1}" dt="2023-03-12T21:06:50.894" v="3130" actId="1076"/>
          <ac:spMkLst>
            <pc:docMk/>
            <pc:sldMk cId="1443692906" sldId="504"/>
            <ac:spMk id="6" creationId="{706D466E-ADFE-B2DD-26A3-8FEFA6B7ED7C}"/>
          </ac:spMkLst>
        </pc:spChg>
        <pc:spChg chg="add mod">
          <ac:chgData name="Weifeng Xu" userId="e7aed605-a3dd-4d5a-a692-a87037af107b" providerId="ADAL" clId="{556388DE-667C-4093-BD06-5C24249526D1}" dt="2023-03-12T21:07:35.309" v="3134" actId="108"/>
          <ac:spMkLst>
            <pc:docMk/>
            <pc:sldMk cId="1443692906" sldId="504"/>
            <ac:spMk id="8" creationId="{1AC4D543-B55C-EB5B-B858-AA2D3C31955A}"/>
          </ac:spMkLst>
        </pc:spChg>
        <pc:picChg chg="add mod">
          <ac:chgData name="Weifeng Xu" userId="e7aed605-a3dd-4d5a-a692-a87037af107b" providerId="ADAL" clId="{556388DE-667C-4093-BD06-5C24249526D1}" dt="2023-03-12T21:06:50.894" v="3130" actId="1076"/>
          <ac:picMkLst>
            <pc:docMk/>
            <pc:sldMk cId="1443692906" sldId="504"/>
            <ac:picMk id="4" creationId="{E2459E23-181A-09C8-FC13-72F5EBC4A481}"/>
          </ac:picMkLst>
        </pc:picChg>
      </pc:sldChg>
      <pc:sldChg chg="addSp modSp new mod ord">
        <pc:chgData name="Weifeng Xu" userId="e7aed605-a3dd-4d5a-a692-a87037af107b" providerId="ADAL" clId="{556388DE-667C-4093-BD06-5C24249526D1}" dt="2023-03-12T22:32:12.642" v="3415" actId="13822"/>
        <pc:sldMkLst>
          <pc:docMk/>
          <pc:sldMk cId="4131882356" sldId="505"/>
        </pc:sldMkLst>
        <pc:spChg chg="add mod">
          <ac:chgData name="Weifeng Xu" userId="e7aed605-a3dd-4d5a-a692-a87037af107b" providerId="ADAL" clId="{556388DE-667C-4093-BD06-5C24249526D1}" dt="2023-03-12T21:11:16.717" v="3161" actId="14100"/>
          <ac:spMkLst>
            <pc:docMk/>
            <pc:sldMk cId="4131882356" sldId="505"/>
            <ac:spMk id="4" creationId="{B956AD1D-608A-D78D-9F58-DDDFA615EA5A}"/>
          </ac:spMkLst>
        </pc:spChg>
        <pc:spChg chg="add mod">
          <ac:chgData name="Weifeng Xu" userId="e7aed605-a3dd-4d5a-a692-a87037af107b" providerId="ADAL" clId="{556388DE-667C-4093-BD06-5C24249526D1}" dt="2023-03-12T21:11:21.172" v="3163" actId="1076"/>
          <ac:spMkLst>
            <pc:docMk/>
            <pc:sldMk cId="4131882356" sldId="505"/>
            <ac:spMk id="6" creationId="{B1B8A262-EF45-389F-46D4-8E264CDE4109}"/>
          </ac:spMkLst>
        </pc:spChg>
        <pc:spChg chg="add mod">
          <ac:chgData name="Weifeng Xu" userId="e7aed605-a3dd-4d5a-a692-a87037af107b" providerId="ADAL" clId="{556388DE-667C-4093-BD06-5C24249526D1}" dt="2023-03-12T22:32:06.972" v="3413" actId="207"/>
          <ac:spMkLst>
            <pc:docMk/>
            <pc:sldMk cId="4131882356" sldId="505"/>
            <ac:spMk id="7" creationId="{0B2B20AB-6868-9F47-1DEA-8D9C59233689}"/>
          </ac:spMkLst>
        </pc:spChg>
        <pc:picChg chg="add mod">
          <ac:chgData name="Weifeng Xu" userId="e7aed605-a3dd-4d5a-a692-a87037af107b" providerId="ADAL" clId="{556388DE-667C-4093-BD06-5C24249526D1}" dt="2023-03-12T21:11:18.110" v="3162" actId="1076"/>
          <ac:picMkLst>
            <pc:docMk/>
            <pc:sldMk cId="4131882356" sldId="505"/>
            <ac:picMk id="3" creationId="{A20611C1-29C1-3E9F-8A44-5C7A39217A6B}"/>
          </ac:picMkLst>
        </pc:picChg>
        <pc:cxnChg chg="add mod">
          <ac:chgData name="Weifeng Xu" userId="e7aed605-a3dd-4d5a-a692-a87037af107b" providerId="ADAL" clId="{556388DE-667C-4093-BD06-5C24249526D1}" dt="2023-03-12T22:32:12.642" v="3415" actId="13822"/>
          <ac:cxnSpMkLst>
            <pc:docMk/>
            <pc:sldMk cId="4131882356" sldId="505"/>
            <ac:cxnSpMk id="9" creationId="{5674D4F9-0DCF-316F-1C79-7572E990A0A5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22:38:24.720" v="3632" actId="20577"/>
        <pc:sldMkLst>
          <pc:docMk/>
          <pc:sldMk cId="3403352322" sldId="506"/>
        </pc:sldMkLst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2" creationId="{22E3B86D-2E39-316A-AB60-CF993FD94D32}"/>
          </ac:spMkLst>
        </pc:spChg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3" creationId="{859AC8EF-0A0C-0446-906E-72CF1FB0C6F5}"/>
          </ac:spMkLst>
        </pc:spChg>
        <pc:spChg chg="add mod ord">
          <ac:chgData name="Weifeng Xu" userId="e7aed605-a3dd-4d5a-a692-a87037af107b" providerId="ADAL" clId="{556388DE-667C-4093-BD06-5C24249526D1}" dt="2023-03-12T22:38:24.720" v="3632" actId="20577"/>
          <ac:spMkLst>
            <pc:docMk/>
            <pc:sldMk cId="3403352322" sldId="506"/>
            <ac:spMk id="4" creationId="{FE6F9709-58DD-578D-AF3A-3F9E29A3C3A6}"/>
          </ac:spMkLst>
        </pc:spChg>
        <pc:spChg chg="add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5" creationId="{4A6B1DC2-B0ED-EB40-F21A-2D5DA9F4DB20}"/>
          </ac:spMkLst>
        </pc:spChg>
      </pc:sldChg>
      <pc:sldChg chg="addSp delSp modSp new del mod chgLayout">
        <pc:chgData name="Weifeng Xu" userId="e7aed605-a3dd-4d5a-a692-a87037af107b" providerId="ADAL" clId="{556388DE-667C-4093-BD06-5C24249526D1}" dt="2023-03-12T22:38:32.938" v="3633" actId="47"/>
        <pc:sldMkLst>
          <pc:docMk/>
          <pc:sldMk cId="113750166" sldId="507"/>
        </pc:sldMkLst>
        <pc:spChg chg="del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2" creationId="{7EA07785-1A2D-FECF-712A-FD91DC4E0622}"/>
          </ac:spMkLst>
        </pc:spChg>
        <pc:spChg chg="add mod ord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3" creationId="{5865CB8F-314D-DF42-13D7-1FC4DC90C5E8}"/>
          </ac:spMkLst>
        </pc:spChg>
      </pc:sldChg>
      <pc:sldChg chg="addSp modSp new mod setBg">
        <pc:chgData name="Weifeng Xu" userId="e7aed605-a3dd-4d5a-a692-a87037af107b" providerId="ADAL" clId="{556388DE-667C-4093-BD06-5C24249526D1}" dt="2023-03-12T22:34:55.369" v="3468" actId="26606"/>
        <pc:sldMkLst>
          <pc:docMk/>
          <pc:sldMk cId="1038472347" sldId="508"/>
        </pc:sldMkLst>
        <pc:picChg chg="add mod">
          <ac:chgData name="Weifeng Xu" userId="e7aed605-a3dd-4d5a-a692-a87037af107b" providerId="ADAL" clId="{556388DE-667C-4093-BD06-5C24249526D1}" dt="2023-03-12T22:34:55.369" v="3468" actId="26606"/>
          <ac:picMkLst>
            <pc:docMk/>
            <pc:sldMk cId="1038472347" sldId="508"/>
            <ac:picMk id="3" creationId="{A8A30552-6405-73A4-AE7E-2E07682282A6}"/>
          </ac:picMkLst>
        </pc:picChg>
      </pc:sldChg>
      <pc:sldChg chg="addSp modSp new mod modClrScheme chgLayout">
        <pc:chgData name="Weifeng Xu" userId="e7aed605-a3dd-4d5a-a692-a87037af107b" providerId="ADAL" clId="{556388DE-667C-4093-BD06-5C24249526D1}" dt="2023-03-12T22:48:24.850" v="3780" actId="15"/>
        <pc:sldMkLst>
          <pc:docMk/>
          <pc:sldMk cId="2997010181" sldId="509"/>
        </pc:sldMkLst>
        <pc:spChg chg="add mod">
          <ac:chgData name="Weifeng Xu" userId="e7aed605-a3dd-4d5a-a692-a87037af107b" providerId="ADAL" clId="{556388DE-667C-4093-BD06-5C24249526D1}" dt="2023-03-12T22:39:02.175" v="3663" actId="20577"/>
          <ac:spMkLst>
            <pc:docMk/>
            <pc:sldMk cId="2997010181" sldId="509"/>
            <ac:spMk id="2" creationId="{0F421F5B-F679-112D-3970-693634C2998C}"/>
          </ac:spMkLst>
        </pc:spChg>
        <pc:spChg chg="add mod">
          <ac:chgData name="Weifeng Xu" userId="e7aed605-a3dd-4d5a-a692-a87037af107b" providerId="ADAL" clId="{556388DE-667C-4093-BD06-5C24249526D1}" dt="2023-03-12T22:48:24.850" v="3780" actId="15"/>
          <ac:spMkLst>
            <pc:docMk/>
            <pc:sldMk cId="2997010181" sldId="509"/>
            <ac:spMk id="3" creationId="{ABC21C68-B475-E58A-DB4E-0D639CBDBD1C}"/>
          </ac:spMkLst>
        </pc:spChg>
      </pc:sldChg>
    </pc:docChg>
  </pc:docChgLst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3-11T23:41:24.576" v="1246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3-11T23:41:24.576" v="1246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EC5FAB8D-8A6B-47C4-B6ED-4448F2E7B7E9}"/>
    <pc:docChg chg="undo custSel addSld delSld modSld sldOrd">
      <pc:chgData name="Weifeng Xu" userId="e7aed605-a3dd-4d5a-a692-a87037af107b" providerId="ADAL" clId="{EC5FAB8D-8A6B-47C4-B6ED-4448F2E7B7E9}" dt="2023-03-15T03:39:16.883" v="2616" actId="207"/>
      <pc:docMkLst>
        <pc:docMk/>
      </pc:docMkLst>
      <pc:sldChg chg="modSp mod">
        <pc:chgData name="Weifeng Xu" userId="e7aed605-a3dd-4d5a-a692-a87037af107b" providerId="ADAL" clId="{EC5FAB8D-8A6B-47C4-B6ED-4448F2E7B7E9}" dt="2023-03-15T01:22:26.881" v="2337" actId="20577"/>
        <pc:sldMkLst>
          <pc:docMk/>
          <pc:sldMk cId="162022530" sldId="256"/>
        </pc:sldMkLst>
        <pc:spChg chg="mod">
          <ac:chgData name="Weifeng Xu" userId="e7aed605-a3dd-4d5a-a692-a87037af107b" providerId="ADAL" clId="{EC5FAB8D-8A6B-47C4-B6ED-4448F2E7B7E9}" dt="2023-03-14T21:16:34.995" v="2306" actId="1076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EC5FAB8D-8A6B-47C4-B6ED-4448F2E7B7E9}" dt="2023-03-15T01:22:26.881" v="2337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EC5FAB8D-8A6B-47C4-B6ED-4448F2E7B7E9}" dt="2023-03-14T14:44:01.972" v="2304" actId="47"/>
        <pc:sldMkLst>
          <pc:docMk/>
          <pc:sldMk cId="197278550" sldId="471"/>
        </pc:sldMkLst>
      </pc:sldChg>
      <pc:sldChg chg="del">
        <pc:chgData name="Weifeng Xu" userId="e7aed605-a3dd-4d5a-a692-a87037af107b" providerId="ADAL" clId="{EC5FAB8D-8A6B-47C4-B6ED-4448F2E7B7E9}" dt="2023-03-14T14:43:49.909" v="2271" actId="47"/>
        <pc:sldMkLst>
          <pc:docMk/>
          <pc:sldMk cId="3523318788" sldId="472"/>
        </pc:sldMkLst>
      </pc:sldChg>
      <pc:sldChg chg="del">
        <pc:chgData name="Weifeng Xu" userId="e7aed605-a3dd-4d5a-a692-a87037af107b" providerId="ADAL" clId="{EC5FAB8D-8A6B-47C4-B6ED-4448F2E7B7E9}" dt="2023-03-14T14:43:54.647" v="2289" actId="47"/>
        <pc:sldMkLst>
          <pc:docMk/>
          <pc:sldMk cId="3141989128" sldId="473"/>
        </pc:sldMkLst>
      </pc:sldChg>
      <pc:sldChg chg="del">
        <pc:chgData name="Weifeng Xu" userId="e7aed605-a3dd-4d5a-a692-a87037af107b" providerId="ADAL" clId="{EC5FAB8D-8A6B-47C4-B6ED-4448F2E7B7E9}" dt="2023-03-14T14:43:51.114" v="2276" actId="47"/>
        <pc:sldMkLst>
          <pc:docMk/>
          <pc:sldMk cId="499784946" sldId="474"/>
        </pc:sldMkLst>
      </pc:sldChg>
      <pc:sldChg chg="del">
        <pc:chgData name="Weifeng Xu" userId="e7aed605-a3dd-4d5a-a692-a87037af107b" providerId="ADAL" clId="{EC5FAB8D-8A6B-47C4-B6ED-4448F2E7B7E9}" dt="2023-03-14T14:43:50.222" v="2273" actId="47"/>
        <pc:sldMkLst>
          <pc:docMk/>
          <pc:sldMk cId="3805820502" sldId="475"/>
        </pc:sldMkLst>
      </pc:sldChg>
      <pc:sldChg chg="del">
        <pc:chgData name="Weifeng Xu" userId="e7aed605-a3dd-4d5a-a692-a87037af107b" providerId="ADAL" clId="{EC5FAB8D-8A6B-47C4-B6ED-4448F2E7B7E9}" dt="2023-03-14T14:43:50.943" v="2275" actId="47"/>
        <pc:sldMkLst>
          <pc:docMk/>
          <pc:sldMk cId="1845554653" sldId="476"/>
        </pc:sldMkLst>
      </pc:sldChg>
      <pc:sldChg chg="del">
        <pc:chgData name="Weifeng Xu" userId="e7aed605-a3dd-4d5a-a692-a87037af107b" providerId="ADAL" clId="{EC5FAB8D-8A6B-47C4-B6ED-4448F2E7B7E9}" dt="2023-03-14T14:43:59.372" v="2298" actId="47"/>
        <pc:sldMkLst>
          <pc:docMk/>
          <pc:sldMk cId="2803242929" sldId="477"/>
        </pc:sldMkLst>
      </pc:sldChg>
      <pc:sldChg chg="del">
        <pc:chgData name="Weifeng Xu" userId="e7aed605-a3dd-4d5a-a692-a87037af107b" providerId="ADAL" clId="{EC5FAB8D-8A6B-47C4-B6ED-4448F2E7B7E9}" dt="2023-03-14T14:43:56.328" v="2290" actId="47"/>
        <pc:sldMkLst>
          <pc:docMk/>
          <pc:sldMk cId="51594990" sldId="480"/>
        </pc:sldMkLst>
      </pc:sldChg>
      <pc:sldChg chg="del">
        <pc:chgData name="Weifeng Xu" userId="e7aed605-a3dd-4d5a-a692-a87037af107b" providerId="ADAL" clId="{EC5FAB8D-8A6B-47C4-B6ED-4448F2E7B7E9}" dt="2023-03-14T14:43:57.092" v="2291" actId="47"/>
        <pc:sldMkLst>
          <pc:docMk/>
          <pc:sldMk cId="1124959201" sldId="481"/>
        </pc:sldMkLst>
      </pc:sldChg>
      <pc:sldChg chg="del">
        <pc:chgData name="Weifeng Xu" userId="e7aed605-a3dd-4d5a-a692-a87037af107b" providerId="ADAL" clId="{EC5FAB8D-8A6B-47C4-B6ED-4448F2E7B7E9}" dt="2023-03-14T14:43:57.248" v="2292" actId="47"/>
        <pc:sldMkLst>
          <pc:docMk/>
          <pc:sldMk cId="3242169014" sldId="482"/>
        </pc:sldMkLst>
      </pc:sldChg>
      <pc:sldChg chg="del">
        <pc:chgData name="Weifeng Xu" userId="e7aed605-a3dd-4d5a-a692-a87037af107b" providerId="ADAL" clId="{EC5FAB8D-8A6B-47C4-B6ED-4448F2E7B7E9}" dt="2023-03-14T14:43:50.056" v="2272" actId="47"/>
        <pc:sldMkLst>
          <pc:docMk/>
          <pc:sldMk cId="2231910849" sldId="483"/>
        </pc:sldMkLst>
      </pc:sldChg>
      <pc:sldChg chg="del">
        <pc:chgData name="Weifeng Xu" userId="e7aed605-a3dd-4d5a-a692-a87037af107b" providerId="ADAL" clId="{EC5FAB8D-8A6B-47C4-B6ED-4448F2E7B7E9}" dt="2023-03-14T14:43:51.234" v="2277" actId="47"/>
        <pc:sldMkLst>
          <pc:docMk/>
          <pc:sldMk cId="1626726637" sldId="484"/>
        </pc:sldMkLst>
      </pc:sldChg>
      <pc:sldChg chg="del">
        <pc:chgData name="Weifeng Xu" userId="e7aed605-a3dd-4d5a-a692-a87037af107b" providerId="ADAL" clId="{EC5FAB8D-8A6B-47C4-B6ED-4448F2E7B7E9}" dt="2023-03-14T14:43:52.589" v="2281" actId="47"/>
        <pc:sldMkLst>
          <pc:docMk/>
          <pc:sldMk cId="319187623" sldId="485"/>
        </pc:sldMkLst>
      </pc:sldChg>
      <pc:sldChg chg="del">
        <pc:chgData name="Weifeng Xu" userId="e7aed605-a3dd-4d5a-a692-a87037af107b" providerId="ADAL" clId="{EC5FAB8D-8A6B-47C4-B6ED-4448F2E7B7E9}" dt="2023-03-14T14:43:51.945" v="2279" actId="47"/>
        <pc:sldMkLst>
          <pc:docMk/>
          <pc:sldMk cId="3285194521" sldId="486"/>
        </pc:sldMkLst>
      </pc:sldChg>
      <pc:sldChg chg="del">
        <pc:chgData name="Weifeng Xu" userId="e7aed605-a3dd-4d5a-a692-a87037af107b" providerId="ADAL" clId="{EC5FAB8D-8A6B-47C4-B6ED-4448F2E7B7E9}" dt="2023-03-14T14:43:52.067" v="2280" actId="47"/>
        <pc:sldMkLst>
          <pc:docMk/>
          <pc:sldMk cId="2144361031" sldId="487"/>
        </pc:sldMkLst>
      </pc:sldChg>
      <pc:sldChg chg="del">
        <pc:chgData name="Weifeng Xu" userId="e7aed605-a3dd-4d5a-a692-a87037af107b" providerId="ADAL" clId="{EC5FAB8D-8A6B-47C4-B6ED-4448F2E7B7E9}" dt="2023-03-14T14:43:52.868" v="2283" actId="47"/>
        <pc:sldMkLst>
          <pc:docMk/>
          <pc:sldMk cId="3580096279" sldId="488"/>
        </pc:sldMkLst>
      </pc:sldChg>
      <pc:sldChg chg="del">
        <pc:chgData name="Weifeng Xu" userId="e7aed605-a3dd-4d5a-a692-a87037af107b" providerId="ADAL" clId="{EC5FAB8D-8A6B-47C4-B6ED-4448F2E7B7E9}" dt="2023-03-14T14:43:51.792" v="2278" actId="47"/>
        <pc:sldMkLst>
          <pc:docMk/>
          <pc:sldMk cId="2992421662" sldId="489"/>
        </pc:sldMkLst>
      </pc:sldChg>
      <pc:sldChg chg="del">
        <pc:chgData name="Weifeng Xu" userId="e7aed605-a3dd-4d5a-a692-a87037af107b" providerId="ADAL" clId="{EC5FAB8D-8A6B-47C4-B6ED-4448F2E7B7E9}" dt="2023-03-14T14:43:53.514" v="2284" actId="47"/>
        <pc:sldMkLst>
          <pc:docMk/>
          <pc:sldMk cId="2168629663" sldId="490"/>
        </pc:sldMkLst>
      </pc:sldChg>
      <pc:sldChg chg="del">
        <pc:chgData name="Weifeng Xu" userId="e7aed605-a3dd-4d5a-a692-a87037af107b" providerId="ADAL" clId="{EC5FAB8D-8A6B-47C4-B6ED-4448F2E7B7E9}" dt="2023-03-14T14:43:53.654" v="2285" actId="47"/>
        <pc:sldMkLst>
          <pc:docMk/>
          <pc:sldMk cId="1857092450" sldId="491"/>
        </pc:sldMkLst>
      </pc:sldChg>
      <pc:sldChg chg="del">
        <pc:chgData name="Weifeng Xu" userId="e7aed605-a3dd-4d5a-a692-a87037af107b" providerId="ADAL" clId="{EC5FAB8D-8A6B-47C4-B6ED-4448F2E7B7E9}" dt="2023-03-14T14:43:57.396" v="2293" actId="47"/>
        <pc:sldMkLst>
          <pc:docMk/>
          <pc:sldMk cId="3209580597" sldId="492"/>
        </pc:sldMkLst>
      </pc:sldChg>
      <pc:sldChg chg="del">
        <pc:chgData name="Weifeng Xu" userId="e7aed605-a3dd-4d5a-a692-a87037af107b" providerId="ADAL" clId="{EC5FAB8D-8A6B-47C4-B6ED-4448F2E7B7E9}" dt="2023-03-14T14:43:53.784" v="2286" actId="47"/>
        <pc:sldMkLst>
          <pc:docMk/>
          <pc:sldMk cId="3896540662" sldId="493"/>
        </pc:sldMkLst>
      </pc:sldChg>
      <pc:sldChg chg="del">
        <pc:chgData name="Weifeng Xu" userId="e7aed605-a3dd-4d5a-a692-a87037af107b" providerId="ADAL" clId="{EC5FAB8D-8A6B-47C4-B6ED-4448F2E7B7E9}" dt="2023-03-14T14:43:54.378" v="2287" actId="47"/>
        <pc:sldMkLst>
          <pc:docMk/>
          <pc:sldMk cId="294349878" sldId="494"/>
        </pc:sldMkLst>
      </pc:sldChg>
      <pc:sldChg chg="del">
        <pc:chgData name="Weifeng Xu" userId="e7aed605-a3dd-4d5a-a692-a87037af107b" providerId="ADAL" clId="{EC5FAB8D-8A6B-47C4-B6ED-4448F2E7B7E9}" dt="2023-03-14T14:43:58.820" v="2297" actId="47"/>
        <pc:sldMkLst>
          <pc:docMk/>
          <pc:sldMk cId="3938516162" sldId="495"/>
        </pc:sldMkLst>
      </pc:sldChg>
      <pc:sldChg chg="del">
        <pc:chgData name="Weifeng Xu" userId="e7aed605-a3dd-4d5a-a692-a87037af107b" providerId="ADAL" clId="{EC5FAB8D-8A6B-47C4-B6ED-4448F2E7B7E9}" dt="2023-03-14T14:44:00.139" v="2300" actId="47"/>
        <pc:sldMkLst>
          <pc:docMk/>
          <pc:sldMk cId="2856429105" sldId="496"/>
        </pc:sldMkLst>
      </pc:sldChg>
      <pc:sldChg chg="del">
        <pc:chgData name="Weifeng Xu" userId="e7aed605-a3dd-4d5a-a692-a87037af107b" providerId="ADAL" clId="{EC5FAB8D-8A6B-47C4-B6ED-4448F2E7B7E9}" dt="2023-03-14T14:44:00.309" v="2301" actId="47"/>
        <pc:sldMkLst>
          <pc:docMk/>
          <pc:sldMk cId="10641324" sldId="497"/>
        </pc:sldMkLst>
      </pc:sldChg>
      <pc:sldChg chg="del">
        <pc:chgData name="Weifeng Xu" userId="e7aed605-a3dd-4d5a-a692-a87037af107b" providerId="ADAL" clId="{EC5FAB8D-8A6B-47C4-B6ED-4448F2E7B7E9}" dt="2023-03-14T14:44:00.856" v="2302" actId="47"/>
        <pc:sldMkLst>
          <pc:docMk/>
          <pc:sldMk cId="3380437478" sldId="499"/>
        </pc:sldMkLst>
      </pc:sldChg>
      <pc:sldChg chg="del">
        <pc:chgData name="Weifeng Xu" userId="e7aed605-a3dd-4d5a-a692-a87037af107b" providerId="ADAL" clId="{EC5FAB8D-8A6B-47C4-B6ED-4448F2E7B7E9}" dt="2023-03-14T14:43:50.392" v="2274" actId="47"/>
        <pc:sldMkLst>
          <pc:docMk/>
          <pc:sldMk cId="4090916574" sldId="500"/>
        </pc:sldMkLst>
      </pc:sldChg>
      <pc:sldChg chg="del">
        <pc:chgData name="Weifeng Xu" userId="e7aed605-a3dd-4d5a-a692-a87037af107b" providerId="ADAL" clId="{EC5FAB8D-8A6B-47C4-B6ED-4448F2E7B7E9}" dt="2023-03-14T14:43:52.732" v="2282" actId="47"/>
        <pc:sldMkLst>
          <pc:docMk/>
          <pc:sldMk cId="2820562463" sldId="501"/>
        </pc:sldMkLst>
      </pc:sldChg>
      <pc:sldChg chg="del">
        <pc:chgData name="Weifeng Xu" userId="e7aed605-a3dd-4d5a-a692-a87037af107b" providerId="ADAL" clId="{EC5FAB8D-8A6B-47C4-B6ED-4448F2E7B7E9}" dt="2023-03-14T14:43:54.514" v="2288" actId="47"/>
        <pc:sldMkLst>
          <pc:docMk/>
          <pc:sldMk cId="2094267557" sldId="502"/>
        </pc:sldMkLst>
      </pc:sldChg>
      <pc:sldChg chg="del">
        <pc:chgData name="Weifeng Xu" userId="e7aed605-a3dd-4d5a-a692-a87037af107b" providerId="ADAL" clId="{EC5FAB8D-8A6B-47C4-B6ED-4448F2E7B7E9}" dt="2023-03-14T14:43:49.771" v="2270" actId="47"/>
        <pc:sldMkLst>
          <pc:docMk/>
          <pc:sldMk cId="2060846634" sldId="503"/>
        </pc:sldMkLst>
      </pc:sldChg>
      <pc:sldChg chg="del">
        <pc:chgData name="Weifeng Xu" userId="e7aed605-a3dd-4d5a-a692-a87037af107b" providerId="ADAL" clId="{EC5FAB8D-8A6B-47C4-B6ED-4448F2E7B7E9}" dt="2023-03-14T14:43:57.997" v="2294" actId="47"/>
        <pc:sldMkLst>
          <pc:docMk/>
          <pc:sldMk cId="1443692906" sldId="504"/>
        </pc:sldMkLst>
      </pc:sldChg>
      <pc:sldChg chg="del">
        <pc:chgData name="Weifeng Xu" userId="e7aed605-a3dd-4d5a-a692-a87037af107b" providerId="ADAL" clId="{EC5FAB8D-8A6B-47C4-B6ED-4448F2E7B7E9}" dt="2023-03-14T14:43:58.133" v="2295" actId="47"/>
        <pc:sldMkLst>
          <pc:docMk/>
          <pc:sldMk cId="4131882356" sldId="505"/>
        </pc:sldMkLst>
      </pc:sldChg>
      <pc:sldChg chg="del">
        <pc:chgData name="Weifeng Xu" userId="e7aed605-a3dd-4d5a-a692-a87037af107b" providerId="ADAL" clId="{EC5FAB8D-8A6B-47C4-B6ED-4448F2E7B7E9}" dt="2023-03-14T14:43:59.534" v="2299" actId="47"/>
        <pc:sldMkLst>
          <pc:docMk/>
          <pc:sldMk cId="3403352322" sldId="506"/>
        </pc:sldMkLst>
      </pc:sldChg>
      <pc:sldChg chg="del">
        <pc:chgData name="Weifeng Xu" userId="e7aed605-a3dd-4d5a-a692-a87037af107b" providerId="ADAL" clId="{EC5FAB8D-8A6B-47C4-B6ED-4448F2E7B7E9}" dt="2023-03-14T14:43:58.653" v="2296" actId="47"/>
        <pc:sldMkLst>
          <pc:docMk/>
          <pc:sldMk cId="1038472347" sldId="508"/>
        </pc:sldMkLst>
      </pc:sldChg>
      <pc:sldChg chg="del">
        <pc:chgData name="Weifeng Xu" userId="e7aed605-a3dd-4d5a-a692-a87037af107b" providerId="ADAL" clId="{EC5FAB8D-8A6B-47C4-B6ED-4448F2E7B7E9}" dt="2023-03-14T14:44:01.013" v="2303" actId="47"/>
        <pc:sldMkLst>
          <pc:docMk/>
          <pc:sldMk cId="2997010181" sldId="509"/>
        </pc:sldMkLst>
      </pc:sldChg>
      <pc:sldChg chg="addSp delSp modSp new mod ord modClrScheme chgLayout">
        <pc:chgData name="Weifeng Xu" userId="e7aed605-a3dd-4d5a-a692-a87037af107b" providerId="ADAL" clId="{EC5FAB8D-8A6B-47C4-B6ED-4448F2E7B7E9}" dt="2023-03-13T14:27:22.118" v="682"/>
        <pc:sldMkLst>
          <pc:docMk/>
          <pc:sldMk cId="1777439905" sldId="510"/>
        </pc:sldMkLst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2" creationId="{8C9FA680-FD8C-87D3-CE3A-A364BB519837}"/>
          </ac:spMkLst>
        </pc:spChg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3" creationId="{F9684008-A6E5-CB46-2335-37B1A9042474}"/>
          </ac:spMkLst>
        </pc:spChg>
        <pc:picChg chg="add mod">
          <ac:chgData name="Weifeng Xu" userId="e7aed605-a3dd-4d5a-a692-a87037af107b" providerId="ADAL" clId="{EC5FAB8D-8A6B-47C4-B6ED-4448F2E7B7E9}" dt="2023-03-13T02:30:52.449" v="38" actId="1076"/>
          <ac:picMkLst>
            <pc:docMk/>
            <pc:sldMk cId="1777439905" sldId="510"/>
            <ac:picMk id="5" creationId="{3F65384A-CD37-1295-E143-50D6B081471B}"/>
          </ac:picMkLst>
        </pc:picChg>
      </pc:sldChg>
      <pc:sldChg chg="addSp delSp modSp new mod ord modClrScheme chgLayout">
        <pc:chgData name="Weifeng Xu" userId="e7aed605-a3dd-4d5a-a692-a87037af107b" providerId="ADAL" clId="{EC5FAB8D-8A6B-47C4-B6ED-4448F2E7B7E9}" dt="2023-03-13T14:27:30.435" v="683" actId="313"/>
        <pc:sldMkLst>
          <pc:docMk/>
          <pc:sldMk cId="4211043292" sldId="511"/>
        </pc:sldMkLst>
        <pc:spChg chg="add mod">
          <ac:chgData name="Weifeng Xu" userId="e7aed605-a3dd-4d5a-a692-a87037af107b" providerId="ADAL" clId="{EC5FAB8D-8A6B-47C4-B6ED-4448F2E7B7E9}" dt="2023-03-13T14:26:03.461" v="652" actId="1076"/>
          <ac:spMkLst>
            <pc:docMk/>
            <pc:sldMk cId="4211043292" sldId="511"/>
            <ac:spMk id="7" creationId="{80E74D9C-0BE4-1E2D-6D5B-AA04C9B42993}"/>
          </ac:spMkLst>
        </pc:spChg>
        <pc:spChg chg="add mod ord">
          <ac:chgData name="Weifeng Xu" userId="e7aed605-a3dd-4d5a-a692-a87037af107b" providerId="ADAL" clId="{EC5FAB8D-8A6B-47C4-B6ED-4448F2E7B7E9}" dt="2023-03-13T14:25:50.974" v="649" actId="20577"/>
          <ac:spMkLst>
            <pc:docMk/>
            <pc:sldMk cId="4211043292" sldId="511"/>
            <ac:spMk id="8" creationId="{99391F7D-B96A-95B2-2E25-033AE7308B76}"/>
          </ac:spMkLst>
        </pc:spChg>
        <pc:spChg chg="add mod">
          <ac:chgData name="Weifeng Xu" userId="e7aed605-a3dd-4d5a-a692-a87037af107b" providerId="ADAL" clId="{EC5FAB8D-8A6B-47C4-B6ED-4448F2E7B7E9}" dt="2023-03-13T14:26:21.546" v="657" actId="207"/>
          <ac:spMkLst>
            <pc:docMk/>
            <pc:sldMk cId="4211043292" sldId="511"/>
            <ac:spMk id="9" creationId="{BB6BB329-60D3-4BFC-B3CB-DA464D1F82DD}"/>
          </ac:spMkLst>
        </pc:spChg>
        <pc:spChg chg="add mod">
          <ac:chgData name="Weifeng Xu" userId="e7aed605-a3dd-4d5a-a692-a87037af107b" providerId="ADAL" clId="{EC5FAB8D-8A6B-47C4-B6ED-4448F2E7B7E9}" dt="2023-03-13T14:27:30.435" v="683" actId="313"/>
          <ac:spMkLst>
            <pc:docMk/>
            <pc:sldMk cId="4211043292" sldId="511"/>
            <ac:spMk id="10" creationId="{49413D87-F0E0-C9AF-FFF3-65790002AA15}"/>
          </ac:spMkLst>
        </pc:spChg>
        <pc:picChg chg="add del">
          <ac:chgData name="Weifeng Xu" userId="e7aed605-a3dd-4d5a-a692-a87037af107b" providerId="ADAL" clId="{EC5FAB8D-8A6B-47C4-B6ED-4448F2E7B7E9}" dt="2023-03-13T02:33:56.686" v="41" actId="478"/>
          <ac:picMkLst>
            <pc:docMk/>
            <pc:sldMk cId="4211043292" sldId="511"/>
            <ac:picMk id="3" creationId="{15B3BA81-6095-72C7-71BE-AF262298214C}"/>
          </ac:picMkLst>
        </pc:picChg>
        <pc:picChg chg="add mod">
          <ac:chgData name="Weifeng Xu" userId="e7aed605-a3dd-4d5a-a692-a87037af107b" providerId="ADAL" clId="{EC5FAB8D-8A6B-47C4-B6ED-4448F2E7B7E9}" dt="2023-03-13T14:26:06.552" v="654" actId="14100"/>
          <ac:picMkLst>
            <pc:docMk/>
            <pc:sldMk cId="4211043292" sldId="511"/>
            <ac:picMk id="5" creationId="{0AA42170-6EA6-C307-A7EE-7A5D292AE394}"/>
          </ac:picMkLst>
        </pc:picChg>
        <pc:cxnChg chg="add mod">
          <ac:chgData name="Weifeng Xu" userId="e7aed605-a3dd-4d5a-a692-a87037af107b" providerId="ADAL" clId="{EC5FAB8D-8A6B-47C4-B6ED-4448F2E7B7E9}" dt="2023-03-13T14:27:30.435" v="683" actId="313"/>
          <ac:cxnSpMkLst>
            <pc:docMk/>
            <pc:sldMk cId="4211043292" sldId="511"/>
            <ac:cxnSpMk id="12" creationId="{979B2C63-0F44-C753-660C-F9D07E8AEF0B}"/>
          </ac:cxnSpMkLst>
        </pc:cxnChg>
      </pc:sldChg>
      <pc:sldChg chg="addSp delSp modSp new mod chgLayout modNotesTx">
        <pc:chgData name="Weifeng Xu" userId="e7aed605-a3dd-4d5a-a692-a87037af107b" providerId="ADAL" clId="{EC5FAB8D-8A6B-47C4-B6ED-4448F2E7B7E9}" dt="2023-03-13T03:01:58.023" v="360" actId="1076"/>
        <pc:sldMkLst>
          <pc:docMk/>
          <pc:sldMk cId="197202257" sldId="512"/>
        </pc:sldMkLst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2" creationId="{024E6823-BA73-B3B0-C75F-1908EED99412}"/>
          </ac:spMkLst>
        </pc:spChg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3" creationId="{CC53439C-FB60-32B1-F1FB-6F1A51EDB31B}"/>
          </ac:spMkLst>
        </pc:spChg>
        <pc:spChg chg="add mod ord">
          <ac:chgData name="Weifeng Xu" userId="e7aed605-a3dd-4d5a-a692-a87037af107b" providerId="ADAL" clId="{EC5FAB8D-8A6B-47C4-B6ED-4448F2E7B7E9}" dt="2023-03-13T02:55:40.271" v="256" actId="20577"/>
          <ac:spMkLst>
            <pc:docMk/>
            <pc:sldMk cId="197202257" sldId="512"/>
            <ac:spMk id="4" creationId="{3E1A6C64-A899-5A12-A4F4-28F248B92550}"/>
          </ac:spMkLst>
        </pc:spChg>
        <pc:spChg chg="add mod ord">
          <ac:chgData name="Weifeng Xu" userId="e7aed605-a3dd-4d5a-a692-a87037af107b" providerId="ADAL" clId="{EC5FAB8D-8A6B-47C4-B6ED-4448F2E7B7E9}" dt="2023-03-13T02:58:40.799" v="281" actId="27636"/>
          <ac:spMkLst>
            <pc:docMk/>
            <pc:sldMk cId="197202257" sldId="512"/>
            <ac:spMk id="5" creationId="{4C1C65F9-2CA6-AE34-375C-1FFE3B36E2B6}"/>
          </ac:spMkLst>
        </pc:spChg>
        <pc:spChg chg="add mod">
          <ac:chgData name="Weifeng Xu" userId="e7aed605-a3dd-4d5a-a692-a87037af107b" providerId="ADAL" clId="{EC5FAB8D-8A6B-47C4-B6ED-4448F2E7B7E9}" dt="2023-03-13T03:01:31.078" v="353" actId="122"/>
          <ac:spMkLst>
            <pc:docMk/>
            <pc:sldMk cId="197202257" sldId="512"/>
            <ac:spMk id="8" creationId="{BE1EC091-0DA6-38A3-5AC7-79D7FACD7E9A}"/>
          </ac:spMkLst>
        </pc:spChg>
        <pc:spChg chg="add mod">
          <ac:chgData name="Weifeng Xu" userId="e7aed605-a3dd-4d5a-a692-a87037af107b" providerId="ADAL" clId="{EC5FAB8D-8A6B-47C4-B6ED-4448F2E7B7E9}" dt="2023-03-13T03:01:58.023" v="360" actId="1076"/>
          <ac:spMkLst>
            <pc:docMk/>
            <pc:sldMk cId="197202257" sldId="512"/>
            <ac:spMk id="9" creationId="{3DA0A56C-B198-D5C5-0931-EBA4CB86BB9E}"/>
          </ac:spMkLst>
        </pc:spChg>
        <pc:spChg chg="add mod">
          <ac:chgData name="Weifeng Xu" userId="e7aed605-a3dd-4d5a-a692-a87037af107b" providerId="ADAL" clId="{EC5FAB8D-8A6B-47C4-B6ED-4448F2E7B7E9}" dt="2023-03-13T03:00:14.232" v="324" actId="1076"/>
          <ac:spMkLst>
            <pc:docMk/>
            <pc:sldMk cId="197202257" sldId="512"/>
            <ac:spMk id="11" creationId="{F95F027D-C023-6C90-FFDC-589D3DB9034D}"/>
          </ac:spMkLst>
        </pc:spChg>
        <pc:picChg chg="add del mod">
          <ac:chgData name="Weifeng Xu" userId="e7aed605-a3dd-4d5a-a692-a87037af107b" providerId="ADAL" clId="{EC5FAB8D-8A6B-47C4-B6ED-4448F2E7B7E9}" dt="2023-03-13T02:57:18.382" v="276" actId="478"/>
          <ac:picMkLst>
            <pc:docMk/>
            <pc:sldMk cId="197202257" sldId="512"/>
            <ac:picMk id="7" creationId="{AE6021FA-2996-3A49-3BF9-247A732F6533}"/>
          </ac:picMkLst>
        </pc:picChg>
        <pc:cxnChg chg="add mod">
          <ac:chgData name="Weifeng Xu" userId="e7aed605-a3dd-4d5a-a692-a87037af107b" providerId="ADAL" clId="{EC5FAB8D-8A6B-47C4-B6ED-4448F2E7B7E9}" dt="2023-03-13T03:01:27.587" v="352" actId="1076"/>
          <ac:cxnSpMkLst>
            <pc:docMk/>
            <pc:sldMk cId="197202257" sldId="512"/>
            <ac:cxnSpMk id="13" creationId="{10EF1CAC-202A-E3E1-3A57-B4D5ACFA3DA1}"/>
          </ac:cxnSpMkLst>
        </pc:cxnChg>
        <pc:cxnChg chg="add mod">
          <ac:chgData name="Weifeng Xu" userId="e7aed605-a3dd-4d5a-a692-a87037af107b" providerId="ADAL" clId="{EC5FAB8D-8A6B-47C4-B6ED-4448F2E7B7E9}" dt="2023-03-13T03:00:36.021" v="329" actId="1076"/>
          <ac:cxnSpMkLst>
            <pc:docMk/>
            <pc:sldMk cId="197202257" sldId="512"/>
            <ac:cxnSpMk id="15" creationId="{DCC9CB45-AA61-D8E1-9739-DE85B9C257CB}"/>
          </ac:cxnSpMkLst>
        </pc:cxnChg>
      </pc:sldChg>
      <pc:sldChg chg="addSp delSp new mod modClrScheme chgLayout modNotesTx">
        <pc:chgData name="Weifeng Xu" userId="e7aed605-a3dd-4d5a-a692-a87037af107b" providerId="ADAL" clId="{EC5FAB8D-8A6B-47C4-B6ED-4448F2E7B7E9}" dt="2023-03-13T14:02:35.640" v="474" actId="22"/>
        <pc:sldMkLst>
          <pc:docMk/>
          <pc:sldMk cId="115951575" sldId="513"/>
        </pc:sldMkLst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2" creationId="{ED92A0B9-ABE4-82B9-66A6-F5940C8508EC}"/>
          </ac:spMkLst>
        </pc:spChg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3" creationId="{9F36569E-7038-2C52-726B-F1A1BF8547E7}"/>
          </ac:spMkLst>
        </pc:spChg>
        <pc:picChg chg="add del">
          <ac:chgData name="Weifeng Xu" userId="e7aed605-a3dd-4d5a-a692-a87037af107b" providerId="ADAL" clId="{EC5FAB8D-8A6B-47C4-B6ED-4448F2E7B7E9}" dt="2023-03-13T14:00:45.166" v="473" actId="478"/>
          <ac:picMkLst>
            <pc:docMk/>
            <pc:sldMk cId="115951575" sldId="513"/>
            <ac:picMk id="5" creationId="{7C95444F-0BB2-D18C-F596-8E2A7D33F0A1}"/>
          </ac:picMkLst>
        </pc:picChg>
        <pc:picChg chg="add">
          <ac:chgData name="Weifeng Xu" userId="e7aed605-a3dd-4d5a-a692-a87037af107b" providerId="ADAL" clId="{EC5FAB8D-8A6B-47C4-B6ED-4448F2E7B7E9}" dt="2023-03-13T14:02:35.640" v="474" actId="22"/>
          <ac:picMkLst>
            <pc:docMk/>
            <pc:sldMk cId="115951575" sldId="513"/>
            <ac:picMk id="7" creationId="{6B2CB93E-B8FD-EFB4-0A83-EC2FD4AAB680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2:44:34.458" v="457"/>
        <pc:sldMkLst>
          <pc:docMk/>
          <pc:sldMk cId="1670682157" sldId="514"/>
        </pc:sldMkLst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2" creationId="{95A09C8A-AB61-D7A2-BA24-27103E87CD86}"/>
          </ac:spMkLst>
        </pc:spChg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3" creationId="{D036B70C-220D-B103-FFE6-2390FADE05E4}"/>
          </ac:spMkLst>
        </pc:spChg>
        <pc:spChg chg="add mod">
          <ac:chgData name="Weifeng Xu" userId="e7aed605-a3dd-4d5a-a692-a87037af107b" providerId="ADAL" clId="{EC5FAB8D-8A6B-47C4-B6ED-4448F2E7B7E9}" dt="2023-03-13T03:06:23.310" v="416" actId="14100"/>
          <ac:spMkLst>
            <pc:docMk/>
            <pc:sldMk cId="1670682157" sldId="514"/>
            <ac:spMk id="6" creationId="{6A6FF9F7-AF0D-BA84-628A-C5394E7FC42B}"/>
          </ac:spMkLst>
        </pc:spChg>
        <pc:spChg chg="add del mod">
          <ac:chgData name="Weifeng Xu" userId="e7aed605-a3dd-4d5a-a692-a87037af107b" providerId="ADAL" clId="{EC5FAB8D-8A6B-47C4-B6ED-4448F2E7B7E9}" dt="2023-03-13T12:44:20.974" v="454"/>
          <ac:spMkLst>
            <pc:docMk/>
            <pc:sldMk cId="1670682157" sldId="514"/>
            <ac:spMk id="8" creationId="{441DD40F-9032-0945-8264-953468B34F49}"/>
          </ac:spMkLst>
        </pc:spChg>
        <pc:spChg chg="add mod ord">
          <ac:chgData name="Weifeng Xu" userId="e7aed605-a3dd-4d5a-a692-a87037af107b" providerId="ADAL" clId="{EC5FAB8D-8A6B-47C4-B6ED-4448F2E7B7E9}" dt="2023-03-13T12:44:23.617" v="455" actId="700"/>
          <ac:spMkLst>
            <pc:docMk/>
            <pc:sldMk cId="1670682157" sldId="514"/>
            <ac:spMk id="9" creationId="{60707684-474B-49DB-D052-0529661AC8E4}"/>
          </ac:spMkLst>
        </pc:spChg>
        <pc:spChg chg="add mod ord">
          <ac:chgData name="Weifeng Xu" userId="e7aed605-a3dd-4d5a-a692-a87037af107b" providerId="ADAL" clId="{EC5FAB8D-8A6B-47C4-B6ED-4448F2E7B7E9}" dt="2023-03-13T12:44:34.458" v="457"/>
          <ac:spMkLst>
            <pc:docMk/>
            <pc:sldMk cId="1670682157" sldId="514"/>
            <ac:spMk id="10" creationId="{4FFE9822-6498-E5FD-7B2B-B71CDB256C7B}"/>
          </ac:spMkLst>
        </pc:spChg>
        <pc:picChg chg="add mod">
          <ac:chgData name="Weifeng Xu" userId="e7aed605-a3dd-4d5a-a692-a87037af107b" providerId="ADAL" clId="{EC5FAB8D-8A6B-47C4-B6ED-4448F2E7B7E9}" dt="2023-03-13T03:06:27.728" v="419" actId="1076"/>
          <ac:picMkLst>
            <pc:docMk/>
            <pc:sldMk cId="1670682157" sldId="514"/>
            <ac:picMk id="4" creationId="{2AEC9600-827B-2DDF-F487-85CED164BB58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14:44:02.620" v="2305" actId="47"/>
        <pc:sldMkLst>
          <pc:docMk/>
          <pc:sldMk cId="1214057079" sldId="515"/>
        </pc:sldMkLst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2" creationId="{6585E18E-BAE0-1839-C171-EFC04F089383}"/>
          </ac:spMkLst>
        </pc:spChg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3" creationId="{430A5BA9-8379-D101-800F-9BDEEA4BB613}"/>
          </ac:spMkLst>
        </pc:spChg>
        <pc:picChg chg="add mod">
          <ac:chgData name="Weifeng Xu" userId="e7aed605-a3dd-4d5a-a692-a87037af107b" providerId="ADAL" clId="{EC5FAB8D-8A6B-47C4-B6ED-4448F2E7B7E9}" dt="2023-03-13T12:57:17.725" v="461" actId="1076"/>
          <ac:picMkLst>
            <pc:docMk/>
            <pc:sldMk cId="1214057079" sldId="515"/>
            <ac:picMk id="5" creationId="{CABE578D-50CE-DBD1-9587-63E2D59F42E4}"/>
          </ac:picMkLst>
        </pc:picChg>
        <pc:picChg chg="add mod">
          <ac:chgData name="Weifeng Xu" userId="e7aed605-a3dd-4d5a-a692-a87037af107b" providerId="ADAL" clId="{EC5FAB8D-8A6B-47C4-B6ED-4448F2E7B7E9}" dt="2023-03-13T13:15:50.694" v="466" actId="1076"/>
          <ac:picMkLst>
            <pc:docMk/>
            <pc:sldMk cId="1214057079" sldId="515"/>
            <ac:picMk id="7" creationId="{DDD96E50-B361-09A3-6679-CB5530B1895C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16:33.749" v="551" actId="207"/>
        <pc:sldMkLst>
          <pc:docMk/>
          <pc:sldMk cId="1302932734" sldId="516"/>
        </pc:sldMkLst>
        <pc:spChg chg="add mod">
          <ac:chgData name="Weifeng Xu" userId="e7aed605-a3dd-4d5a-a692-a87037af107b" providerId="ADAL" clId="{EC5FAB8D-8A6B-47C4-B6ED-4448F2E7B7E9}" dt="2023-03-13T14:16:33.749" v="551" actId="207"/>
          <ac:spMkLst>
            <pc:docMk/>
            <pc:sldMk cId="1302932734" sldId="516"/>
            <ac:spMk id="4" creationId="{8CE94108-C38E-F266-C584-3AB19B2975D5}"/>
          </ac:spMkLst>
        </pc:spChg>
        <pc:picChg chg="add">
          <ac:chgData name="Weifeng Xu" userId="e7aed605-a3dd-4d5a-a692-a87037af107b" providerId="ADAL" clId="{EC5FAB8D-8A6B-47C4-B6ED-4448F2E7B7E9}" dt="2023-03-13T14:04:01.737" v="476" actId="22"/>
          <ac:picMkLst>
            <pc:docMk/>
            <pc:sldMk cId="1302932734" sldId="516"/>
            <ac:picMk id="3" creationId="{AAEBDF55-A950-24AE-5168-D89F309842B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10:26.768" v="500" actId="207"/>
        <pc:sldMkLst>
          <pc:docMk/>
          <pc:sldMk cId="1489614793" sldId="517"/>
        </pc:sldMkLst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2" creationId="{DE48BF9B-8E55-422F-3539-DC0C82D00B18}"/>
          </ac:spMkLst>
        </pc:spChg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3" creationId="{EB805B94-60EB-8AF3-91A4-E01FDA41B036}"/>
          </ac:spMkLst>
        </pc:spChg>
        <pc:spChg chg="add mod">
          <ac:chgData name="Weifeng Xu" userId="e7aed605-a3dd-4d5a-a692-a87037af107b" providerId="ADAL" clId="{EC5FAB8D-8A6B-47C4-B6ED-4448F2E7B7E9}" dt="2023-03-13T14:09:40.186" v="490" actId="1076"/>
          <ac:spMkLst>
            <pc:docMk/>
            <pc:sldMk cId="1489614793" sldId="517"/>
            <ac:spMk id="5" creationId="{21E72497-EA98-AD6B-D91A-5486F00D51A1}"/>
          </ac:spMkLst>
        </pc:spChg>
        <pc:spChg chg="add mod">
          <ac:chgData name="Weifeng Xu" userId="e7aed605-a3dd-4d5a-a692-a87037af107b" providerId="ADAL" clId="{EC5FAB8D-8A6B-47C4-B6ED-4448F2E7B7E9}" dt="2023-03-13T14:10:08.151" v="494" actId="1582"/>
          <ac:spMkLst>
            <pc:docMk/>
            <pc:sldMk cId="1489614793" sldId="517"/>
            <ac:spMk id="6" creationId="{E04D63E4-DFC5-F427-3B5E-FAFAD9166E57}"/>
          </ac:spMkLst>
        </pc:spChg>
        <pc:spChg chg="add mod">
          <ac:chgData name="Weifeng Xu" userId="e7aed605-a3dd-4d5a-a692-a87037af107b" providerId="ADAL" clId="{EC5FAB8D-8A6B-47C4-B6ED-4448F2E7B7E9}" dt="2023-03-13T14:10:26.768" v="500" actId="207"/>
          <ac:spMkLst>
            <pc:docMk/>
            <pc:sldMk cId="1489614793" sldId="517"/>
            <ac:spMk id="7" creationId="{AD428F34-D8B1-0158-9CE6-E59C26BEC872}"/>
          </ac:spMkLst>
        </pc:spChg>
        <pc:picChg chg="add mod">
          <ac:chgData name="Weifeng Xu" userId="e7aed605-a3dd-4d5a-a692-a87037af107b" providerId="ADAL" clId="{EC5FAB8D-8A6B-47C4-B6ED-4448F2E7B7E9}" dt="2023-03-13T14:09:25.515" v="483" actId="1076"/>
          <ac:picMkLst>
            <pc:docMk/>
            <pc:sldMk cId="1489614793" sldId="517"/>
            <ac:picMk id="1026" creationId="{380A4105-6138-D979-42DB-1D53F713EDE4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37:21.247" v="733" actId="20577"/>
        <pc:sldMkLst>
          <pc:docMk/>
          <pc:sldMk cId="1874011897" sldId="518"/>
        </pc:sldMkLst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4" creationId="{0473D826-6E3D-70DA-F4C8-4F07724356EB}"/>
          </ac:spMkLst>
        </pc:spChg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5" creationId="{0C443166-62CB-4160-3459-2B7789F78E54}"/>
          </ac:spMkLst>
        </pc:spChg>
        <pc:spChg chg="add mod">
          <ac:chgData name="Weifeng Xu" userId="e7aed605-a3dd-4d5a-a692-a87037af107b" providerId="ADAL" clId="{EC5FAB8D-8A6B-47C4-B6ED-4448F2E7B7E9}" dt="2023-03-13T14:37:21.247" v="733" actId="20577"/>
          <ac:spMkLst>
            <pc:docMk/>
            <pc:sldMk cId="1874011897" sldId="518"/>
            <ac:spMk id="8" creationId="{F992E844-CCF0-A52F-0A2B-3F3C56D9F4C1}"/>
          </ac:spMkLst>
        </pc:spChg>
        <pc:picChg chg="add mod">
          <ac:chgData name="Weifeng Xu" userId="e7aed605-a3dd-4d5a-a692-a87037af107b" providerId="ADAL" clId="{EC5FAB8D-8A6B-47C4-B6ED-4448F2E7B7E9}" dt="2023-03-13T14:21:36.222" v="579" actId="1036"/>
          <ac:picMkLst>
            <pc:docMk/>
            <pc:sldMk cId="1874011897" sldId="518"/>
            <ac:picMk id="3" creationId="{AC071425-CC09-8867-D819-D0111D864E33}"/>
          </ac:picMkLst>
        </pc:picChg>
        <pc:cxnChg chg="add mod">
          <ac:chgData name="Weifeng Xu" userId="e7aed605-a3dd-4d5a-a692-a87037af107b" providerId="ADAL" clId="{EC5FAB8D-8A6B-47C4-B6ED-4448F2E7B7E9}" dt="2023-03-13T14:21:36.222" v="579" actId="1036"/>
          <ac:cxnSpMkLst>
            <pc:docMk/>
            <pc:sldMk cId="1874011897" sldId="518"/>
            <ac:cxnSpMk id="7" creationId="{7D8A234E-1504-9A15-BB17-848F5F2E573B}"/>
          </ac:cxnSpMkLst>
        </pc:cxnChg>
      </pc:sldChg>
      <pc:sldChg chg="new del">
        <pc:chgData name="Weifeng Xu" userId="e7aed605-a3dd-4d5a-a692-a87037af107b" providerId="ADAL" clId="{EC5FAB8D-8A6B-47C4-B6ED-4448F2E7B7E9}" dt="2023-03-14T14:43:49.594" v="2269" actId="47"/>
        <pc:sldMkLst>
          <pc:docMk/>
          <pc:sldMk cId="442558657" sldId="519"/>
        </pc:sldMkLst>
      </pc:sldChg>
      <pc:sldChg chg="addSp new mod">
        <pc:chgData name="Weifeng Xu" userId="e7aed605-a3dd-4d5a-a692-a87037af107b" providerId="ADAL" clId="{EC5FAB8D-8A6B-47C4-B6ED-4448F2E7B7E9}" dt="2023-03-13T14:24:49.549" v="617" actId="22"/>
        <pc:sldMkLst>
          <pc:docMk/>
          <pc:sldMk cId="1702190627" sldId="520"/>
        </pc:sldMkLst>
        <pc:picChg chg="add">
          <ac:chgData name="Weifeng Xu" userId="e7aed605-a3dd-4d5a-a692-a87037af107b" providerId="ADAL" clId="{EC5FAB8D-8A6B-47C4-B6ED-4448F2E7B7E9}" dt="2023-03-13T14:24:49.549" v="617" actId="22"/>
          <ac:picMkLst>
            <pc:docMk/>
            <pc:sldMk cId="1702190627" sldId="520"/>
            <ac:picMk id="3" creationId="{0E3ABAA1-37CE-911D-B8F5-89B5F51A89FF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36:51.659" v="712" actId="1076"/>
        <pc:sldMkLst>
          <pc:docMk/>
          <pc:sldMk cId="2004266353" sldId="521"/>
        </pc:sldMkLst>
        <pc:spChg chg="del">
          <ac:chgData name="Weifeng Xu" userId="e7aed605-a3dd-4d5a-a692-a87037af107b" providerId="ADAL" clId="{EC5FAB8D-8A6B-47C4-B6ED-4448F2E7B7E9}" dt="2023-03-13T14:28:35.756" v="684" actId="700"/>
          <ac:spMkLst>
            <pc:docMk/>
            <pc:sldMk cId="2004266353" sldId="521"/>
            <ac:spMk id="2" creationId="{37611BD6-366A-39B2-A2D5-BA836605274C}"/>
          </ac:spMkLst>
        </pc:spChg>
        <pc:spChg chg="add mod ord">
          <ac:chgData name="Weifeng Xu" userId="e7aed605-a3dd-4d5a-a692-a87037af107b" providerId="ADAL" clId="{EC5FAB8D-8A6B-47C4-B6ED-4448F2E7B7E9}" dt="2023-03-13T14:36:41.721" v="711" actId="20577"/>
          <ac:spMkLst>
            <pc:docMk/>
            <pc:sldMk cId="2004266353" sldId="521"/>
            <ac:spMk id="5" creationId="{D083E921-016D-4BA6-7808-73136F5660C5}"/>
          </ac:spMkLst>
        </pc:spChg>
        <pc:picChg chg="add mod">
          <ac:chgData name="Weifeng Xu" userId="e7aed605-a3dd-4d5a-a692-a87037af107b" providerId="ADAL" clId="{EC5FAB8D-8A6B-47C4-B6ED-4448F2E7B7E9}" dt="2023-03-13T14:36:51.659" v="712" actId="1076"/>
          <ac:picMkLst>
            <pc:docMk/>
            <pc:sldMk cId="2004266353" sldId="521"/>
            <ac:picMk id="4" creationId="{E2A2BB8F-9EC5-5DC2-16B1-F50983B8AC11}"/>
          </ac:picMkLst>
        </pc:picChg>
      </pc:sldChg>
      <pc:sldChg chg="new">
        <pc:chgData name="Weifeng Xu" userId="e7aed605-a3dd-4d5a-a692-a87037af107b" providerId="ADAL" clId="{EC5FAB8D-8A6B-47C4-B6ED-4448F2E7B7E9}" dt="2023-03-13T14:27:08.774" v="680" actId="680"/>
        <pc:sldMkLst>
          <pc:docMk/>
          <pc:sldMk cId="3237386895" sldId="522"/>
        </pc:sldMkLst>
      </pc:sldChg>
      <pc:sldChg chg="addSp delSp modSp new mod modClrScheme chgLayout">
        <pc:chgData name="Weifeng Xu" userId="e7aed605-a3dd-4d5a-a692-a87037af107b" providerId="ADAL" clId="{EC5FAB8D-8A6B-47C4-B6ED-4448F2E7B7E9}" dt="2023-03-13T16:43:25.608" v="1143" actId="700"/>
        <pc:sldMkLst>
          <pc:docMk/>
          <pc:sldMk cId="2123910526" sldId="523"/>
        </pc:sldMkLst>
        <pc:spChg chg="add mod">
          <ac:chgData name="Weifeng Xu" userId="e7aed605-a3dd-4d5a-a692-a87037af107b" providerId="ADAL" clId="{EC5FAB8D-8A6B-47C4-B6ED-4448F2E7B7E9}" dt="2023-03-13T14:39:12.525" v="758" actId="403"/>
          <ac:spMkLst>
            <pc:docMk/>
            <pc:sldMk cId="2123910526" sldId="523"/>
            <ac:spMk id="5" creationId="{35FC095D-BD4C-F215-1A0D-807220352187}"/>
          </ac:spMkLst>
        </pc:spChg>
        <pc:spChg chg="add del mod ord">
          <ac:chgData name="Weifeng Xu" userId="e7aed605-a3dd-4d5a-a692-a87037af107b" providerId="ADAL" clId="{EC5FAB8D-8A6B-47C4-B6ED-4448F2E7B7E9}" dt="2023-03-13T14:36:01.556" v="697" actId="700"/>
          <ac:spMkLst>
            <pc:docMk/>
            <pc:sldMk cId="2123910526" sldId="523"/>
            <ac:spMk id="6" creationId="{D41EA7EB-4095-0A89-F9BD-7910D8181903}"/>
          </ac:spMkLst>
        </pc:spChg>
        <pc:spChg chg="add mod">
          <ac:chgData name="Weifeng Xu" userId="e7aed605-a3dd-4d5a-a692-a87037af107b" providerId="ADAL" clId="{EC5FAB8D-8A6B-47C4-B6ED-4448F2E7B7E9}" dt="2023-03-13T14:38:04.291" v="750" actId="14100"/>
          <ac:spMkLst>
            <pc:docMk/>
            <pc:sldMk cId="2123910526" sldId="523"/>
            <ac:spMk id="7" creationId="{5DB71AFC-095E-E721-B520-233BDFD62631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2" creationId="{A7D002D6-6411-2BD5-E7E0-7890D9733883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3" creationId="{4EAE2F85-A383-3003-8186-38C4DFB7E322}"/>
          </ac:spMkLst>
        </pc:spChg>
        <pc:picChg chg="add mod">
          <ac:chgData name="Weifeng Xu" userId="e7aed605-a3dd-4d5a-a692-a87037af107b" providerId="ADAL" clId="{EC5FAB8D-8A6B-47C4-B6ED-4448F2E7B7E9}" dt="2023-03-13T14:32:14.807" v="690" actId="1076"/>
          <ac:picMkLst>
            <pc:docMk/>
            <pc:sldMk cId="2123910526" sldId="523"/>
            <ac:picMk id="3" creationId="{E1610E39-08E1-72B3-9CD9-C056BD553B68}"/>
          </ac:picMkLst>
        </pc:picChg>
        <pc:cxnChg chg="add mod">
          <ac:chgData name="Weifeng Xu" userId="e7aed605-a3dd-4d5a-a692-a87037af107b" providerId="ADAL" clId="{EC5FAB8D-8A6B-47C4-B6ED-4448F2E7B7E9}" dt="2023-03-13T14:39:24.623" v="760" actId="13822"/>
          <ac:cxnSpMkLst>
            <pc:docMk/>
            <pc:sldMk cId="2123910526" sldId="523"/>
            <ac:cxnSpMk id="9" creationId="{79CBAEB9-9E62-F75E-810F-6821608D3251}"/>
          </ac:cxnSpMkLst>
        </pc:cxnChg>
        <pc:cxnChg chg="add mod">
          <ac:chgData name="Weifeng Xu" userId="e7aed605-a3dd-4d5a-a692-a87037af107b" providerId="ADAL" clId="{EC5FAB8D-8A6B-47C4-B6ED-4448F2E7B7E9}" dt="2023-03-13T14:39:38.861" v="762" actId="13822"/>
          <ac:cxnSpMkLst>
            <pc:docMk/>
            <pc:sldMk cId="2123910526" sldId="523"/>
            <ac:cxnSpMk id="11" creationId="{83C9B27C-E704-E72A-9F96-134A43D8C8E0}"/>
          </ac:cxnSpMkLst>
        </pc:cxnChg>
      </pc:sldChg>
      <pc:sldChg chg="addSp delSp modSp new mod modClrScheme chgLayout">
        <pc:chgData name="Weifeng Xu" userId="e7aed605-a3dd-4d5a-a692-a87037af107b" providerId="ADAL" clId="{EC5FAB8D-8A6B-47C4-B6ED-4448F2E7B7E9}" dt="2023-03-13T16:46:05.878" v="1234" actId="1076"/>
        <pc:sldMkLst>
          <pc:docMk/>
          <pc:sldMk cId="755069765" sldId="524"/>
        </pc:sldMkLst>
        <pc:spChg chg="add del mod ord">
          <ac:chgData name="Weifeng Xu" userId="e7aed605-a3dd-4d5a-a692-a87037af107b" providerId="ADAL" clId="{EC5FAB8D-8A6B-47C4-B6ED-4448F2E7B7E9}" dt="2023-03-13T16:44:58.473" v="1201" actId="478"/>
          <ac:spMkLst>
            <pc:docMk/>
            <pc:sldMk cId="755069765" sldId="524"/>
            <ac:spMk id="6" creationId="{91790044-1295-5C63-5042-AD235BB0978E}"/>
          </ac:spMkLst>
        </pc:spChg>
        <pc:spChg chg="add del mod">
          <ac:chgData name="Weifeng Xu" userId="e7aed605-a3dd-4d5a-a692-a87037af107b" providerId="ADAL" clId="{EC5FAB8D-8A6B-47C4-B6ED-4448F2E7B7E9}" dt="2023-03-13T16:45:01.130" v="1202" actId="700"/>
          <ac:spMkLst>
            <pc:docMk/>
            <pc:sldMk cId="755069765" sldId="524"/>
            <ac:spMk id="8" creationId="{01ECFF3F-3BA8-2F24-25BF-52E262BD42C5}"/>
          </ac:spMkLst>
        </pc:spChg>
        <pc:spChg chg="add mod">
          <ac:chgData name="Weifeng Xu" userId="e7aed605-a3dd-4d5a-a692-a87037af107b" providerId="ADAL" clId="{EC5FAB8D-8A6B-47C4-B6ED-4448F2E7B7E9}" dt="2023-03-13T16:46:04.671" v="1233" actId="1076"/>
          <ac:spMkLst>
            <pc:docMk/>
            <pc:sldMk cId="755069765" sldId="524"/>
            <ac:spMk id="10" creationId="{2A2FB448-0D3F-2CB9-7BB2-092F801D08A6}"/>
          </ac:spMkLst>
        </pc:spChg>
        <pc:picChg chg="add mod">
          <ac:chgData name="Weifeng Xu" userId="e7aed605-a3dd-4d5a-a692-a87037af107b" providerId="ADAL" clId="{EC5FAB8D-8A6B-47C4-B6ED-4448F2E7B7E9}" dt="2023-03-13T16:46:05.878" v="1234" actId="1076"/>
          <ac:picMkLst>
            <pc:docMk/>
            <pc:sldMk cId="755069765" sldId="524"/>
            <ac:picMk id="3" creationId="{773C73E9-9182-C6DC-5463-0BE4162A7317}"/>
          </ac:picMkLst>
        </pc:picChg>
        <pc:picChg chg="add mod">
          <ac:chgData name="Weifeng Xu" userId="e7aed605-a3dd-4d5a-a692-a87037af107b" providerId="ADAL" clId="{EC5FAB8D-8A6B-47C4-B6ED-4448F2E7B7E9}" dt="2023-03-13T16:45:34.977" v="1226" actId="1076"/>
          <ac:picMkLst>
            <pc:docMk/>
            <pc:sldMk cId="755069765" sldId="524"/>
            <ac:picMk id="5" creationId="{FEB97BF0-135C-A85A-A501-8CEB685CCAF6}"/>
          </ac:picMkLst>
        </pc:picChg>
      </pc:sldChg>
      <pc:sldChg chg="addSp modSp new mod ord modNotesTx">
        <pc:chgData name="Weifeng Xu" userId="e7aed605-a3dd-4d5a-a692-a87037af107b" providerId="ADAL" clId="{EC5FAB8D-8A6B-47C4-B6ED-4448F2E7B7E9}" dt="2023-03-13T16:45:57.557" v="1232"/>
        <pc:sldMkLst>
          <pc:docMk/>
          <pc:sldMk cId="567914098" sldId="525"/>
        </pc:sldMkLst>
        <pc:spChg chg="add mod">
          <ac:chgData name="Weifeng Xu" userId="e7aed605-a3dd-4d5a-a692-a87037af107b" providerId="ADAL" clId="{EC5FAB8D-8A6B-47C4-B6ED-4448F2E7B7E9}" dt="2023-03-13T16:11:14.244" v="1052" actId="313"/>
          <ac:spMkLst>
            <pc:docMk/>
            <pc:sldMk cId="567914098" sldId="525"/>
            <ac:spMk id="4" creationId="{3F7B95B5-CBC7-0FF8-3235-C3D6F8391B17}"/>
          </ac:spMkLst>
        </pc:spChg>
        <pc:picChg chg="add mod">
          <ac:chgData name="Weifeng Xu" userId="e7aed605-a3dd-4d5a-a692-a87037af107b" providerId="ADAL" clId="{EC5FAB8D-8A6B-47C4-B6ED-4448F2E7B7E9}" dt="2023-03-13T16:10:46.587" v="1015" actId="1076"/>
          <ac:picMkLst>
            <pc:docMk/>
            <pc:sldMk cId="567914098" sldId="525"/>
            <ac:picMk id="3" creationId="{3DDD6803-8090-7209-3300-BF147D2B77AA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3T16:35:51.415" v="1072" actId="20577"/>
        <pc:sldMkLst>
          <pc:docMk/>
          <pc:sldMk cId="1279404334" sldId="526"/>
        </pc:sldMkLst>
        <pc:spChg chg="add mod">
          <ac:chgData name="Weifeng Xu" userId="e7aed605-a3dd-4d5a-a692-a87037af107b" providerId="ADAL" clId="{EC5FAB8D-8A6B-47C4-B6ED-4448F2E7B7E9}" dt="2023-03-13T16:35:51.415" v="1072" actId="20577"/>
          <ac:spMkLst>
            <pc:docMk/>
            <pc:sldMk cId="1279404334" sldId="526"/>
            <ac:spMk id="2" creationId="{767E8846-E0B6-465F-E6E1-CC9D6315DA79}"/>
          </ac:spMkLst>
        </pc:spChg>
        <pc:spChg chg="add mod">
          <ac:chgData name="Weifeng Xu" userId="e7aed605-a3dd-4d5a-a692-a87037af107b" providerId="ADAL" clId="{EC5FAB8D-8A6B-47C4-B6ED-4448F2E7B7E9}" dt="2023-03-13T16:35:20.058" v="1053" actId="700"/>
          <ac:spMkLst>
            <pc:docMk/>
            <pc:sldMk cId="1279404334" sldId="526"/>
            <ac:spMk id="3" creationId="{FE2A3ACC-9396-373A-917B-D8BBC8E9D701}"/>
          </ac:spMkLst>
        </pc:spChg>
      </pc:sldChg>
      <pc:sldChg chg="addSp modSp new mod">
        <pc:chgData name="Weifeng Xu" userId="e7aed605-a3dd-4d5a-a692-a87037af107b" providerId="ADAL" clId="{EC5FAB8D-8A6B-47C4-B6ED-4448F2E7B7E9}" dt="2023-03-13T16:09:29.007" v="936" actId="14100"/>
        <pc:sldMkLst>
          <pc:docMk/>
          <pc:sldMk cId="3450888970" sldId="527"/>
        </pc:sldMkLst>
        <pc:spChg chg="add mod">
          <ac:chgData name="Weifeng Xu" userId="e7aed605-a3dd-4d5a-a692-a87037af107b" providerId="ADAL" clId="{EC5FAB8D-8A6B-47C4-B6ED-4448F2E7B7E9}" dt="2023-03-13T16:09:29.007" v="936" actId="14100"/>
          <ac:spMkLst>
            <pc:docMk/>
            <pc:sldMk cId="3450888970" sldId="527"/>
            <ac:spMk id="4" creationId="{7A2866CE-32D0-F0ED-1F92-0E363C0A511B}"/>
          </ac:spMkLst>
        </pc:spChg>
        <pc:picChg chg="add">
          <ac:chgData name="Weifeng Xu" userId="e7aed605-a3dd-4d5a-a692-a87037af107b" providerId="ADAL" clId="{EC5FAB8D-8A6B-47C4-B6ED-4448F2E7B7E9}" dt="2023-03-13T15:09:02.712" v="775" actId="22"/>
          <ac:picMkLst>
            <pc:docMk/>
            <pc:sldMk cId="3450888970" sldId="527"/>
            <ac:picMk id="3" creationId="{FBA3CAA9-CE68-201E-0F11-CD86F431468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6:38:58.986" v="1097" actId="2711"/>
        <pc:sldMkLst>
          <pc:docMk/>
          <pc:sldMk cId="2780759619" sldId="528"/>
        </pc:sldMkLst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2" creationId="{D320A6F4-8671-4A22-28AE-162A2D1AAC70}"/>
          </ac:spMkLst>
        </pc:spChg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3" creationId="{9BE17D99-7B87-7F4D-2395-5995D35C56B0}"/>
          </ac:spMkLst>
        </pc:spChg>
        <pc:spChg chg="add mod ord">
          <ac:chgData name="Weifeng Xu" userId="e7aed605-a3dd-4d5a-a692-a87037af107b" providerId="ADAL" clId="{EC5FAB8D-8A6B-47C4-B6ED-4448F2E7B7E9}" dt="2023-03-13T16:38:58.986" v="1097" actId="2711"/>
          <ac:spMkLst>
            <pc:docMk/>
            <pc:sldMk cId="2780759619" sldId="528"/>
            <ac:spMk id="4" creationId="{88C7002D-BD80-3EC5-A96E-3E99C5B8A790}"/>
          </ac:spMkLst>
        </pc:spChg>
        <pc:spChg chg="add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5" creationId="{513B3B62-FA55-B165-39E5-6DBF5B34924E}"/>
          </ac:spMkLst>
        </pc:spChg>
      </pc:sldChg>
      <pc:sldChg chg="addSp delSp modSp new mod modClrScheme chgLayout">
        <pc:chgData name="Weifeng Xu" userId="e7aed605-a3dd-4d5a-a692-a87037af107b" providerId="ADAL" clId="{EC5FAB8D-8A6B-47C4-B6ED-4448F2E7B7E9}" dt="2023-03-13T16:42:36.303" v="1141" actId="15"/>
        <pc:sldMkLst>
          <pc:docMk/>
          <pc:sldMk cId="3042409585" sldId="529"/>
        </pc:sldMkLst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2" creationId="{F0C8A479-95FA-B386-B4C9-89651AB21E5E}"/>
          </ac:spMkLst>
        </pc:spChg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3" creationId="{0A68BC9D-2490-5D09-3844-621C24DF2E76}"/>
          </ac:spMkLst>
        </pc:spChg>
        <pc:spChg chg="add mod ord">
          <ac:chgData name="Weifeng Xu" userId="e7aed605-a3dd-4d5a-a692-a87037af107b" providerId="ADAL" clId="{EC5FAB8D-8A6B-47C4-B6ED-4448F2E7B7E9}" dt="2023-03-13T16:41:16.740" v="1102"/>
          <ac:spMkLst>
            <pc:docMk/>
            <pc:sldMk cId="3042409585" sldId="529"/>
            <ac:spMk id="4" creationId="{9C012EF4-ABE3-2F4C-020E-9180C39E53F4}"/>
          </ac:spMkLst>
        </pc:spChg>
        <pc:spChg chg="add mod ord">
          <ac:chgData name="Weifeng Xu" userId="e7aed605-a3dd-4d5a-a692-a87037af107b" providerId="ADAL" clId="{EC5FAB8D-8A6B-47C4-B6ED-4448F2E7B7E9}" dt="2023-03-13T16:42:36.303" v="1141" actId="15"/>
          <ac:spMkLst>
            <pc:docMk/>
            <pc:sldMk cId="3042409585" sldId="529"/>
            <ac:spMk id="5" creationId="{D623F7A0-D23D-4C03-41B6-7A41329D5595}"/>
          </ac:spMkLst>
        </pc:spChg>
      </pc:sldChg>
      <pc:sldChg chg="addSp modSp new mod modClrScheme chgLayout">
        <pc:chgData name="Weifeng Xu" userId="e7aed605-a3dd-4d5a-a692-a87037af107b" providerId="ADAL" clId="{EC5FAB8D-8A6B-47C4-B6ED-4448F2E7B7E9}" dt="2023-03-13T16:44:43.212" v="1200" actId="20577"/>
        <pc:sldMkLst>
          <pc:docMk/>
          <pc:sldMk cId="2946307148" sldId="530"/>
        </pc:sldMkLst>
        <pc:spChg chg="add mod">
          <ac:chgData name="Weifeng Xu" userId="e7aed605-a3dd-4d5a-a692-a87037af107b" providerId="ADAL" clId="{EC5FAB8D-8A6B-47C4-B6ED-4448F2E7B7E9}" dt="2023-03-13T16:44:43.212" v="1200" actId="20577"/>
          <ac:spMkLst>
            <pc:docMk/>
            <pc:sldMk cId="2946307148" sldId="530"/>
            <ac:spMk id="2" creationId="{54FBBB7A-BB32-E264-A4EE-2BEBEC5ECF80}"/>
          </ac:spMkLst>
        </pc:spChg>
        <pc:spChg chg="add mod">
          <ac:chgData name="Weifeng Xu" userId="e7aed605-a3dd-4d5a-a692-a87037af107b" providerId="ADAL" clId="{EC5FAB8D-8A6B-47C4-B6ED-4448F2E7B7E9}" dt="2023-03-13T16:43:35.691" v="1145" actId="700"/>
          <ac:spMkLst>
            <pc:docMk/>
            <pc:sldMk cId="2946307148" sldId="530"/>
            <ac:spMk id="3" creationId="{115FAA20-A3E9-93F4-0904-C0378893EB7D}"/>
          </ac:spMkLst>
        </pc:spChg>
      </pc:sldChg>
      <pc:sldChg chg="addSp delSp modSp new mod modClrScheme chgLayout modNotesTx">
        <pc:chgData name="Weifeng Xu" userId="e7aed605-a3dd-4d5a-a692-a87037af107b" providerId="ADAL" clId="{EC5FAB8D-8A6B-47C4-B6ED-4448F2E7B7E9}" dt="2023-03-14T02:03:03.715" v="1400" actId="6549"/>
        <pc:sldMkLst>
          <pc:docMk/>
          <pc:sldMk cId="3443128300" sldId="531"/>
        </pc:sldMkLst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2" creationId="{1A7CD06C-CA57-E252-AB41-FB1EF4CC0354}"/>
          </ac:spMkLst>
        </pc:spChg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3" creationId="{4D94CBEB-B114-317E-5206-BF64531387C4}"/>
          </ac:spMkLst>
        </pc:spChg>
        <pc:spChg chg="add">
          <ac:chgData name="Weifeng Xu" userId="e7aed605-a3dd-4d5a-a692-a87037af107b" providerId="ADAL" clId="{EC5FAB8D-8A6B-47C4-B6ED-4448F2E7B7E9}" dt="2023-03-14T01:58:56.979" v="1258"/>
          <ac:spMkLst>
            <pc:docMk/>
            <pc:sldMk cId="3443128300" sldId="531"/>
            <ac:spMk id="6" creationId="{9CE790BE-F454-0F6D-773A-590E93A12E78}"/>
          </ac:spMkLst>
        </pc:spChg>
        <pc:spChg chg="add mod">
          <ac:chgData name="Weifeng Xu" userId="e7aed605-a3dd-4d5a-a692-a87037af107b" providerId="ADAL" clId="{EC5FAB8D-8A6B-47C4-B6ED-4448F2E7B7E9}" dt="2023-03-14T02:00:40.261" v="1314" actId="20577"/>
          <ac:spMkLst>
            <pc:docMk/>
            <pc:sldMk cId="3443128300" sldId="531"/>
            <ac:spMk id="8" creationId="{33D9C31C-AA6A-D746-9C1D-E91DAF7FDCA2}"/>
          </ac:spMkLst>
        </pc:spChg>
        <pc:spChg chg="add mod">
          <ac:chgData name="Weifeng Xu" userId="e7aed605-a3dd-4d5a-a692-a87037af107b" providerId="ADAL" clId="{EC5FAB8D-8A6B-47C4-B6ED-4448F2E7B7E9}" dt="2023-03-14T02:03:03.715" v="1400" actId="6549"/>
          <ac:spMkLst>
            <pc:docMk/>
            <pc:sldMk cId="3443128300" sldId="531"/>
            <ac:spMk id="9" creationId="{54958BC0-4BAA-1E4D-8C4C-4BBC7098C743}"/>
          </ac:spMkLst>
        </pc:spChg>
        <pc:spChg chg="add mod">
          <ac:chgData name="Weifeng Xu" userId="e7aed605-a3dd-4d5a-a692-a87037af107b" providerId="ADAL" clId="{EC5FAB8D-8A6B-47C4-B6ED-4448F2E7B7E9}" dt="2023-03-14T02:03:00.178" v="1399" actId="20577"/>
          <ac:spMkLst>
            <pc:docMk/>
            <pc:sldMk cId="3443128300" sldId="531"/>
            <ac:spMk id="10" creationId="{93D4A62A-D95A-EF21-7564-1642A4587CB3}"/>
          </ac:spMkLst>
        </pc:spChg>
        <pc:picChg chg="add mod modCrop">
          <ac:chgData name="Weifeng Xu" userId="e7aed605-a3dd-4d5a-a692-a87037af107b" providerId="ADAL" clId="{EC5FAB8D-8A6B-47C4-B6ED-4448F2E7B7E9}" dt="2023-03-14T01:59:14.218" v="1264" actId="1076"/>
          <ac:picMkLst>
            <pc:docMk/>
            <pc:sldMk cId="3443128300" sldId="531"/>
            <ac:picMk id="4" creationId="{4055E5FC-A229-D9A9-54F0-B906BC607977}"/>
          </ac:picMkLst>
        </pc:picChg>
        <pc:picChg chg="add mod modCrop">
          <ac:chgData name="Weifeng Xu" userId="e7aed605-a3dd-4d5a-a692-a87037af107b" providerId="ADAL" clId="{EC5FAB8D-8A6B-47C4-B6ED-4448F2E7B7E9}" dt="2023-03-14T01:58:48.328" v="1257" actId="1076"/>
          <ac:picMkLst>
            <pc:docMk/>
            <pc:sldMk cId="3443128300" sldId="531"/>
            <ac:picMk id="5" creationId="{77E1F147-AB52-B865-C72C-41C3B9BAF608}"/>
          </ac:picMkLst>
        </pc:picChg>
        <pc:picChg chg="add mod modCrop">
          <ac:chgData name="Weifeng Xu" userId="e7aed605-a3dd-4d5a-a692-a87037af107b" providerId="ADAL" clId="{EC5FAB8D-8A6B-47C4-B6ED-4448F2E7B7E9}" dt="2023-03-14T01:59:16.714" v="1266" actId="1076"/>
          <ac:picMkLst>
            <pc:docMk/>
            <pc:sldMk cId="3443128300" sldId="531"/>
            <ac:picMk id="7" creationId="{E09B4B0E-2E9B-5E19-B43A-96EEC4FF8E36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5T02:57:38.111" v="2593" actId="47"/>
        <pc:sldMkLst>
          <pc:docMk/>
          <pc:sldMk cId="4135233862" sldId="532"/>
        </pc:sldMkLst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2" creationId="{1B5300E0-AFFF-F3CC-DA7A-0D3D61CBF556}"/>
          </ac:spMkLst>
        </pc:spChg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3" creationId="{1B2BC676-BA8A-9737-4515-9D77BD83C6EB}"/>
          </ac:spMkLst>
        </pc:spChg>
        <pc:spChg chg="add">
          <ac:chgData name="Weifeng Xu" userId="e7aed605-a3dd-4d5a-a692-a87037af107b" providerId="ADAL" clId="{EC5FAB8D-8A6B-47C4-B6ED-4448F2E7B7E9}" dt="2023-03-14T02:10:15.819" v="1408"/>
          <ac:spMkLst>
            <pc:docMk/>
            <pc:sldMk cId="4135233862" sldId="532"/>
            <ac:spMk id="5" creationId="{9778D6E4-A300-0790-F1BF-53E075A72ED4}"/>
          </ac:spMkLst>
        </pc:spChg>
        <pc:spChg chg="add mod">
          <ac:chgData name="Weifeng Xu" userId="e7aed605-a3dd-4d5a-a692-a87037af107b" providerId="ADAL" clId="{EC5FAB8D-8A6B-47C4-B6ED-4448F2E7B7E9}" dt="2023-03-15T02:53:06.901" v="2464" actId="20577"/>
          <ac:spMkLst>
            <pc:docMk/>
            <pc:sldMk cId="4135233862" sldId="532"/>
            <ac:spMk id="7" creationId="{CF184E96-4D44-796C-3EFE-18F9E3701805}"/>
          </ac:spMkLst>
        </pc:spChg>
        <pc:spChg chg="add mod">
          <ac:chgData name="Weifeng Xu" userId="e7aed605-a3dd-4d5a-a692-a87037af107b" providerId="ADAL" clId="{EC5FAB8D-8A6B-47C4-B6ED-4448F2E7B7E9}" dt="2023-03-15T02:54:11.761" v="2531" actId="6549"/>
          <ac:spMkLst>
            <pc:docMk/>
            <pc:sldMk cId="4135233862" sldId="532"/>
            <ac:spMk id="8" creationId="{B497313F-883B-B126-0DF0-4ADFA79FC67B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9" creationId="{60FD41E1-3E94-5581-322B-3D9EB90C763A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10" creationId="{0C2FC297-6E16-270E-D292-74E371980FFD}"/>
          </ac:spMkLst>
        </pc:spChg>
        <pc:picChg chg="add mod modCrop">
          <ac:chgData name="Weifeng Xu" userId="e7aed605-a3dd-4d5a-a692-a87037af107b" providerId="ADAL" clId="{EC5FAB8D-8A6B-47C4-B6ED-4448F2E7B7E9}" dt="2023-03-15T02:52:37.641" v="2437" actId="1076"/>
          <ac:picMkLst>
            <pc:docMk/>
            <pc:sldMk cId="4135233862" sldId="532"/>
            <ac:picMk id="2" creationId="{186F6D96-2D1B-1B2A-12A5-8824D0DF8E10}"/>
          </ac:picMkLst>
        </pc:picChg>
        <pc:picChg chg="add del mod modCrop">
          <ac:chgData name="Weifeng Xu" userId="e7aed605-a3dd-4d5a-a692-a87037af107b" providerId="ADAL" clId="{EC5FAB8D-8A6B-47C4-B6ED-4448F2E7B7E9}" dt="2023-03-15T02:52:15.351" v="2432" actId="478"/>
          <ac:picMkLst>
            <pc:docMk/>
            <pc:sldMk cId="4135233862" sldId="532"/>
            <ac:picMk id="4" creationId="{FCC080A7-6444-FE39-D858-62DA2DD276A5}"/>
          </ac:picMkLst>
        </pc:picChg>
        <pc:picChg chg="add mod modCrop">
          <ac:chgData name="Weifeng Xu" userId="e7aed605-a3dd-4d5a-a692-a87037af107b" providerId="ADAL" clId="{EC5FAB8D-8A6B-47C4-B6ED-4448F2E7B7E9}" dt="2023-03-14T02:10:53.539" v="1420" actId="14100"/>
          <ac:picMkLst>
            <pc:docMk/>
            <pc:sldMk cId="4135233862" sldId="532"/>
            <ac:picMk id="6" creationId="{8D95CFC7-1A64-9F65-78D4-AF6F19391440}"/>
          </ac:picMkLst>
        </pc:picChg>
      </pc:sldChg>
      <pc:sldChg chg="new add del">
        <pc:chgData name="Weifeng Xu" userId="e7aed605-a3dd-4d5a-a692-a87037af107b" providerId="ADAL" clId="{EC5FAB8D-8A6B-47C4-B6ED-4448F2E7B7E9}" dt="2023-03-14T21:19:43.232" v="2320" actId="47"/>
        <pc:sldMkLst>
          <pc:docMk/>
          <pc:sldMk cId="2296059887" sldId="533"/>
        </pc:sldMkLst>
      </pc:sldChg>
      <pc:sldChg chg="addSp modSp new add del mod ord modNotesTx">
        <pc:chgData name="Weifeng Xu" userId="e7aed605-a3dd-4d5a-a692-a87037af107b" providerId="ADAL" clId="{EC5FAB8D-8A6B-47C4-B6ED-4448F2E7B7E9}" dt="2023-03-14T21:20:04.097" v="2334" actId="47"/>
        <pc:sldMkLst>
          <pc:docMk/>
          <pc:sldMk cId="288926523" sldId="534"/>
        </pc:sldMkLst>
        <pc:picChg chg="add mod">
          <ac:chgData name="Weifeng Xu" userId="e7aed605-a3dd-4d5a-a692-a87037af107b" providerId="ADAL" clId="{EC5FAB8D-8A6B-47C4-B6ED-4448F2E7B7E9}" dt="2023-03-14T02:44:11.320" v="1488" actId="1076"/>
          <ac:picMkLst>
            <pc:docMk/>
            <pc:sldMk cId="288926523" sldId="534"/>
            <ac:picMk id="3" creationId="{969D74D1-D135-E3AB-50B8-89A326A8CAC2}"/>
          </ac:picMkLst>
        </pc:picChg>
        <pc:picChg chg="add mod">
          <ac:chgData name="Weifeng Xu" userId="e7aed605-a3dd-4d5a-a692-a87037af107b" providerId="ADAL" clId="{EC5FAB8D-8A6B-47C4-B6ED-4448F2E7B7E9}" dt="2023-03-14T02:44:14.118" v="1490" actId="1076"/>
          <ac:picMkLst>
            <pc:docMk/>
            <pc:sldMk cId="288926523" sldId="534"/>
            <ac:picMk id="5" creationId="{41945CBF-54B9-6B0C-50D9-37595CDCBE89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5T01:25:38.099" v="2365" actId="20577"/>
        <pc:sldMkLst>
          <pc:docMk/>
          <pc:sldMk cId="2241510452" sldId="534"/>
        </pc:sldMkLst>
        <pc:spChg chg="add mod">
          <ac:chgData name="Weifeng Xu" userId="e7aed605-a3dd-4d5a-a692-a87037af107b" providerId="ADAL" clId="{EC5FAB8D-8A6B-47C4-B6ED-4448F2E7B7E9}" dt="2023-03-15T01:25:38.099" v="2365" actId="20577"/>
          <ac:spMkLst>
            <pc:docMk/>
            <pc:sldMk cId="2241510452" sldId="534"/>
            <ac:spMk id="2" creationId="{8E5FE4B3-913F-FF9D-C1E2-E10F91C2506D}"/>
          </ac:spMkLst>
        </pc:spChg>
        <pc:spChg chg="add mod">
          <ac:chgData name="Weifeng Xu" userId="e7aed605-a3dd-4d5a-a692-a87037af107b" providerId="ADAL" clId="{EC5FAB8D-8A6B-47C4-B6ED-4448F2E7B7E9}" dt="2023-03-15T01:25:21.386" v="2339" actId="700"/>
          <ac:spMkLst>
            <pc:docMk/>
            <pc:sldMk cId="2241510452" sldId="534"/>
            <ac:spMk id="3" creationId="{AA293CE0-34CB-2D2F-5BA2-3F8DD1F4CAA9}"/>
          </ac:spMkLst>
        </pc:spChg>
      </pc:sldChg>
      <pc:sldChg chg="addSp new add del mod ord">
        <pc:chgData name="Weifeng Xu" userId="e7aed605-a3dd-4d5a-a692-a87037af107b" providerId="ADAL" clId="{EC5FAB8D-8A6B-47C4-B6ED-4448F2E7B7E9}" dt="2023-03-14T21:20:00.238" v="2330" actId="47"/>
        <pc:sldMkLst>
          <pc:docMk/>
          <pc:sldMk cId="2925935273" sldId="535"/>
        </pc:sldMkLst>
        <pc:picChg chg="add">
          <ac:chgData name="Weifeng Xu" userId="e7aed605-a3dd-4d5a-a692-a87037af107b" providerId="ADAL" clId="{EC5FAB8D-8A6B-47C4-B6ED-4448F2E7B7E9}" dt="2023-03-14T03:10:53.711" v="1500" actId="22"/>
          <ac:picMkLst>
            <pc:docMk/>
            <pc:sldMk cId="2925935273" sldId="535"/>
            <ac:picMk id="3" creationId="{3B2847E2-E0D8-D8DF-4D19-705E31F2CA0D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5T01:26:47.020" v="2369" actId="700"/>
        <pc:sldMkLst>
          <pc:docMk/>
          <pc:sldMk cId="3322395860" sldId="535"/>
        </pc:sldMkLst>
        <pc:spChg chg="del mod ord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2" creationId="{13684D29-2D26-498F-6AEE-672CBB839641}"/>
          </ac:spMkLst>
        </pc:spChg>
        <pc:spChg chg="del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3" creationId="{FF32F58B-9724-2759-27E2-628915055AB8}"/>
          </ac:spMkLst>
        </pc:spChg>
        <pc:spChg chg="add del mod ord">
          <ac:chgData name="Weifeng Xu" userId="e7aed605-a3dd-4d5a-a692-a87037af107b" providerId="ADAL" clId="{EC5FAB8D-8A6B-47C4-B6ED-4448F2E7B7E9}" dt="2023-03-15T01:26:47.020" v="2369" actId="700"/>
          <ac:spMkLst>
            <pc:docMk/>
            <pc:sldMk cId="3322395860" sldId="535"/>
            <ac:spMk id="4" creationId="{55CCFB50-E6DF-357C-50C4-DA812B3583FF}"/>
          </ac:spMkLst>
        </pc:spChg>
      </pc:sldChg>
      <pc:sldChg chg="addSp delSp modSp new del mod ord modClrScheme chgLayout">
        <pc:chgData name="Weifeng Xu" userId="e7aed605-a3dd-4d5a-a692-a87037af107b" providerId="ADAL" clId="{EC5FAB8D-8A6B-47C4-B6ED-4448F2E7B7E9}" dt="2023-03-14T21:19:25.939" v="2310" actId="47"/>
        <pc:sldMkLst>
          <pc:docMk/>
          <pc:sldMk cId="1600421268" sldId="536"/>
        </pc:sldMkLst>
        <pc:spChg chg="add mod">
          <ac:chgData name="Weifeng Xu" userId="e7aed605-a3dd-4d5a-a692-a87037af107b" providerId="ADAL" clId="{EC5FAB8D-8A6B-47C4-B6ED-4448F2E7B7E9}" dt="2023-03-14T03:14:58.966" v="1576" actId="2711"/>
          <ac:spMkLst>
            <pc:docMk/>
            <pc:sldMk cId="1600421268" sldId="536"/>
            <ac:spMk id="2" creationId="{014E6FAB-0335-8CBC-CB69-8BC181648E28}"/>
          </ac:spMkLst>
        </pc:spChg>
        <pc:spChg chg="add mod">
          <ac:chgData name="Weifeng Xu" userId="e7aed605-a3dd-4d5a-a692-a87037af107b" providerId="ADAL" clId="{EC5FAB8D-8A6B-47C4-B6ED-4448F2E7B7E9}" dt="2023-03-14T12:29:28.647" v="1619" actId="6549"/>
          <ac:spMkLst>
            <pc:docMk/>
            <pc:sldMk cId="1600421268" sldId="536"/>
            <ac:spMk id="3" creationId="{392B07AC-1333-0248-083A-BAEAE3DEC7C9}"/>
          </ac:spMkLst>
        </pc:spChg>
        <pc:spChg chg="add mod">
          <ac:chgData name="Weifeng Xu" userId="e7aed605-a3dd-4d5a-a692-a87037af107b" providerId="ADAL" clId="{EC5FAB8D-8A6B-47C4-B6ED-4448F2E7B7E9}" dt="2023-03-14T13:08:15.912" v="1860" actId="11529"/>
          <ac:spMkLst>
            <pc:docMk/>
            <pc:sldMk cId="1600421268" sldId="536"/>
            <ac:spMk id="5" creationId="{8BB8D06E-F776-83A6-8D36-5773E671C3CE}"/>
          </ac:spMkLst>
        </pc:spChg>
        <pc:spChg chg="add mod">
          <ac:chgData name="Weifeng Xu" userId="e7aed605-a3dd-4d5a-a692-a87037af107b" providerId="ADAL" clId="{EC5FAB8D-8A6B-47C4-B6ED-4448F2E7B7E9}" dt="2023-03-14T13:10:14.941" v="1900" actId="1076"/>
          <ac:spMkLst>
            <pc:docMk/>
            <pc:sldMk cId="1600421268" sldId="536"/>
            <ac:spMk id="6" creationId="{E3ABAD9F-091F-86CB-8A77-30BBA5B6BF05}"/>
          </ac:spMkLst>
        </pc:spChg>
        <pc:spChg chg="add mod">
          <ac:chgData name="Weifeng Xu" userId="e7aed605-a3dd-4d5a-a692-a87037af107b" providerId="ADAL" clId="{EC5FAB8D-8A6B-47C4-B6ED-4448F2E7B7E9}" dt="2023-03-14T13:08:47.181" v="1869" actId="1076"/>
          <ac:spMkLst>
            <pc:docMk/>
            <pc:sldMk cId="1600421268" sldId="536"/>
            <ac:spMk id="7" creationId="{9C988792-3B3C-F045-549E-E167BB14F1C8}"/>
          </ac:spMkLst>
        </pc:spChg>
        <pc:spChg chg="add mod">
          <ac:chgData name="Weifeng Xu" userId="e7aed605-a3dd-4d5a-a692-a87037af107b" providerId="ADAL" clId="{EC5FAB8D-8A6B-47C4-B6ED-4448F2E7B7E9}" dt="2023-03-14T13:12:23.883" v="1933" actId="108"/>
          <ac:spMkLst>
            <pc:docMk/>
            <pc:sldMk cId="1600421268" sldId="536"/>
            <ac:spMk id="8" creationId="{967D120B-FB53-C146-1597-3C0B44927772}"/>
          </ac:spMkLst>
        </pc:spChg>
        <pc:spChg chg="add del mod">
          <ac:chgData name="Weifeng Xu" userId="e7aed605-a3dd-4d5a-a692-a87037af107b" providerId="ADAL" clId="{EC5FAB8D-8A6B-47C4-B6ED-4448F2E7B7E9}" dt="2023-03-14T13:10:47.758" v="1918" actId="478"/>
          <ac:spMkLst>
            <pc:docMk/>
            <pc:sldMk cId="1600421268" sldId="536"/>
            <ac:spMk id="10" creationId="{E4BF5608-B245-8434-BC75-BFEA834F0EBC}"/>
          </ac:spMkLst>
        </pc:spChg>
        <pc:spChg chg="add mod">
          <ac:chgData name="Weifeng Xu" userId="e7aed605-a3dd-4d5a-a692-a87037af107b" providerId="ADAL" clId="{EC5FAB8D-8A6B-47C4-B6ED-4448F2E7B7E9}" dt="2023-03-14T13:10:28.775" v="1904" actId="1076"/>
          <ac:spMkLst>
            <pc:docMk/>
            <pc:sldMk cId="1600421268" sldId="536"/>
            <ac:spMk id="11" creationId="{3CD52775-1B5E-FDAE-702C-4A699D9FBBAE}"/>
          </ac:spMkLst>
        </pc:spChg>
        <pc:spChg chg="add mod">
          <ac:chgData name="Weifeng Xu" userId="e7aed605-a3dd-4d5a-a692-a87037af107b" providerId="ADAL" clId="{EC5FAB8D-8A6B-47C4-B6ED-4448F2E7B7E9}" dt="2023-03-14T13:12:17.513" v="1932" actId="404"/>
          <ac:spMkLst>
            <pc:docMk/>
            <pc:sldMk cId="1600421268" sldId="536"/>
            <ac:spMk id="12" creationId="{8D353336-18BC-7A0B-14C7-C814DC10758E}"/>
          </ac:spMkLst>
        </pc:spChg>
        <pc:spChg chg="add mod">
          <ac:chgData name="Weifeng Xu" userId="e7aed605-a3dd-4d5a-a692-a87037af107b" providerId="ADAL" clId="{EC5FAB8D-8A6B-47C4-B6ED-4448F2E7B7E9}" dt="2023-03-14T13:11:36.386" v="1928" actId="403"/>
          <ac:spMkLst>
            <pc:docMk/>
            <pc:sldMk cId="1600421268" sldId="536"/>
            <ac:spMk id="13" creationId="{F19DBD19-7E17-474A-A82C-C19C0FBBFA5A}"/>
          </ac:spMkLst>
        </pc:spChg>
        <pc:spChg chg="add mod">
          <ac:chgData name="Weifeng Xu" userId="e7aed605-a3dd-4d5a-a692-a87037af107b" providerId="ADAL" clId="{EC5FAB8D-8A6B-47C4-B6ED-4448F2E7B7E9}" dt="2023-03-14T13:12:26.229" v="1934" actId="108"/>
          <ac:spMkLst>
            <pc:docMk/>
            <pc:sldMk cId="1600421268" sldId="536"/>
            <ac:spMk id="14" creationId="{86F4B7FC-B2D6-AD52-DBD9-7217367908A6}"/>
          </ac:spMkLst>
        </pc:spChg>
        <pc:picChg chg="add mod">
          <ac:chgData name="Weifeng Xu" userId="e7aed605-a3dd-4d5a-a692-a87037af107b" providerId="ADAL" clId="{EC5FAB8D-8A6B-47C4-B6ED-4448F2E7B7E9}" dt="2023-03-14T13:08:11.583" v="1859" actId="1076"/>
          <ac:picMkLst>
            <pc:docMk/>
            <pc:sldMk cId="1600421268" sldId="536"/>
            <ac:picMk id="4" creationId="{05DD4450-BBB2-786E-EAB8-7C94833A6268}"/>
          </ac:picMkLst>
        </pc:picChg>
        <pc:picChg chg="add mod">
          <ac:chgData name="Weifeng Xu" userId="e7aed605-a3dd-4d5a-a692-a87037af107b" providerId="ADAL" clId="{EC5FAB8D-8A6B-47C4-B6ED-4448F2E7B7E9}" dt="2023-03-14T13:09:56.021" v="1886" actId="1076"/>
          <ac:picMkLst>
            <pc:docMk/>
            <pc:sldMk cId="1600421268" sldId="536"/>
            <ac:picMk id="7170" creationId="{321A1EA1-EA18-8C8E-0A6A-4FA8E8D8E2DA}"/>
          </ac:picMkLst>
        </pc:picChg>
      </pc:sldChg>
      <pc:sldChg chg="new">
        <pc:chgData name="Weifeng Xu" userId="e7aed605-a3dd-4d5a-a692-a87037af107b" providerId="ADAL" clId="{EC5FAB8D-8A6B-47C4-B6ED-4448F2E7B7E9}" dt="2023-03-15T01:26:09.503" v="2367" actId="680"/>
        <pc:sldMkLst>
          <pc:docMk/>
          <pc:sldMk cId="1723666245" sldId="536"/>
        </pc:sldMkLst>
      </pc:sldChg>
      <pc:sldChg chg="addSp delSp modSp add mod ord">
        <pc:chgData name="Weifeng Xu" userId="e7aed605-a3dd-4d5a-a692-a87037af107b" providerId="ADAL" clId="{EC5FAB8D-8A6B-47C4-B6ED-4448F2E7B7E9}" dt="2023-03-15T03:39:16.883" v="2616" actId="207"/>
        <pc:sldMkLst>
          <pc:docMk/>
          <pc:sldMk cId="2365628139" sldId="537"/>
        </pc:sldMkLst>
        <pc:spChg chg="add mod">
          <ac:chgData name="Weifeng Xu" userId="e7aed605-a3dd-4d5a-a692-a87037af107b" providerId="ADAL" clId="{EC5FAB8D-8A6B-47C4-B6ED-4448F2E7B7E9}" dt="2023-03-15T02:47:41.249" v="2372"/>
          <ac:spMkLst>
            <pc:docMk/>
            <pc:sldMk cId="2365628139" sldId="537"/>
            <ac:spMk id="2" creationId="{0F8824F0-994C-E6E1-4280-2364E3C7F4A0}"/>
          </ac:spMkLst>
        </pc:spChg>
        <pc:spChg chg="mod">
          <ac:chgData name="Weifeng Xu" userId="e7aed605-a3dd-4d5a-a692-a87037af107b" providerId="ADAL" clId="{EC5FAB8D-8A6B-47C4-B6ED-4448F2E7B7E9}" dt="2023-03-15T02:55:39.550" v="2558" actId="1076"/>
          <ac:spMkLst>
            <pc:docMk/>
            <pc:sldMk cId="2365628139" sldId="537"/>
            <ac:spMk id="7" creationId="{CF184E96-4D44-796C-3EFE-18F9E3701805}"/>
          </ac:spMkLst>
        </pc:spChg>
        <pc:spChg chg="mod">
          <ac:chgData name="Weifeng Xu" userId="e7aed605-a3dd-4d5a-a692-a87037af107b" providerId="ADAL" clId="{EC5FAB8D-8A6B-47C4-B6ED-4448F2E7B7E9}" dt="2023-03-15T02:56:29.745" v="2575" actId="1076"/>
          <ac:spMkLst>
            <pc:docMk/>
            <pc:sldMk cId="2365628139" sldId="537"/>
            <ac:spMk id="8" creationId="{B497313F-883B-B126-0DF0-4ADFA79FC67B}"/>
          </ac:spMkLst>
        </pc:spChg>
        <pc:spChg chg="add mod">
          <ac:chgData name="Weifeng Xu" userId="e7aed605-a3dd-4d5a-a692-a87037af107b" providerId="ADAL" clId="{EC5FAB8D-8A6B-47C4-B6ED-4448F2E7B7E9}" dt="2023-03-15T02:54:47.396" v="2542" actId="1076"/>
          <ac:spMkLst>
            <pc:docMk/>
            <pc:sldMk cId="2365628139" sldId="537"/>
            <ac:spMk id="9" creationId="{BE3EC567-2FAD-E058-1723-9FB23820BE4B}"/>
          </ac:spMkLst>
        </pc:spChg>
        <pc:spChg chg="add mod">
          <ac:chgData name="Weifeng Xu" userId="e7aed605-a3dd-4d5a-a692-a87037af107b" providerId="ADAL" clId="{EC5FAB8D-8A6B-47C4-B6ED-4448F2E7B7E9}" dt="2023-03-15T02:55:53.373" v="2566" actId="1076"/>
          <ac:spMkLst>
            <pc:docMk/>
            <pc:sldMk cId="2365628139" sldId="537"/>
            <ac:spMk id="11" creationId="{BE0C1DF0-FE21-F5F9-7031-F7E5B65E2A70}"/>
          </ac:spMkLst>
        </pc:spChg>
        <pc:spChg chg="add mod">
          <ac:chgData name="Weifeng Xu" userId="e7aed605-a3dd-4d5a-a692-a87037af107b" providerId="ADAL" clId="{EC5FAB8D-8A6B-47C4-B6ED-4448F2E7B7E9}" dt="2023-03-15T02:57:09.112" v="2592" actId="20577"/>
          <ac:spMkLst>
            <pc:docMk/>
            <pc:sldMk cId="2365628139" sldId="537"/>
            <ac:spMk id="12" creationId="{2B551D3E-70BC-A40E-5BCB-B6A79CB2931A}"/>
          </ac:spMkLst>
        </pc:spChg>
        <pc:spChg chg="add mod">
          <ac:chgData name="Weifeng Xu" userId="e7aed605-a3dd-4d5a-a692-a87037af107b" providerId="ADAL" clId="{EC5FAB8D-8A6B-47C4-B6ED-4448F2E7B7E9}" dt="2023-03-15T03:38:37.579" v="2606" actId="1076"/>
          <ac:spMkLst>
            <pc:docMk/>
            <pc:sldMk cId="2365628139" sldId="537"/>
            <ac:spMk id="24" creationId="{0F002488-6792-1CCA-A668-D134A9158291}"/>
          </ac:spMkLst>
        </pc:spChg>
        <pc:spChg chg="add mod">
          <ac:chgData name="Weifeng Xu" userId="e7aed605-a3dd-4d5a-a692-a87037af107b" providerId="ADAL" clId="{EC5FAB8D-8A6B-47C4-B6ED-4448F2E7B7E9}" dt="2023-03-15T03:39:16.883" v="2616" actId="207"/>
          <ac:spMkLst>
            <pc:docMk/>
            <pc:sldMk cId="2365628139" sldId="537"/>
            <ac:spMk id="27" creationId="{AB341134-0F0D-5FD9-2137-E75479AEB400}"/>
          </ac:spMkLst>
        </pc:spChg>
        <pc:picChg chg="add mod modCrop">
          <ac:chgData name="Weifeng Xu" userId="e7aed605-a3dd-4d5a-a692-a87037af107b" providerId="ADAL" clId="{EC5FAB8D-8A6B-47C4-B6ED-4448F2E7B7E9}" dt="2023-03-15T02:56:36.318" v="2579" actId="14100"/>
          <ac:picMkLst>
            <pc:docMk/>
            <pc:sldMk cId="2365628139" sldId="537"/>
            <ac:picMk id="3" creationId="{03941CF8-2441-CD6A-244D-AA9DC2058F64}"/>
          </ac:picMkLst>
        </pc:picChg>
        <pc:picChg chg="mod">
          <ac:chgData name="Weifeng Xu" userId="e7aed605-a3dd-4d5a-a692-a87037af107b" providerId="ADAL" clId="{EC5FAB8D-8A6B-47C4-B6ED-4448F2E7B7E9}" dt="2023-03-15T02:55:45.620" v="2562" actId="14100"/>
          <ac:picMkLst>
            <pc:docMk/>
            <pc:sldMk cId="2365628139" sldId="537"/>
            <ac:picMk id="4" creationId="{FCC080A7-6444-FE39-D858-62DA2DD276A5}"/>
          </ac:picMkLst>
        </pc:picChg>
        <pc:picChg chg="del">
          <ac:chgData name="Weifeng Xu" userId="e7aed605-a3dd-4d5a-a692-a87037af107b" providerId="ADAL" clId="{EC5FAB8D-8A6B-47C4-B6ED-4448F2E7B7E9}" dt="2023-03-15T02:47:39.212" v="2371" actId="478"/>
          <ac:picMkLst>
            <pc:docMk/>
            <pc:sldMk cId="2365628139" sldId="537"/>
            <ac:picMk id="6" creationId="{8D95CFC7-1A64-9F65-78D4-AF6F19391440}"/>
          </ac:picMkLst>
        </pc:picChg>
        <pc:picChg chg="add mod">
          <ac:chgData name="Weifeng Xu" userId="e7aed605-a3dd-4d5a-a692-a87037af107b" providerId="ADAL" clId="{EC5FAB8D-8A6B-47C4-B6ED-4448F2E7B7E9}" dt="2023-03-15T02:57:01.399" v="2590" actId="1076"/>
          <ac:picMkLst>
            <pc:docMk/>
            <pc:sldMk cId="2365628139" sldId="537"/>
            <ac:picMk id="10" creationId="{663045D5-199E-CA03-437C-7BDF46447AB9}"/>
          </ac:picMkLst>
        </pc:picChg>
        <pc:picChg chg="add mod">
          <ac:chgData name="Weifeng Xu" userId="e7aed605-a3dd-4d5a-a692-a87037af107b" providerId="ADAL" clId="{EC5FAB8D-8A6B-47C4-B6ED-4448F2E7B7E9}" dt="2023-03-15T02:55:56.696" v="2568" actId="14100"/>
          <ac:picMkLst>
            <pc:docMk/>
            <pc:sldMk cId="2365628139" sldId="537"/>
            <ac:picMk id="13" creationId="{B76282BA-9A29-AA27-4512-F4868BB24868}"/>
          </ac:picMkLst>
        </pc:picChg>
        <pc:cxnChg chg="add mod">
          <ac:chgData name="Weifeng Xu" userId="e7aed605-a3dd-4d5a-a692-a87037af107b" providerId="ADAL" clId="{EC5FAB8D-8A6B-47C4-B6ED-4448F2E7B7E9}" dt="2023-03-15T02:55:16.746" v="2550" actId="1582"/>
          <ac:cxnSpMkLst>
            <pc:docMk/>
            <pc:sldMk cId="2365628139" sldId="537"/>
            <ac:cxnSpMk id="15" creationId="{CA0E58A8-1BA9-D6F0-AE26-82444D4EBD16}"/>
          </ac:cxnSpMkLst>
        </pc:cxnChg>
        <pc:cxnChg chg="add mod">
          <ac:chgData name="Weifeng Xu" userId="e7aed605-a3dd-4d5a-a692-a87037af107b" providerId="ADAL" clId="{EC5FAB8D-8A6B-47C4-B6ED-4448F2E7B7E9}" dt="2023-03-15T02:56:18.091" v="2571" actId="14100"/>
          <ac:cxnSpMkLst>
            <pc:docMk/>
            <pc:sldMk cId="2365628139" sldId="537"/>
            <ac:cxnSpMk id="16" creationId="{80194AD9-7C99-09B2-C234-028FF5501BDC}"/>
          </ac:cxnSpMkLst>
        </pc:cxnChg>
        <pc:cxnChg chg="add">
          <ac:chgData name="Weifeng Xu" userId="e7aed605-a3dd-4d5a-a692-a87037af107b" providerId="ADAL" clId="{EC5FAB8D-8A6B-47C4-B6ED-4448F2E7B7E9}" dt="2023-03-15T03:37:54.093" v="2594" actId="11529"/>
          <ac:cxnSpMkLst>
            <pc:docMk/>
            <pc:sldMk cId="2365628139" sldId="537"/>
            <ac:cxnSpMk id="23" creationId="{DA396836-8D3F-D33C-1FB4-5E4A713D974E}"/>
          </ac:cxnSpMkLst>
        </pc:cxnChg>
        <pc:cxnChg chg="add">
          <ac:chgData name="Weifeng Xu" userId="e7aed605-a3dd-4d5a-a692-a87037af107b" providerId="ADAL" clId="{EC5FAB8D-8A6B-47C4-B6ED-4448F2E7B7E9}" dt="2023-03-15T03:38:56.213" v="2607" actId="11529"/>
          <ac:cxnSpMkLst>
            <pc:docMk/>
            <pc:sldMk cId="2365628139" sldId="537"/>
            <ac:cxnSpMk id="26" creationId="{6D436DD5-0EC5-F573-7B33-C95399B65B98}"/>
          </ac:cxnSpMkLst>
        </pc:cxnChg>
      </pc:sldChg>
      <pc:sldChg chg="addSp modSp new add del mod">
        <pc:chgData name="Weifeng Xu" userId="e7aed605-a3dd-4d5a-a692-a87037af107b" providerId="ADAL" clId="{EC5FAB8D-8A6B-47C4-B6ED-4448F2E7B7E9}" dt="2023-03-14T21:20:00.530" v="2331" actId="47"/>
        <pc:sldMkLst>
          <pc:docMk/>
          <pc:sldMk cId="3025925946" sldId="537"/>
        </pc:sldMkLst>
        <pc:picChg chg="add mod">
          <ac:chgData name="Weifeng Xu" userId="e7aed605-a3dd-4d5a-a692-a87037af107b" providerId="ADAL" clId="{EC5FAB8D-8A6B-47C4-B6ED-4448F2E7B7E9}" dt="2023-03-14T12:21:03.449" v="1590" actId="1076"/>
          <ac:picMkLst>
            <pc:docMk/>
            <pc:sldMk cId="3025925946" sldId="537"/>
            <ac:picMk id="3" creationId="{68AE2102-2A7C-2B9E-DF97-6D3DF49DC9B0}"/>
          </ac:picMkLst>
        </pc:picChg>
        <pc:picChg chg="add mod">
          <ac:chgData name="Weifeng Xu" userId="e7aed605-a3dd-4d5a-a692-a87037af107b" providerId="ADAL" clId="{EC5FAB8D-8A6B-47C4-B6ED-4448F2E7B7E9}" dt="2023-03-14T12:21:04.286" v="1591" actId="1076"/>
          <ac:picMkLst>
            <pc:docMk/>
            <pc:sldMk cId="3025925946" sldId="537"/>
            <ac:picMk id="5" creationId="{E02918EE-62A0-C742-DCB3-407FE7874AED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21:19:25.619" v="2309" actId="47"/>
        <pc:sldMkLst>
          <pc:docMk/>
          <pc:sldMk cId="3249647752" sldId="538"/>
        </pc:sldMkLst>
        <pc:spChg chg="add mod ord">
          <ac:chgData name="Weifeng Xu" userId="e7aed605-a3dd-4d5a-a692-a87037af107b" providerId="ADAL" clId="{EC5FAB8D-8A6B-47C4-B6ED-4448F2E7B7E9}" dt="2023-03-14T13:21:23.936" v="2046" actId="20577"/>
          <ac:spMkLst>
            <pc:docMk/>
            <pc:sldMk cId="3249647752" sldId="538"/>
            <ac:spMk id="4" creationId="{06EB63F2-5F69-EF26-B4AC-D6D2B0C10BBA}"/>
          </ac:spMkLst>
        </pc:spChg>
        <pc:grpChg chg="mod">
          <ac:chgData name="Weifeng Xu" userId="e7aed605-a3dd-4d5a-a692-a87037af107b" providerId="ADAL" clId="{EC5FAB8D-8A6B-47C4-B6ED-4448F2E7B7E9}" dt="2023-03-14T13:16:06.167" v="1963" actId="1076"/>
          <ac:grpSpMkLst>
            <pc:docMk/>
            <pc:sldMk cId="3249647752" sldId="538"/>
            <ac:grpSpMk id="8" creationId="{4E43BDCF-D0B3-3973-95EA-53A762B86E06}"/>
          </ac:grpSpMkLst>
        </pc:grpChg>
        <pc:picChg chg="add mod">
          <ac:chgData name="Weifeng Xu" userId="e7aed605-a3dd-4d5a-a692-a87037af107b" providerId="ADAL" clId="{EC5FAB8D-8A6B-47C4-B6ED-4448F2E7B7E9}" dt="2023-03-14T12:44:23.915" v="1659" actId="1076"/>
          <ac:picMkLst>
            <pc:docMk/>
            <pc:sldMk cId="3249647752" sldId="538"/>
            <ac:picMk id="3" creationId="{70645BF1-059A-E298-7072-DC11F55205C5}"/>
          </ac:picMkLst>
        </pc:picChg>
        <pc:picChg chg="add mod">
          <ac:chgData name="Weifeng Xu" userId="e7aed605-a3dd-4d5a-a692-a87037af107b" providerId="ADAL" clId="{EC5FAB8D-8A6B-47C4-B6ED-4448F2E7B7E9}" dt="2023-03-14T13:16:06.167" v="1963" actId="1076"/>
          <ac:picMkLst>
            <pc:docMk/>
            <pc:sldMk cId="3249647752" sldId="538"/>
            <ac:picMk id="4098" creationId="{538F4AF7-3A80-C825-978A-875E096A007C}"/>
          </ac:picMkLst>
        </pc:picChg>
        <pc:inkChg chg="add del">
          <ac:chgData name="Weifeng Xu" userId="e7aed605-a3dd-4d5a-a692-a87037af107b" providerId="ADAL" clId="{EC5FAB8D-8A6B-47C4-B6ED-4448F2E7B7E9}" dt="2023-03-14T13:15:55.092" v="1962" actId="478"/>
          <ac:inkMkLst>
            <pc:docMk/>
            <pc:sldMk cId="3249647752" sldId="538"/>
            <ac:inkMk id="5" creationId="{F36233E1-35C6-2CC5-869F-324A0BFC5074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6" creationId="{70C944B3-2E83-A179-C3CD-D9279528F2D1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7" creationId="{F6735069-681F-35AE-5C02-0C85CD99BF83}"/>
          </ac:inkMkLst>
        </pc:inkChg>
      </pc:sldChg>
      <pc:sldChg chg="addSp modSp new del mod modClrScheme chgLayout modNotesTx">
        <pc:chgData name="Weifeng Xu" userId="e7aed605-a3dd-4d5a-a692-a87037af107b" providerId="ADAL" clId="{EC5FAB8D-8A6B-47C4-B6ED-4448F2E7B7E9}" dt="2023-03-14T21:19:26.229" v="2311" actId="47"/>
        <pc:sldMkLst>
          <pc:docMk/>
          <pc:sldMk cId="2536005794" sldId="539"/>
        </pc:sldMkLst>
        <pc:spChg chg="add mod">
          <ac:chgData name="Weifeng Xu" userId="e7aed605-a3dd-4d5a-a692-a87037af107b" providerId="ADAL" clId="{EC5FAB8D-8A6B-47C4-B6ED-4448F2E7B7E9}" dt="2023-03-14T12:49:46.815" v="1694" actId="207"/>
          <ac:spMkLst>
            <pc:docMk/>
            <pc:sldMk cId="2536005794" sldId="539"/>
            <ac:spMk id="5" creationId="{1CB814EC-8332-7945-0034-31EB3C5FD57B}"/>
          </ac:spMkLst>
        </pc:spChg>
        <pc:spChg chg="add mod ord">
          <ac:chgData name="Weifeng Xu" userId="e7aed605-a3dd-4d5a-a692-a87037af107b" providerId="ADAL" clId="{EC5FAB8D-8A6B-47C4-B6ED-4448F2E7B7E9}" dt="2023-03-14T12:41:58.795" v="1644" actId="20577"/>
          <ac:spMkLst>
            <pc:docMk/>
            <pc:sldMk cId="2536005794" sldId="539"/>
            <ac:spMk id="6" creationId="{A3C05A0E-4B2F-8541-FB2F-02EB86ABDD65}"/>
          </ac:spMkLst>
        </pc:spChg>
        <pc:picChg chg="add mod">
          <ac:chgData name="Weifeng Xu" userId="e7aed605-a3dd-4d5a-a692-a87037af107b" providerId="ADAL" clId="{EC5FAB8D-8A6B-47C4-B6ED-4448F2E7B7E9}" dt="2023-03-14T12:42:28.363" v="1651" actId="1076"/>
          <ac:picMkLst>
            <pc:docMk/>
            <pc:sldMk cId="2536005794" sldId="539"/>
            <ac:picMk id="3" creationId="{0B16A23F-C2BF-E65D-E2C9-4CC40CDD76EA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4T21:19:24.523" v="2307" actId="47"/>
        <pc:sldMkLst>
          <pc:docMk/>
          <pc:sldMk cId="2909622100" sldId="540"/>
        </pc:sldMkLst>
        <pc:spChg chg="add mod">
          <ac:chgData name="Weifeng Xu" userId="e7aed605-a3dd-4d5a-a692-a87037af107b" providerId="ADAL" clId="{EC5FAB8D-8A6B-47C4-B6ED-4448F2E7B7E9}" dt="2023-03-14T12:45:36.575" v="1680" actId="20577"/>
          <ac:spMkLst>
            <pc:docMk/>
            <pc:sldMk cId="2909622100" sldId="540"/>
            <ac:spMk id="2" creationId="{5C3E106F-B66D-1C33-5055-436984762CB5}"/>
          </ac:spMkLst>
        </pc:spChg>
        <pc:spChg chg="add mod">
          <ac:chgData name="Weifeng Xu" userId="e7aed605-a3dd-4d5a-a692-a87037af107b" providerId="ADAL" clId="{EC5FAB8D-8A6B-47C4-B6ED-4448F2E7B7E9}" dt="2023-03-14T12:45:19.902" v="1668" actId="700"/>
          <ac:spMkLst>
            <pc:docMk/>
            <pc:sldMk cId="2909622100" sldId="540"/>
            <ac:spMk id="3" creationId="{A0132E33-521E-36E8-94E2-B8C84F796180}"/>
          </ac:spMkLst>
        </pc:spChg>
        <pc:spChg chg="add del mod">
          <ac:chgData name="Weifeng Xu" userId="e7aed605-a3dd-4d5a-a692-a87037af107b" providerId="ADAL" clId="{EC5FAB8D-8A6B-47C4-B6ED-4448F2E7B7E9}" dt="2023-03-14T12:57:14.211" v="1757" actId="478"/>
          <ac:spMkLst>
            <pc:docMk/>
            <pc:sldMk cId="2909622100" sldId="540"/>
            <ac:spMk id="4" creationId="{7DBB816C-F9C3-2173-03CB-3FF3E439B424}"/>
          </ac:spMkLst>
        </pc:spChg>
        <pc:spChg chg="add del">
          <ac:chgData name="Weifeng Xu" userId="e7aed605-a3dd-4d5a-a692-a87037af107b" providerId="ADAL" clId="{EC5FAB8D-8A6B-47C4-B6ED-4448F2E7B7E9}" dt="2023-03-14T12:57:36.463" v="1759" actId="11529"/>
          <ac:spMkLst>
            <pc:docMk/>
            <pc:sldMk cId="2909622100" sldId="540"/>
            <ac:spMk id="5" creationId="{68BBFE60-770C-D353-1BCE-7D1260FAF096}"/>
          </ac:spMkLst>
        </pc:spChg>
        <pc:spChg chg="add del">
          <ac:chgData name="Weifeng Xu" userId="e7aed605-a3dd-4d5a-a692-a87037af107b" providerId="ADAL" clId="{EC5FAB8D-8A6B-47C4-B6ED-4448F2E7B7E9}" dt="2023-03-14T12:57:49.551" v="1761" actId="11529"/>
          <ac:spMkLst>
            <pc:docMk/>
            <pc:sldMk cId="2909622100" sldId="540"/>
            <ac:spMk id="6" creationId="{9F217BE5-3360-D2F3-4835-C08B338B7432}"/>
          </ac:spMkLst>
        </pc:spChg>
        <pc:spChg chg="add mod">
          <ac:chgData name="Weifeng Xu" userId="e7aed605-a3dd-4d5a-a692-a87037af107b" providerId="ADAL" clId="{EC5FAB8D-8A6B-47C4-B6ED-4448F2E7B7E9}" dt="2023-03-14T13:05:29.555" v="1843" actId="20577"/>
          <ac:spMkLst>
            <pc:docMk/>
            <pc:sldMk cId="2909622100" sldId="540"/>
            <ac:spMk id="7" creationId="{F465EF74-C70E-F804-4179-99C1FEBF545C}"/>
          </ac:spMkLst>
        </pc:spChg>
        <pc:spChg chg="add mod">
          <ac:chgData name="Weifeng Xu" userId="e7aed605-a3dd-4d5a-a692-a87037af107b" providerId="ADAL" clId="{EC5FAB8D-8A6B-47C4-B6ED-4448F2E7B7E9}" dt="2023-03-14T13:01:05.830" v="1814" actId="20577"/>
          <ac:spMkLst>
            <pc:docMk/>
            <pc:sldMk cId="2909622100" sldId="540"/>
            <ac:spMk id="8" creationId="{60D84D88-76AD-2CA6-6F51-AF8F2C27A53A}"/>
          </ac:spMkLst>
        </pc:spChg>
        <pc:spChg chg="add del mod">
          <ac:chgData name="Weifeng Xu" userId="e7aed605-a3dd-4d5a-a692-a87037af107b" providerId="ADAL" clId="{EC5FAB8D-8A6B-47C4-B6ED-4448F2E7B7E9}" dt="2023-03-14T13:20:50.364" v="2030" actId="478"/>
          <ac:spMkLst>
            <pc:docMk/>
            <pc:sldMk cId="2909622100" sldId="540"/>
            <ac:spMk id="10" creationId="{A1609597-1B7F-588A-EAA3-C784FACA3D26}"/>
          </ac:spMkLst>
        </pc:spChg>
        <pc:spChg chg="add">
          <ac:chgData name="Weifeng Xu" userId="e7aed605-a3dd-4d5a-a692-a87037af107b" providerId="ADAL" clId="{EC5FAB8D-8A6B-47C4-B6ED-4448F2E7B7E9}" dt="2023-03-14T13:00:30.044" v="1795" actId="11529"/>
          <ac:spMkLst>
            <pc:docMk/>
            <pc:sldMk cId="2909622100" sldId="540"/>
            <ac:spMk id="11" creationId="{1B6A0D9E-908D-38C5-2608-3D92A07A8118}"/>
          </ac:spMkLst>
        </pc:spChg>
        <pc:spChg chg="add mod">
          <ac:chgData name="Weifeng Xu" userId="e7aed605-a3dd-4d5a-a692-a87037af107b" providerId="ADAL" clId="{EC5FAB8D-8A6B-47C4-B6ED-4448F2E7B7E9}" dt="2023-03-14T13:00:39.223" v="1799" actId="1076"/>
          <ac:spMkLst>
            <pc:docMk/>
            <pc:sldMk cId="2909622100" sldId="540"/>
            <ac:spMk id="12" creationId="{A056AAEF-6908-C15B-C71A-936065D630B2}"/>
          </ac:spMkLst>
        </pc:spChg>
        <pc:spChg chg="add mod">
          <ac:chgData name="Weifeng Xu" userId="e7aed605-a3dd-4d5a-a692-a87037af107b" providerId="ADAL" clId="{EC5FAB8D-8A6B-47C4-B6ED-4448F2E7B7E9}" dt="2023-03-14T13:00:36.530" v="1798" actId="1076"/>
          <ac:spMkLst>
            <pc:docMk/>
            <pc:sldMk cId="2909622100" sldId="540"/>
            <ac:spMk id="13" creationId="{3CBEDE45-A7D7-14B8-8CB0-549B7E6A4E97}"/>
          </ac:spMkLst>
        </pc:spChg>
        <pc:spChg chg="add mod">
          <ac:chgData name="Weifeng Xu" userId="e7aed605-a3dd-4d5a-a692-a87037af107b" providerId="ADAL" clId="{EC5FAB8D-8A6B-47C4-B6ED-4448F2E7B7E9}" dt="2023-03-14T13:20:53.489" v="2031" actId="1076"/>
          <ac:spMkLst>
            <pc:docMk/>
            <pc:sldMk cId="2909622100" sldId="540"/>
            <ac:spMk id="15" creationId="{EFAAF5DD-C4C4-E147-436E-5A6DB66C9E5B}"/>
          </ac:spMkLst>
        </pc:spChg>
        <pc:picChg chg="add mod">
          <ac:chgData name="Weifeng Xu" userId="e7aed605-a3dd-4d5a-a692-a87037af107b" providerId="ADAL" clId="{EC5FAB8D-8A6B-47C4-B6ED-4448F2E7B7E9}" dt="2023-03-14T12:59:06.606" v="1774" actId="1076"/>
          <ac:picMkLst>
            <pc:docMk/>
            <pc:sldMk cId="2909622100" sldId="540"/>
            <ac:picMk id="6146" creationId="{4DED615C-1AF5-656B-C2F7-2C73B1662F0C}"/>
          </ac:picMkLst>
        </pc:picChg>
        <pc:picChg chg="add del mod">
          <ac:chgData name="Weifeng Xu" userId="e7aed605-a3dd-4d5a-a692-a87037af107b" providerId="ADAL" clId="{EC5FAB8D-8A6B-47C4-B6ED-4448F2E7B7E9}" dt="2023-03-14T13:07:49.084" v="1853" actId="21"/>
          <ac:picMkLst>
            <pc:docMk/>
            <pc:sldMk cId="2909622100" sldId="540"/>
            <ac:picMk id="6148" creationId="{44538F94-3EE5-5CFD-2561-8306CB89830C}"/>
          </ac:picMkLst>
        </pc:picChg>
        <pc:picChg chg="add del">
          <ac:chgData name="Weifeng Xu" userId="e7aed605-a3dd-4d5a-a692-a87037af107b" providerId="ADAL" clId="{EC5FAB8D-8A6B-47C4-B6ED-4448F2E7B7E9}" dt="2023-03-14T12:59:50.838" v="1785"/>
          <ac:picMkLst>
            <pc:docMk/>
            <pc:sldMk cId="2909622100" sldId="540"/>
            <ac:picMk id="6150" creationId="{E2544077-C9CC-ADC3-9CAE-49CC642AEE9C}"/>
          </ac:picMkLst>
        </pc:picChg>
      </pc:sldChg>
      <pc:sldChg chg="addSp modSp new add del mod modClrScheme chgLayout">
        <pc:chgData name="Weifeng Xu" userId="e7aed605-a3dd-4d5a-a692-a87037af107b" providerId="ADAL" clId="{EC5FAB8D-8A6B-47C4-B6ED-4448F2E7B7E9}" dt="2023-03-14T21:19:59.136" v="2328" actId="47"/>
        <pc:sldMkLst>
          <pc:docMk/>
          <pc:sldMk cId="3983128770" sldId="541"/>
        </pc:sldMkLst>
        <pc:spChg chg="mod ord">
          <ac:chgData name="Weifeng Xu" userId="e7aed605-a3dd-4d5a-a692-a87037af107b" providerId="ADAL" clId="{EC5FAB8D-8A6B-47C4-B6ED-4448F2E7B7E9}" dt="2023-03-14T12:50:13.193" v="1698" actId="700"/>
          <ac:spMkLst>
            <pc:docMk/>
            <pc:sldMk cId="3983128770" sldId="541"/>
            <ac:spMk id="2" creationId="{36AF9FF3-B9F4-2BA5-713C-294CA60E15A5}"/>
          </ac:spMkLst>
        </pc:spChg>
        <pc:spChg chg="add mod ord">
          <ac:chgData name="Weifeng Xu" userId="e7aed605-a3dd-4d5a-a692-a87037af107b" providerId="ADAL" clId="{EC5FAB8D-8A6B-47C4-B6ED-4448F2E7B7E9}" dt="2023-03-14T12:54:33.901" v="1753" actId="15"/>
          <ac:spMkLst>
            <pc:docMk/>
            <pc:sldMk cId="3983128770" sldId="541"/>
            <ac:spMk id="3" creationId="{2BA51AFC-5B24-F22A-9786-B5EE85D6ED6D}"/>
          </ac:spMkLst>
        </pc:spChg>
      </pc:sldChg>
      <pc:sldChg chg="addSp delSp modSp new add del mod setBg modClrScheme setClrOvrMap chgLayout modNotesTx">
        <pc:chgData name="Weifeng Xu" userId="e7aed605-a3dd-4d5a-a692-a87037af107b" providerId="ADAL" clId="{EC5FAB8D-8A6B-47C4-B6ED-4448F2E7B7E9}" dt="2023-03-14T21:19:59.810" v="2329" actId="47"/>
        <pc:sldMkLst>
          <pc:docMk/>
          <pc:sldMk cId="3709490779" sldId="542"/>
        </pc:sldMkLst>
        <pc:spChg chg="mod ord">
          <ac:chgData name="Weifeng Xu" userId="e7aed605-a3dd-4d5a-a692-a87037af107b" providerId="ADAL" clId="{EC5FAB8D-8A6B-47C4-B6ED-4448F2E7B7E9}" dt="2023-03-14T13:22:30.968" v="2069"/>
          <ac:spMkLst>
            <pc:docMk/>
            <pc:sldMk cId="3709490779" sldId="542"/>
            <ac:spMk id="2" creationId="{062B95BB-F186-C3DE-99F4-D523BDBCE10C}"/>
          </ac:spMkLst>
        </pc:spChg>
        <pc:spChg chg="del">
          <ac:chgData name="Weifeng Xu" userId="e7aed605-a3dd-4d5a-a692-a87037af107b" providerId="ADAL" clId="{EC5FAB8D-8A6B-47C4-B6ED-4448F2E7B7E9}" dt="2023-03-14T12:52:13.618" v="1737" actId="700"/>
          <ac:spMkLst>
            <pc:docMk/>
            <pc:sldMk cId="3709490779" sldId="542"/>
            <ac:spMk id="3" creationId="{39A9B7BE-BB10-781A-7CF6-1610148E02E2}"/>
          </ac:spMkLst>
        </pc:spChg>
        <pc:spChg chg="add del mod">
          <ac:chgData name="Weifeng Xu" userId="e7aed605-a3dd-4d5a-a692-a87037af107b" providerId="ADAL" clId="{EC5FAB8D-8A6B-47C4-B6ED-4448F2E7B7E9}" dt="2023-03-14T13:24:10.274" v="2074" actId="478"/>
          <ac:spMkLst>
            <pc:docMk/>
            <pc:sldMk cId="3709490779" sldId="542"/>
            <ac:spMk id="5" creationId="{EA38448B-EF83-739A-08A3-FEBA54A9C7DE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7" creationId="{66B332A4-D438-4773-A77F-5ED49A448D9D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9" creationId="{DF9AD32D-FF05-44F4-BD4D-9CEE89B71EB9}"/>
          </ac:spMkLst>
        </pc:spChg>
        <pc:spChg chg="add del mod">
          <ac:chgData name="Weifeng Xu" userId="e7aed605-a3dd-4d5a-a692-a87037af107b" providerId="ADAL" clId="{EC5FAB8D-8A6B-47C4-B6ED-4448F2E7B7E9}" dt="2023-03-14T13:24:15.008" v="2077" actId="478"/>
          <ac:spMkLst>
            <pc:docMk/>
            <pc:sldMk cId="3709490779" sldId="542"/>
            <ac:spMk id="13" creationId="{2DB54C4A-AD8E-29CE-0F69-74349D89D995}"/>
          </ac:spMkLst>
        </pc:spChg>
        <pc:grpChg chg="mod">
          <ac:chgData name="Weifeng Xu" userId="e7aed605-a3dd-4d5a-a692-a87037af107b" providerId="ADAL" clId="{EC5FAB8D-8A6B-47C4-B6ED-4448F2E7B7E9}" dt="2023-03-14T13:24:35.037" v="2081"/>
          <ac:grpSpMkLst>
            <pc:docMk/>
            <pc:sldMk cId="3709490779" sldId="542"/>
            <ac:grpSpMk id="17" creationId="{CE0062FE-3988-04FA-8D2F-366B6091CCB4}"/>
          </ac:grpSpMkLst>
        </pc:grpChg>
        <pc:picChg chg="add del mod">
          <ac:chgData name="Weifeng Xu" userId="e7aed605-a3dd-4d5a-a692-a87037af107b" providerId="ADAL" clId="{EC5FAB8D-8A6B-47C4-B6ED-4448F2E7B7E9}" dt="2023-03-14T13:22:36.762" v="2070" actId="478"/>
          <ac:picMkLst>
            <pc:docMk/>
            <pc:sldMk cId="3709490779" sldId="542"/>
            <ac:picMk id="5122" creationId="{4F69022D-C65D-95CA-06D6-6D33CEE7B732}"/>
          </ac:picMkLst>
        </pc:picChg>
        <pc:picChg chg="add mod">
          <ac:chgData name="Weifeng Xu" userId="e7aed605-a3dd-4d5a-a692-a87037af107b" providerId="ADAL" clId="{EC5FAB8D-8A6B-47C4-B6ED-4448F2E7B7E9}" dt="2023-03-14T13:22:56.575" v="2073" actId="1076"/>
          <ac:picMkLst>
            <pc:docMk/>
            <pc:sldMk cId="3709490779" sldId="542"/>
            <ac:picMk id="5124" creationId="{9523C704-B7C9-F0CC-4CC8-86E5A4723500}"/>
          </ac:picMkLst>
        </pc:pic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4" creationId="{2A2AA3AA-259E-7836-0615-20E9A90A9F33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5" creationId="{57456F8A-2D61-CFC2-2567-455027048392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6" creationId="{0A9B3E2D-93BA-E99E-72EA-D85236C3ECFF}"/>
          </ac:inkMkLst>
        </pc:inkChg>
        <pc:cxnChg chg="add del mod">
          <ac:chgData name="Weifeng Xu" userId="e7aed605-a3dd-4d5a-a692-a87037af107b" providerId="ADAL" clId="{EC5FAB8D-8A6B-47C4-B6ED-4448F2E7B7E9}" dt="2023-03-14T13:24:12.079" v="2076" actId="478"/>
          <ac:cxnSpMkLst>
            <pc:docMk/>
            <pc:sldMk cId="3709490779" sldId="542"/>
            <ac:cxnSpMk id="8" creationId="{B8D8FC67-F950-BB68-F0CF-10000CA33BBA}"/>
          </ac:cxnSpMkLst>
        </pc:cxnChg>
        <pc:cxnChg chg="add del mod">
          <ac:chgData name="Weifeng Xu" userId="e7aed605-a3dd-4d5a-a692-a87037af107b" providerId="ADAL" clId="{EC5FAB8D-8A6B-47C4-B6ED-4448F2E7B7E9}" dt="2023-03-14T13:24:11.177" v="2075" actId="478"/>
          <ac:cxnSpMkLst>
            <pc:docMk/>
            <pc:sldMk cId="3709490779" sldId="542"/>
            <ac:cxnSpMk id="10" creationId="{16E7BB5D-41D3-A6E4-CAA1-6B7EF0A3C267}"/>
          </ac:cxnSpMkLst>
        </pc:cxnChg>
      </pc:sldChg>
      <pc:sldChg chg="addSp delSp modSp add del mod">
        <pc:chgData name="Weifeng Xu" userId="e7aed605-a3dd-4d5a-a692-a87037af107b" providerId="ADAL" clId="{EC5FAB8D-8A6B-47C4-B6ED-4448F2E7B7E9}" dt="2023-03-14T21:19:24.945" v="2308" actId="47"/>
        <pc:sldMkLst>
          <pc:docMk/>
          <pc:sldMk cId="382969189" sldId="543"/>
        </pc:sldMkLst>
        <pc:spChg chg="mod">
          <ac:chgData name="Weifeng Xu" userId="e7aed605-a3dd-4d5a-a692-a87037af107b" providerId="ADAL" clId="{EC5FAB8D-8A6B-47C4-B6ED-4448F2E7B7E9}" dt="2023-03-14T13:21:45.412" v="2059" actId="21"/>
          <ac:spMkLst>
            <pc:docMk/>
            <pc:sldMk cId="382969189" sldId="543"/>
            <ac:spMk id="4" creationId="{06EB63F2-5F69-EF26-B4AC-D6D2B0C10BBA}"/>
          </ac:spMkLst>
        </pc:spChg>
        <pc:spChg chg="add mod">
          <ac:chgData name="Weifeng Xu" userId="e7aed605-a3dd-4d5a-a692-a87037af107b" providerId="ADAL" clId="{EC5FAB8D-8A6B-47C4-B6ED-4448F2E7B7E9}" dt="2023-03-14T13:22:01.197" v="2066" actId="14100"/>
          <ac:spMkLst>
            <pc:docMk/>
            <pc:sldMk cId="382969189" sldId="543"/>
            <ac:spMk id="9" creationId="{517FBB3B-E63D-E279-8821-E16F2C58C230}"/>
          </ac:spMkLst>
        </pc:spChg>
        <pc:grpChg chg="del">
          <ac:chgData name="Weifeng Xu" userId="e7aed605-a3dd-4d5a-a692-a87037af107b" providerId="ADAL" clId="{EC5FAB8D-8A6B-47C4-B6ED-4448F2E7B7E9}" dt="2023-03-14T13:14:42.768" v="1938" actId="478"/>
          <ac:grpSpMkLst>
            <pc:docMk/>
            <pc:sldMk cId="382969189" sldId="543"/>
            <ac:grpSpMk id="8" creationId="{4E43BDCF-D0B3-3973-95EA-53A762B86E06}"/>
          </ac:grpSpMkLst>
        </pc:grpChg>
        <pc:picChg chg="del">
          <ac:chgData name="Weifeng Xu" userId="e7aed605-a3dd-4d5a-a692-a87037af107b" providerId="ADAL" clId="{EC5FAB8D-8A6B-47C4-B6ED-4448F2E7B7E9}" dt="2023-03-14T13:14:42.040" v="1937" actId="478"/>
          <ac:picMkLst>
            <pc:docMk/>
            <pc:sldMk cId="382969189" sldId="543"/>
            <ac:picMk id="4098" creationId="{538F4AF7-3A80-C825-978A-875E096A007C}"/>
          </ac:picMkLst>
        </pc:picChg>
        <pc:inkChg chg="del">
          <ac:chgData name="Weifeng Xu" userId="e7aed605-a3dd-4d5a-a692-a87037af107b" providerId="ADAL" clId="{EC5FAB8D-8A6B-47C4-B6ED-4448F2E7B7E9}" dt="2023-03-14T13:14:41.405" v="1936" actId="478"/>
          <ac:inkMkLst>
            <pc:docMk/>
            <pc:sldMk cId="382969189" sldId="543"/>
            <ac:inkMk id="5" creationId="{F36233E1-35C6-2CC5-869F-324A0BFC5074}"/>
          </ac:inkMkLst>
        </pc:inkChg>
        <pc:cxnChg chg="add mod">
          <ac:chgData name="Weifeng Xu" userId="e7aed605-a3dd-4d5a-a692-a87037af107b" providerId="ADAL" clId="{EC5FAB8D-8A6B-47C4-B6ED-4448F2E7B7E9}" dt="2023-03-14T13:22:05.781" v="2068" actId="13822"/>
          <ac:cxnSpMkLst>
            <pc:docMk/>
            <pc:sldMk cId="382969189" sldId="543"/>
            <ac:cxnSpMk id="11" creationId="{82C66BB0-F50E-12D1-11D8-80D26E9AD4AF}"/>
          </ac:cxnSpMkLst>
        </pc:cxnChg>
      </pc:sldChg>
      <pc:sldChg chg="addSp delSp modSp new add del mod modClrScheme chgLayout modNotesTx">
        <pc:chgData name="Weifeng Xu" userId="e7aed605-a3dd-4d5a-a692-a87037af107b" providerId="ADAL" clId="{EC5FAB8D-8A6B-47C4-B6ED-4448F2E7B7E9}" dt="2023-03-14T21:20:01.151" v="2332" actId="47"/>
        <pc:sldMkLst>
          <pc:docMk/>
          <pc:sldMk cId="2282282685" sldId="544"/>
        </pc:sldMkLst>
        <pc:spChg chg="add mod ord">
          <ac:chgData name="Weifeng Xu" userId="e7aed605-a3dd-4d5a-a692-a87037af107b" providerId="ADAL" clId="{EC5FAB8D-8A6B-47C4-B6ED-4448F2E7B7E9}" dt="2023-03-14T14:14:44.242" v="2118" actId="20577"/>
          <ac:spMkLst>
            <pc:docMk/>
            <pc:sldMk cId="2282282685" sldId="544"/>
            <ac:spMk id="4" creationId="{A8902494-60CF-10F2-1020-2454C3ECCE26}"/>
          </ac:spMkLst>
        </pc:spChg>
        <pc:spChg chg="add del">
          <ac:chgData name="Weifeng Xu" userId="e7aed605-a3dd-4d5a-a692-a87037af107b" providerId="ADAL" clId="{EC5FAB8D-8A6B-47C4-B6ED-4448F2E7B7E9}" dt="2023-03-14T14:17:00.045" v="2124"/>
          <ac:spMkLst>
            <pc:docMk/>
            <pc:sldMk cId="2282282685" sldId="544"/>
            <ac:spMk id="5" creationId="{3A17EACC-ECD1-2F33-DE26-4219D8B1517E}"/>
          </ac:spMkLst>
        </pc:spChg>
        <pc:spChg chg="add mod">
          <ac:chgData name="Weifeng Xu" userId="e7aed605-a3dd-4d5a-a692-a87037af107b" providerId="ADAL" clId="{EC5FAB8D-8A6B-47C4-B6ED-4448F2E7B7E9}" dt="2023-03-14T14:17:20.456" v="2133" actId="20577"/>
          <ac:spMkLst>
            <pc:docMk/>
            <pc:sldMk cId="2282282685" sldId="544"/>
            <ac:spMk id="7" creationId="{FDF8AB36-3A6F-1440-E6C8-352EE1266652}"/>
          </ac:spMkLst>
        </pc:spChg>
        <pc:spChg chg="add del mod">
          <ac:chgData name="Weifeng Xu" userId="e7aed605-a3dd-4d5a-a692-a87037af107b" providerId="ADAL" clId="{EC5FAB8D-8A6B-47C4-B6ED-4448F2E7B7E9}" dt="2023-03-14T14:25:45.905" v="2215" actId="6549"/>
          <ac:spMkLst>
            <pc:docMk/>
            <pc:sldMk cId="2282282685" sldId="544"/>
            <ac:spMk id="8" creationId="{E82F14CB-70AA-C07F-1707-E4D1CFF21B7C}"/>
          </ac:spMkLst>
        </pc:spChg>
        <pc:picChg chg="add mod">
          <ac:chgData name="Weifeng Xu" userId="e7aed605-a3dd-4d5a-a692-a87037af107b" providerId="ADAL" clId="{EC5FAB8D-8A6B-47C4-B6ED-4448F2E7B7E9}" dt="2023-03-14T14:14:47.290" v="2119" actId="1076"/>
          <ac:picMkLst>
            <pc:docMk/>
            <pc:sldMk cId="2282282685" sldId="544"/>
            <ac:picMk id="3" creationId="{5B08B10C-2D3C-2EEA-B317-AF98723FC630}"/>
          </ac:picMkLst>
        </pc:picChg>
      </pc:sldChg>
      <pc:sldChg chg="addSp modSp new add del mod modNotesTx">
        <pc:chgData name="Weifeng Xu" userId="e7aed605-a3dd-4d5a-a692-a87037af107b" providerId="ADAL" clId="{EC5FAB8D-8A6B-47C4-B6ED-4448F2E7B7E9}" dt="2023-03-14T21:20:01.912" v="2333" actId="47"/>
        <pc:sldMkLst>
          <pc:docMk/>
          <pc:sldMk cId="3305676453" sldId="545"/>
        </pc:sldMkLst>
        <pc:spChg chg="mod">
          <ac:chgData name="Weifeng Xu" userId="e7aed605-a3dd-4d5a-a692-a87037af107b" providerId="ADAL" clId="{EC5FAB8D-8A6B-47C4-B6ED-4448F2E7B7E9}" dt="2023-03-14T14:29:31.043" v="2245" actId="20577"/>
          <ac:spMkLst>
            <pc:docMk/>
            <pc:sldMk cId="3305676453" sldId="545"/>
            <ac:spMk id="2" creationId="{92E58337-3261-1AE4-F424-782557E88FC8}"/>
          </ac:spMkLst>
        </pc:spChg>
        <pc:spChg chg="add mod">
          <ac:chgData name="Weifeng Xu" userId="e7aed605-a3dd-4d5a-a692-a87037af107b" providerId="ADAL" clId="{EC5FAB8D-8A6B-47C4-B6ED-4448F2E7B7E9}" dt="2023-03-14T14:31:44.145" v="2265" actId="1076"/>
          <ac:spMkLst>
            <pc:docMk/>
            <pc:sldMk cId="3305676453" sldId="545"/>
            <ac:spMk id="6" creationId="{BDDEF234-2685-BD29-228C-A0937B9844CD}"/>
          </ac:spMkLst>
        </pc:spChg>
        <pc:picChg chg="add mod">
          <ac:chgData name="Weifeng Xu" userId="e7aed605-a3dd-4d5a-a692-a87037af107b" providerId="ADAL" clId="{EC5FAB8D-8A6B-47C4-B6ED-4448F2E7B7E9}" dt="2023-03-14T14:30:54.381" v="2247" actId="1076"/>
          <ac:picMkLst>
            <pc:docMk/>
            <pc:sldMk cId="3305676453" sldId="545"/>
            <ac:picMk id="4" creationId="{F44A6F6C-3A98-2886-DB3B-64A21FFE5791}"/>
          </ac:picMkLst>
        </pc:picChg>
        <pc:cxnChg chg="add mod">
          <ac:chgData name="Weifeng Xu" userId="e7aed605-a3dd-4d5a-a692-a87037af107b" providerId="ADAL" clId="{EC5FAB8D-8A6B-47C4-B6ED-4448F2E7B7E9}" dt="2023-03-14T14:31:50.799" v="2267" actId="13822"/>
          <ac:cxnSpMkLst>
            <pc:docMk/>
            <pc:sldMk cId="3305676453" sldId="545"/>
            <ac:cxnSpMk id="8" creationId="{CDB5B0E4-E502-7CB3-CF37-80BB9A7B7820}"/>
          </ac:cxnSpMkLst>
        </pc:cxn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  <pc:docChgLst>
    <pc:chgData name="Weifeng Xu" userId="e7aed605-a3dd-4d5a-a692-a87037af107b" providerId="ADAL" clId="{DD1FDF10-7D46-46BB-AFF8-9771F1571229}"/>
    <pc:docChg chg="custSel delSld modSld">
      <pc:chgData name="Weifeng Xu" userId="e7aed605-a3dd-4d5a-a692-a87037af107b" providerId="ADAL" clId="{DD1FDF10-7D46-46BB-AFF8-9771F1571229}" dt="2023-03-16T02:07:58.213" v="101" actId="1076"/>
      <pc:docMkLst>
        <pc:docMk/>
      </pc:docMkLst>
      <pc:sldChg chg="modSp mod">
        <pc:chgData name="Weifeng Xu" userId="e7aed605-a3dd-4d5a-a692-a87037af107b" providerId="ADAL" clId="{DD1FDF10-7D46-46BB-AFF8-9771F1571229}" dt="2023-03-16T00:17:44.500" v="30" actId="20577"/>
        <pc:sldMkLst>
          <pc:docMk/>
          <pc:sldMk cId="162022530" sldId="256"/>
        </pc:sldMkLst>
        <pc:spChg chg="mod">
          <ac:chgData name="Weifeng Xu" userId="e7aed605-a3dd-4d5a-a692-a87037af107b" providerId="ADAL" clId="{DD1FDF10-7D46-46BB-AFF8-9771F1571229}" dt="2023-03-16T00:16:58.284" v="12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DD1FDF10-7D46-46BB-AFF8-9771F1571229}" dt="2023-03-16T00:17:44.500" v="3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DD1FDF10-7D46-46BB-AFF8-9771F1571229}" dt="2023-03-16T00:18:35.536" v="37" actId="47"/>
        <pc:sldMkLst>
          <pc:docMk/>
          <pc:sldMk cId="1777439905" sldId="510"/>
        </pc:sldMkLst>
      </pc:sldChg>
      <pc:sldChg chg="del">
        <pc:chgData name="Weifeng Xu" userId="e7aed605-a3dd-4d5a-a692-a87037af107b" providerId="ADAL" clId="{DD1FDF10-7D46-46BB-AFF8-9771F1571229}" dt="2023-03-16T00:18:36.281" v="42" actId="47"/>
        <pc:sldMkLst>
          <pc:docMk/>
          <pc:sldMk cId="4211043292" sldId="511"/>
        </pc:sldMkLst>
      </pc:sldChg>
      <pc:sldChg chg="del">
        <pc:chgData name="Weifeng Xu" userId="e7aed605-a3dd-4d5a-a692-a87037af107b" providerId="ADAL" clId="{DD1FDF10-7D46-46BB-AFF8-9771F1571229}" dt="2023-03-16T00:18:34.867" v="31" actId="47"/>
        <pc:sldMkLst>
          <pc:docMk/>
          <pc:sldMk cId="197202257" sldId="512"/>
        </pc:sldMkLst>
      </pc:sldChg>
      <pc:sldChg chg="del">
        <pc:chgData name="Weifeng Xu" userId="e7aed605-a3dd-4d5a-a692-a87037af107b" providerId="ADAL" clId="{DD1FDF10-7D46-46BB-AFF8-9771F1571229}" dt="2023-03-16T00:18:35.573" v="38" actId="47"/>
        <pc:sldMkLst>
          <pc:docMk/>
          <pc:sldMk cId="115951575" sldId="513"/>
        </pc:sldMkLst>
      </pc:sldChg>
      <pc:sldChg chg="del">
        <pc:chgData name="Weifeng Xu" userId="e7aed605-a3dd-4d5a-a692-a87037af107b" providerId="ADAL" clId="{DD1FDF10-7D46-46BB-AFF8-9771F1571229}" dt="2023-03-16T00:18:35.460" v="34" actId="47"/>
        <pc:sldMkLst>
          <pc:docMk/>
          <pc:sldMk cId="1670682157" sldId="514"/>
        </pc:sldMkLst>
      </pc:sldChg>
      <pc:sldChg chg="del">
        <pc:chgData name="Weifeng Xu" userId="e7aed605-a3dd-4d5a-a692-a87037af107b" providerId="ADAL" clId="{DD1FDF10-7D46-46BB-AFF8-9771F1571229}" dt="2023-03-16T00:18:35.605" v="39" actId="47"/>
        <pc:sldMkLst>
          <pc:docMk/>
          <pc:sldMk cId="1302932734" sldId="516"/>
        </pc:sldMkLst>
      </pc:sldChg>
      <pc:sldChg chg="del">
        <pc:chgData name="Weifeng Xu" userId="e7aed605-a3dd-4d5a-a692-a87037af107b" providerId="ADAL" clId="{DD1FDF10-7D46-46BB-AFF8-9771F1571229}" dt="2023-03-16T00:18:35.413" v="33" actId="47"/>
        <pc:sldMkLst>
          <pc:docMk/>
          <pc:sldMk cId="1489614793" sldId="517"/>
        </pc:sldMkLst>
      </pc:sldChg>
      <pc:sldChg chg="del">
        <pc:chgData name="Weifeng Xu" userId="e7aed605-a3dd-4d5a-a692-a87037af107b" providerId="ADAL" clId="{DD1FDF10-7D46-46BB-AFF8-9771F1571229}" dt="2023-03-16T00:18:35.641" v="40" actId="47"/>
        <pc:sldMkLst>
          <pc:docMk/>
          <pc:sldMk cId="1874011897" sldId="518"/>
        </pc:sldMkLst>
      </pc:sldChg>
      <pc:sldChg chg="del">
        <pc:chgData name="Weifeng Xu" userId="e7aed605-a3dd-4d5a-a692-a87037af107b" providerId="ADAL" clId="{DD1FDF10-7D46-46BB-AFF8-9771F1571229}" dt="2023-03-16T00:18:35.676" v="41" actId="47"/>
        <pc:sldMkLst>
          <pc:docMk/>
          <pc:sldMk cId="1702190627" sldId="520"/>
        </pc:sldMkLst>
      </pc:sldChg>
      <pc:sldChg chg="del">
        <pc:chgData name="Weifeng Xu" userId="e7aed605-a3dd-4d5a-a692-a87037af107b" providerId="ADAL" clId="{DD1FDF10-7D46-46BB-AFF8-9771F1571229}" dt="2023-03-16T00:18:36.790" v="43" actId="47"/>
        <pc:sldMkLst>
          <pc:docMk/>
          <pc:sldMk cId="2004266353" sldId="521"/>
        </pc:sldMkLst>
      </pc:sldChg>
      <pc:sldChg chg="addSp delSp mod modClrScheme chgLayout modNotesTx">
        <pc:chgData name="Weifeng Xu" userId="e7aed605-a3dd-4d5a-a692-a87037af107b" providerId="ADAL" clId="{DD1FDF10-7D46-46BB-AFF8-9771F1571229}" dt="2023-03-16T00:48:07.908" v="59"/>
        <pc:sldMkLst>
          <pc:docMk/>
          <pc:sldMk cId="3237386895" sldId="522"/>
        </pc:sldMkLst>
        <pc:spChg chg="del">
          <ac:chgData name="Weifeng Xu" userId="e7aed605-a3dd-4d5a-a692-a87037af107b" providerId="ADAL" clId="{DD1FDF10-7D46-46BB-AFF8-9771F1571229}" dt="2023-03-16T00:44:22.155" v="55" actId="700"/>
          <ac:spMkLst>
            <pc:docMk/>
            <pc:sldMk cId="3237386895" sldId="522"/>
            <ac:spMk id="2" creationId="{8E1965A1-6A51-2D66-518C-D92CB8CD8E80}"/>
          </ac:spMkLst>
        </pc:spChg>
        <pc:picChg chg="add">
          <ac:chgData name="Weifeng Xu" userId="e7aed605-a3dd-4d5a-a692-a87037af107b" providerId="ADAL" clId="{DD1FDF10-7D46-46BB-AFF8-9771F1571229}" dt="2023-03-16T00:47:26.199" v="56" actId="22"/>
          <ac:picMkLst>
            <pc:docMk/>
            <pc:sldMk cId="3237386895" sldId="522"/>
            <ac:picMk id="4" creationId="{409FBAE5-64CB-9A37-7E13-2EA08CF060D8}"/>
          </ac:picMkLst>
        </pc:picChg>
      </pc:sldChg>
      <pc:sldChg chg="del">
        <pc:chgData name="Weifeng Xu" userId="e7aed605-a3dd-4d5a-a692-a87037af107b" providerId="ADAL" clId="{DD1FDF10-7D46-46BB-AFF8-9771F1571229}" dt="2023-03-16T00:18:36.822" v="44" actId="47"/>
        <pc:sldMkLst>
          <pc:docMk/>
          <pc:sldMk cId="2123910526" sldId="523"/>
        </pc:sldMkLst>
      </pc:sldChg>
      <pc:sldChg chg="del">
        <pc:chgData name="Weifeng Xu" userId="e7aed605-a3dd-4d5a-a692-a87037af107b" providerId="ADAL" clId="{DD1FDF10-7D46-46BB-AFF8-9771F1571229}" dt="2023-03-16T00:18:36.916" v="47" actId="47"/>
        <pc:sldMkLst>
          <pc:docMk/>
          <pc:sldMk cId="755069765" sldId="524"/>
        </pc:sldMkLst>
      </pc:sldChg>
      <pc:sldChg chg="del">
        <pc:chgData name="Weifeng Xu" userId="e7aed605-a3dd-4d5a-a692-a87037af107b" providerId="ADAL" clId="{DD1FDF10-7D46-46BB-AFF8-9771F1571229}" dt="2023-03-16T00:18:36.886" v="46" actId="47"/>
        <pc:sldMkLst>
          <pc:docMk/>
          <pc:sldMk cId="567914098" sldId="525"/>
        </pc:sldMkLst>
      </pc:sldChg>
      <pc:sldChg chg="del">
        <pc:chgData name="Weifeng Xu" userId="e7aed605-a3dd-4d5a-a692-a87037af107b" providerId="ADAL" clId="{DD1FDF10-7D46-46BB-AFF8-9771F1571229}" dt="2023-03-16T00:18:36.951" v="48" actId="47"/>
        <pc:sldMkLst>
          <pc:docMk/>
          <pc:sldMk cId="3450888970" sldId="527"/>
        </pc:sldMkLst>
      </pc:sldChg>
      <pc:sldChg chg="del">
        <pc:chgData name="Weifeng Xu" userId="e7aed605-a3dd-4d5a-a692-a87037af107b" providerId="ADAL" clId="{DD1FDF10-7D46-46BB-AFF8-9771F1571229}" dt="2023-03-16T00:18:35.485" v="35" actId="47"/>
        <pc:sldMkLst>
          <pc:docMk/>
          <pc:sldMk cId="2780759619" sldId="528"/>
        </pc:sldMkLst>
      </pc:sldChg>
      <pc:sldChg chg="del">
        <pc:chgData name="Weifeng Xu" userId="e7aed605-a3dd-4d5a-a692-a87037af107b" providerId="ADAL" clId="{DD1FDF10-7D46-46BB-AFF8-9771F1571229}" dt="2023-03-16T00:18:35.504" v="36" actId="47"/>
        <pc:sldMkLst>
          <pc:docMk/>
          <pc:sldMk cId="3042409585" sldId="529"/>
        </pc:sldMkLst>
      </pc:sldChg>
      <pc:sldChg chg="del">
        <pc:chgData name="Weifeng Xu" userId="e7aed605-a3dd-4d5a-a692-a87037af107b" providerId="ADAL" clId="{DD1FDF10-7D46-46BB-AFF8-9771F1571229}" dt="2023-03-16T00:18:36.867" v="45" actId="47"/>
        <pc:sldMkLst>
          <pc:docMk/>
          <pc:sldMk cId="2946307148" sldId="530"/>
        </pc:sldMkLst>
      </pc:sldChg>
      <pc:sldChg chg="del">
        <pc:chgData name="Weifeng Xu" userId="e7aed605-a3dd-4d5a-a692-a87037af107b" providerId="ADAL" clId="{DD1FDF10-7D46-46BB-AFF8-9771F1571229}" dt="2023-03-16T00:18:35.380" v="32" actId="47"/>
        <pc:sldMkLst>
          <pc:docMk/>
          <pc:sldMk cId="3443128300" sldId="531"/>
        </pc:sldMkLst>
      </pc:sldChg>
      <pc:sldChg chg="addSp modSp mod modClrScheme chgLayout">
        <pc:chgData name="Weifeng Xu" userId="e7aed605-a3dd-4d5a-a692-a87037af107b" providerId="ADAL" clId="{DD1FDF10-7D46-46BB-AFF8-9771F1571229}" dt="2023-03-16T02:07:58.213" v="101" actId="1076"/>
        <pc:sldMkLst>
          <pc:docMk/>
          <pc:sldMk cId="2296059887" sldId="533"/>
        </pc:sldMkLst>
        <pc:spChg chg="add mod ord">
          <ac:chgData name="Weifeng Xu" userId="e7aed605-a3dd-4d5a-a692-a87037af107b" providerId="ADAL" clId="{DD1FDF10-7D46-46BB-AFF8-9771F1571229}" dt="2023-03-16T02:07:50.995" v="99" actId="20577"/>
          <ac:spMkLst>
            <pc:docMk/>
            <pc:sldMk cId="2296059887" sldId="533"/>
            <ac:spMk id="6" creationId="{CDED9527-F8EE-A1A1-BABC-8A21A3501734}"/>
          </ac:spMkLst>
        </pc:spChg>
        <pc:picChg chg="add mod">
          <ac:chgData name="Weifeng Xu" userId="e7aed605-a3dd-4d5a-a692-a87037af107b" providerId="ADAL" clId="{DD1FDF10-7D46-46BB-AFF8-9771F1571229}" dt="2023-03-16T02:07:55.112" v="100" actId="1076"/>
          <ac:picMkLst>
            <pc:docMk/>
            <pc:sldMk cId="2296059887" sldId="533"/>
            <ac:picMk id="3" creationId="{2E229AAA-F9B6-3A4A-5695-AB2B4897F941}"/>
          </ac:picMkLst>
        </pc:picChg>
        <pc:picChg chg="add mod">
          <ac:chgData name="Weifeng Xu" userId="e7aed605-a3dd-4d5a-a692-a87037af107b" providerId="ADAL" clId="{DD1FDF10-7D46-46BB-AFF8-9771F1571229}" dt="2023-03-16T02:07:58.213" v="101" actId="1076"/>
          <ac:picMkLst>
            <pc:docMk/>
            <pc:sldMk cId="2296059887" sldId="533"/>
            <ac:picMk id="5" creationId="{3D83884C-174C-887F-8F55-C2D9287CB814}"/>
          </ac:picMkLst>
        </pc:picChg>
      </pc:sldChg>
      <pc:sldChg chg="del">
        <pc:chgData name="Weifeng Xu" userId="e7aed605-a3dd-4d5a-a692-a87037af107b" providerId="ADAL" clId="{DD1FDF10-7D46-46BB-AFF8-9771F1571229}" dt="2023-03-16T00:18:36.979" v="49" actId="47"/>
        <pc:sldMkLst>
          <pc:docMk/>
          <pc:sldMk cId="2241510452" sldId="534"/>
        </pc:sldMkLst>
      </pc:sldChg>
      <pc:sldChg chg="del">
        <pc:chgData name="Weifeng Xu" userId="e7aed605-a3dd-4d5a-a692-a87037af107b" providerId="ADAL" clId="{DD1FDF10-7D46-46BB-AFF8-9771F1571229}" dt="2023-03-16T00:18:37.026" v="50" actId="47"/>
        <pc:sldMkLst>
          <pc:docMk/>
          <pc:sldMk cId="3322395860" sldId="535"/>
        </pc:sldMkLst>
      </pc:sldChg>
      <pc:sldChg chg="del">
        <pc:chgData name="Weifeng Xu" userId="e7aed605-a3dd-4d5a-a692-a87037af107b" providerId="ADAL" clId="{DD1FDF10-7D46-46BB-AFF8-9771F1571229}" dt="2023-03-16T00:18:38.225" v="51" actId="47"/>
        <pc:sldMkLst>
          <pc:docMk/>
          <pc:sldMk cId="1723666245" sldId="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python3 arp.py 136.160.215.194 136.160.215.1</a:t>
            </a:r>
          </a:p>
          <a:p>
            <a:r>
              <a:rPr lang="en-US" dirty="0" err="1"/>
              <a:t>sudo</a:t>
            </a:r>
            <a:r>
              <a:rPr lang="en-US" dirty="0"/>
              <a:t> python3 dns_spoof.py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877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DNS Spoofing Forensics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Traffic files: https://github.com/frankwxu/digital-forensics-lab/tree/main/Networking_Forensics/lab_files/dns_spoof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8846-E0B6-465F-E6E1-CC9D6315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3ACC-9396-373A-917B-D8BBC8E9D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080A7-6444-FE39-D858-62DA2DD27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1" t="26144" r="5037" b="8366"/>
          <a:stretch/>
        </p:blipFill>
        <p:spPr>
          <a:xfrm>
            <a:off x="682241" y="25401"/>
            <a:ext cx="4932584" cy="2773541"/>
          </a:xfrm>
          <a:prstGeom prst="rect">
            <a:avLst/>
          </a:prstGeom>
        </p:spPr>
      </p:pic>
      <p:sp>
        <p:nvSpPr>
          <p:cNvPr id="5" name="AutoShape 2" descr="DNS Response Spoofed IP">
            <a:extLst>
              <a:ext uri="{FF2B5EF4-FFF2-40B4-BE49-F238E27FC236}">
                <a16:creationId xmlns:a16="http://schemas.microsoft.com/office/drawing/2014/main" id="{9778D6E4-A300-0790-F1BF-53E075A72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4E96-4D44-796C-3EFE-18F9E3701805}"/>
              </a:ext>
            </a:extLst>
          </p:cNvPr>
          <p:cNvSpPr txBox="1"/>
          <p:nvPr/>
        </p:nvSpPr>
        <p:spPr>
          <a:xfrm>
            <a:off x="1335156" y="3001220"/>
            <a:ext cx="3685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Attacker intercepts a DNS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313F-883B-B126-0DF0-4ADFA79FC67B}"/>
              </a:ext>
            </a:extLst>
          </p:cNvPr>
          <p:cNvSpPr txBox="1"/>
          <p:nvPr/>
        </p:nvSpPr>
        <p:spPr>
          <a:xfrm>
            <a:off x="6577175" y="3006162"/>
            <a:ext cx="53952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Attacker forwards the DNS request to the DNS server</a:t>
            </a:r>
          </a:p>
        </p:txBody>
      </p:sp>
      <p:sp>
        <p:nvSpPr>
          <p:cNvPr id="2" name="AutoShape 2" descr="The attacker forwarding the DNS request">
            <a:extLst>
              <a:ext uri="{FF2B5EF4-FFF2-40B4-BE49-F238E27FC236}">
                <a16:creationId xmlns:a16="http://schemas.microsoft.com/office/drawing/2014/main" id="{0F8824F0-994C-E6E1-4280-2364E3C7F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41CF8-2441-CD6A-244D-AA9DC205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9" t="26206" r="6040" b="8254"/>
          <a:stretch/>
        </p:blipFill>
        <p:spPr>
          <a:xfrm>
            <a:off x="6949999" y="25401"/>
            <a:ext cx="4715418" cy="2773541"/>
          </a:xfrm>
          <a:prstGeom prst="rect">
            <a:avLst/>
          </a:prstGeom>
        </p:spPr>
      </p:pic>
      <p:sp>
        <p:nvSpPr>
          <p:cNvPr id="9" name="AutoShape 2" descr="DNS Response Spoofed IP">
            <a:extLst>
              <a:ext uri="{FF2B5EF4-FFF2-40B4-BE49-F238E27FC236}">
                <a16:creationId xmlns:a16="http://schemas.microsoft.com/office/drawing/2014/main" id="{BE3EC567-2FAD-E058-1723-9FB23820B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3534" y="46264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045D5-199E-CA03-437C-7BDF46447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5" t="26928" r="6137" b="9281"/>
          <a:stretch/>
        </p:blipFill>
        <p:spPr>
          <a:xfrm>
            <a:off x="6899095" y="3527894"/>
            <a:ext cx="4677410" cy="264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C1DF0-FE21-F5F9-7031-F7E5B65E2A70}"/>
              </a:ext>
            </a:extLst>
          </p:cNvPr>
          <p:cNvSpPr txBox="1"/>
          <p:nvPr/>
        </p:nvSpPr>
        <p:spPr>
          <a:xfrm>
            <a:off x="1646040" y="6321929"/>
            <a:ext cx="37301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Attacker receives the DNS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51D3E-70BC-A40E-5BCB-B6A79CB2931A}"/>
              </a:ext>
            </a:extLst>
          </p:cNvPr>
          <p:cNvSpPr txBox="1"/>
          <p:nvPr/>
        </p:nvSpPr>
        <p:spPr>
          <a:xfrm>
            <a:off x="6698855" y="6202541"/>
            <a:ext cx="4999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Attacker modifies the DNS response and back a fake IP to the victim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6282BA-9A29-AA27-4512-F4868BB248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77" t="26206" r="5744" b="9735"/>
          <a:stretch/>
        </p:blipFill>
        <p:spPr>
          <a:xfrm>
            <a:off x="973066" y="3581399"/>
            <a:ext cx="4641759" cy="26508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E58A8-1BA9-D6F0-AE26-82444D4EBD16}"/>
              </a:ext>
            </a:extLst>
          </p:cNvPr>
          <p:cNvCxnSpPr/>
          <p:nvPr/>
        </p:nvCxnSpPr>
        <p:spPr>
          <a:xfrm flipV="1">
            <a:off x="0" y="3429000"/>
            <a:ext cx="12097657" cy="6168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194AD9-7C99-09B2-C234-028FF5501BDC}"/>
              </a:ext>
            </a:extLst>
          </p:cNvPr>
          <p:cNvCxnSpPr>
            <a:cxnSpLocks/>
          </p:cNvCxnSpPr>
          <p:nvPr/>
        </p:nvCxnSpPr>
        <p:spPr>
          <a:xfrm flipV="1">
            <a:off x="6265520" y="25401"/>
            <a:ext cx="33784" cy="6819898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396836-8D3F-D33C-1FB4-5E4A713D974E}"/>
              </a:ext>
            </a:extLst>
          </p:cNvPr>
          <p:cNvCxnSpPr/>
          <p:nvPr/>
        </p:nvCxnSpPr>
        <p:spPr>
          <a:xfrm>
            <a:off x="8476343" y="1190171"/>
            <a:ext cx="486228" cy="78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002488-6792-1CCA-A668-D134A9158291}"/>
              </a:ext>
            </a:extLst>
          </p:cNvPr>
          <p:cNvSpPr txBox="1"/>
          <p:nvPr/>
        </p:nvSpPr>
        <p:spPr>
          <a:xfrm>
            <a:off x="8690256" y="128090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iptables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436DD5-0EC5-F573-7B33-C95399B65B98}"/>
              </a:ext>
            </a:extLst>
          </p:cNvPr>
          <p:cNvCxnSpPr/>
          <p:nvPr/>
        </p:nvCxnSpPr>
        <p:spPr>
          <a:xfrm>
            <a:off x="7431314" y="1650235"/>
            <a:ext cx="471715" cy="83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41134-0F0D-5FD9-2137-E75479AEB400}"/>
              </a:ext>
            </a:extLst>
          </p:cNvPr>
          <p:cNvSpPr txBox="1"/>
          <p:nvPr/>
        </p:nvSpPr>
        <p:spPr>
          <a:xfrm>
            <a:off x="7739237" y="2060671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3656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29AAA-F9B6-3A4A-5695-AB2B4897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44" y="1965768"/>
            <a:ext cx="3330229" cy="133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3884C-174C-887F-8F55-C2D9287C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3368"/>
            <a:ext cx="8215072" cy="17070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DED9527-F8EE-A1A1-BABC-8A21A35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fake bank login page</a:t>
            </a:r>
          </a:p>
        </p:txBody>
      </p:sp>
    </p:spTree>
    <p:extLst>
      <p:ext uri="{BB962C8B-B14F-4D97-AF65-F5344CB8AC3E}">
        <p14:creationId xmlns:p14="http://schemas.microsoft.com/office/powerpoint/2010/main" val="229605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FBAE5-64CB-9A37-7E13-2EA08CF0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5" y="479804"/>
            <a:ext cx="11194750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36607</TotalTime>
  <Words>117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DNS Spoofing Forensics</vt:lpstr>
      <vt:lpstr>DNS Spoofing Attack</vt:lpstr>
      <vt:lpstr>PowerPoint Presentation</vt:lpstr>
      <vt:lpstr>Create a fake bank login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2023-03-16T02:07:59Z</dcterms:modified>
</cp:coreProperties>
</file>