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4" r:id="rId3"/>
    <p:sldId id="305" r:id="rId4"/>
    <p:sldId id="257" r:id="rId5"/>
    <p:sldId id="271" r:id="rId6"/>
    <p:sldId id="272" r:id="rId7"/>
    <p:sldId id="259" r:id="rId8"/>
    <p:sldId id="260" r:id="rId9"/>
    <p:sldId id="261" r:id="rId10"/>
    <p:sldId id="258" r:id="rId11"/>
    <p:sldId id="275" r:id="rId12"/>
    <p:sldId id="266" r:id="rId13"/>
    <p:sldId id="264" r:id="rId14"/>
    <p:sldId id="263" r:id="rId15"/>
    <p:sldId id="269" r:id="rId16"/>
    <p:sldId id="273" r:id="rId17"/>
    <p:sldId id="274" r:id="rId18"/>
    <p:sldId id="296" r:id="rId19"/>
    <p:sldId id="268" r:id="rId20"/>
    <p:sldId id="276" r:id="rId21"/>
    <p:sldId id="277" r:id="rId22"/>
    <p:sldId id="278" r:id="rId23"/>
    <p:sldId id="279" r:id="rId24"/>
    <p:sldId id="280" r:id="rId25"/>
    <p:sldId id="298" r:id="rId26"/>
    <p:sldId id="281" r:id="rId27"/>
    <p:sldId id="299" r:id="rId28"/>
    <p:sldId id="283" r:id="rId29"/>
    <p:sldId id="284" r:id="rId30"/>
    <p:sldId id="285" r:id="rId31"/>
    <p:sldId id="286" r:id="rId32"/>
    <p:sldId id="301" r:id="rId33"/>
    <p:sldId id="300" r:id="rId34"/>
    <p:sldId id="291" r:id="rId35"/>
    <p:sldId id="294" r:id="rId36"/>
    <p:sldId id="288" r:id="rId37"/>
    <p:sldId id="289" r:id="rId38"/>
    <p:sldId id="287" r:id="rId39"/>
    <p:sldId id="290" r:id="rId40"/>
    <p:sldId id="295" r:id="rId41"/>
    <p:sldId id="292" r:id="rId42"/>
    <p:sldId id="29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40" dt="2022-09-27T21:28: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8" autoAdjust="0"/>
    <p:restoredTop sz="88458" autoAdjust="0"/>
  </p:normalViewPr>
  <p:slideViewPr>
    <p:cSldViewPr snapToGrid="0">
      <p:cViewPr>
        <p:scale>
          <a:sx n="100" d="100"/>
          <a:sy n="10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409D07DA-7E5C-4EF5-A9AF-5A4926BCA666}"/>
    <pc:docChg chg="undo custSel addSld delSld modSld">
      <pc:chgData name="Weifeng Xu" userId="e7aed605-a3dd-4d5a-a692-a87037af107b" providerId="ADAL" clId="{409D07DA-7E5C-4EF5-A9AF-5A4926BCA666}" dt="2023-02-27T14:16:26.910" v="1001" actId="207"/>
      <pc:docMkLst>
        <pc:docMk/>
      </pc:docMkLst>
      <pc:sldChg chg="modNotesTx">
        <pc:chgData name="Weifeng Xu" userId="e7aed605-a3dd-4d5a-a692-a87037af107b" providerId="ADAL" clId="{409D07DA-7E5C-4EF5-A9AF-5A4926BCA666}" dt="2022-09-27T21:15:30.879" v="743" actId="6549"/>
        <pc:sldMkLst>
          <pc:docMk/>
          <pc:sldMk cId="162022530" sldId="256"/>
        </pc:sldMkLst>
      </pc:sldChg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409D07DA-7E5C-4EF5-A9AF-5A4926BCA666}" dt="2022-09-26T13:06:46.986" v="742" actId="113"/>
        <pc:sldMkLst>
          <pc:docMk/>
          <pc:sldMk cId="2296256338" sldId="288"/>
        </pc:sldMkLst>
        <pc:spChg chg="add mod">
          <ac:chgData name="Weifeng Xu" userId="e7aed605-a3dd-4d5a-a692-a87037af107b" providerId="ADAL" clId="{409D07DA-7E5C-4EF5-A9AF-5A4926BCA666}" dt="2022-09-26T13:06:46.986" v="742" actId="113"/>
          <ac:spMkLst>
            <pc:docMk/>
            <pc:sldMk cId="2296256338" sldId="288"/>
            <ac:spMk id="3" creationId="{35E6DDE5-EE2C-AFD4-A9A0-47855A8DEE26}"/>
          </ac:spMkLst>
        </pc:spChg>
        <pc:picChg chg="mod">
          <ac:chgData name="Weifeng Xu" userId="e7aed605-a3dd-4d5a-a692-a87037af107b" providerId="ADAL" clId="{409D07DA-7E5C-4EF5-A9AF-5A4926BCA666}" dt="2022-09-26T13:06:39.607" v="739" actId="1076"/>
          <ac:picMkLst>
            <pc:docMk/>
            <pc:sldMk cId="2296256338" sldId="288"/>
            <ac:picMk id="9" creationId="{00000000-0000-0000-0000-000000000000}"/>
          </ac:picMkLst>
        </pc:pic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2-03-08T14:58:50.921" v="343" actId="14100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2-03-08T14:40:04.010" v="328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  <pc:sldChg chg="addSp modSp new mod modClrScheme chgLayout">
        <pc:chgData name="Weifeng Xu" userId="e7aed605-a3dd-4d5a-a692-a87037af107b" providerId="ADAL" clId="{409D07DA-7E5C-4EF5-A9AF-5A4926BCA666}" dt="2023-02-27T14:16:26.910" v="1001" actId="207"/>
        <pc:sldMkLst>
          <pc:docMk/>
          <pc:sldMk cId="3211415656" sldId="302"/>
        </pc:sldMkLst>
        <pc:spChg chg="mod ord">
          <ac:chgData name="Weifeng Xu" userId="e7aed605-a3dd-4d5a-a692-a87037af107b" providerId="ADAL" clId="{409D07DA-7E5C-4EF5-A9AF-5A4926BCA666}" dt="2022-09-26T12:49:20.559" v="356" actId="700"/>
          <ac:spMkLst>
            <pc:docMk/>
            <pc:sldMk cId="3211415656" sldId="302"/>
            <ac:spMk id="2" creationId="{8D85C227-31EF-7CE0-3B10-0B3892E08ED0}"/>
          </ac:spMkLst>
        </pc:spChg>
        <pc:spChg chg="add mod ord">
          <ac:chgData name="Weifeng Xu" userId="e7aed605-a3dd-4d5a-a692-a87037af107b" providerId="ADAL" clId="{409D07DA-7E5C-4EF5-A9AF-5A4926BCA666}" dt="2023-02-27T14:16:26.910" v="1001" actId="207"/>
          <ac:spMkLst>
            <pc:docMk/>
            <pc:sldMk cId="3211415656" sldId="302"/>
            <ac:spMk id="3" creationId="{A3851BF1-C49D-E55A-1992-B8B23F3D46F5}"/>
          </ac:spMkLst>
        </pc:spChg>
      </pc:sldChg>
      <pc:sldChg chg="delSp new del mod modClrScheme chgLayout">
        <pc:chgData name="Weifeng Xu" userId="e7aed605-a3dd-4d5a-a692-a87037af107b" providerId="ADAL" clId="{409D07DA-7E5C-4EF5-A9AF-5A4926BCA666}" dt="2022-09-27T21:20:34.630" v="754" actId="47"/>
        <pc:sldMkLst>
          <pc:docMk/>
          <pc:sldMk cId="440778688" sldId="303"/>
        </pc:sldMkLst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2" creationId="{3B93670F-CB82-9E78-D466-46D06530CB8D}"/>
          </ac:spMkLst>
        </pc:spChg>
        <pc:spChg chg="del">
          <ac:chgData name="Weifeng Xu" userId="e7aed605-a3dd-4d5a-a692-a87037af107b" providerId="ADAL" clId="{409D07DA-7E5C-4EF5-A9AF-5A4926BCA666}" dt="2022-09-27T21:19:19.337" v="745" actId="700"/>
          <ac:spMkLst>
            <pc:docMk/>
            <pc:sldMk cId="440778688" sldId="303"/>
            <ac:spMk id="3" creationId="{C26DBA45-DD28-A563-1A2A-36D364218A94}"/>
          </ac:spMkLst>
        </pc:spChg>
      </pc:sldChg>
      <pc:sldChg chg="addSp delSp modSp add mod setBg modClrScheme chgLayout">
        <pc:chgData name="Weifeng Xu" userId="e7aed605-a3dd-4d5a-a692-a87037af107b" providerId="ADAL" clId="{409D07DA-7E5C-4EF5-A9AF-5A4926BCA666}" dt="2022-09-27T21:19:57.149" v="753" actId="1076"/>
        <pc:sldMkLst>
          <pc:docMk/>
          <pc:sldMk cId="4010385979" sldId="304"/>
        </pc:sldMkLst>
        <pc:spChg chg="del mod">
          <ac:chgData name="Weifeng Xu" userId="e7aed605-a3dd-4d5a-a692-a87037af107b" providerId="ADAL" clId="{409D07DA-7E5C-4EF5-A9AF-5A4926BCA666}" dt="2022-09-27T21:19:29.802" v="748" actId="700"/>
          <ac:spMkLst>
            <pc:docMk/>
            <pc:sldMk cId="4010385979" sldId="304"/>
            <ac:spMk id="2" creationId="{AB99A84B-65BD-439A-B94D-62C83D498020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3" creationId="{81FF3E71-63E4-4E3A-83FB-207CA7A70BB5}"/>
          </ac:spMkLst>
        </pc:spChg>
        <pc:spChg chg="mod">
          <ac:chgData name="Weifeng Xu" userId="e7aed605-a3dd-4d5a-a692-a87037af107b" providerId="ADAL" clId="{409D07DA-7E5C-4EF5-A9AF-5A4926BCA666}" dt="2022-09-27T21:19:37.724" v="749" actId="1076"/>
          <ac:spMkLst>
            <pc:docMk/>
            <pc:sldMk cId="4010385979" sldId="304"/>
            <ac:spMk id="4" creationId="{6DF168C5-CA4C-4395-8075-B4EE8934D9AD}"/>
          </ac:spMkLst>
        </pc:spChg>
        <pc:spChg chg="add mod">
          <ac:chgData name="Weifeng Xu" userId="e7aed605-a3dd-4d5a-a692-a87037af107b" providerId="ADAL" clId="{409D07DA-7E5C-4EF5-A9AF-5A4926BCA666}" dt="2022-09-27T21:19:57.149" v="753" actId="1076"/>
          <ac:spMkLst>
            <pc:docMk/>
            <pc:sldMk cId="4010385979" sldId="304"/>
            <ac:spMk id="5" creationId="{F41488E2-6CC7-AC84-80C7-6DE74C734264}"/>
          </ac:spMkLst>
        </pc:spChg>
        <pc:picChg chg="mod">
          <ac:chgData name="Weifeng Xu" userId="e7aed605-a3dd-4d5a-a692-a87037af107b" providerId="ADAL" clId="{409D07DA-7E5C-4EF5-A9AF-5A4926BCA666}" dt="2022-09-27T21:19:37.724" v="749" actId="1076"/>
          <ac:picMkLst>
            <pc:docMk/>
            <pc:sldMk cId="4010385979" sldId="304"/>
            <ac:picMk id="1026" creationId="{383A4A36-A8F1-4488-B678-B0A846360527}"/>
          </ac:picMkLst>
        </pc:picChg>
      </pc:sldChg>
      <pc:sldChg chg="addSp delSp modSp new mod modClrScheme chgLayout">
        <pc:chgData name="Weifeng Xu" userId="e7aed605-a3dd-4d5a-a692-a87037af107b" providerId="ADAL" clId="{409D07DA-7E5C-4EF5-A9AF-5A4926BCA666}" dt="2023-02-27T14:13:22.234" v="936" actId="20577"/>
        <pc:sldMkLst>
          <pc:docMk/>
          <pc:sldMk cId="2055990861" sldId="305"/>
        </pc:sldMkLst>
        <pc:spChg chg="add mod">
          <ac:chgData name="Weifeng Xu" userId="e7aed605-a3dd-4d5a-a692-a87037af107b" providerId="ADAL" clId="{409D07DA-7E5C-4EF5-A9AF-5A4926BCA666}" dt="2022-09-27T21:28:02.821" v="783" actId="1076"/>
          <ac:spMkLst>
            <pc:docMk/>
            <pc:sldMk cId="2055990861" sldId="305"/>
            <ac:spMk id="2" creationId="{793588AD-1E41-081C-1983-AD173D4A0A45}"/>
          </ac:spMkLst>
        </pc:spChg>
        <pc:spChg chg="add mod ord">
          <ac:chgData name="Weifeng Xu" userId="e7aed605-a3dd-4d5a-a692-a87037af107b" providerId="ADAL" clId="{409D07DA-7E5C-4EF5-A9AF-5A4926BCA666}" dt="2023-02-27T14:13:22.234" v="936" actId="20577"/>
          <ac:spMkLst>
            <pc:docMk/>
            <pc:sldMk cId="2055990861" sldId="305"/>
            <ac:spMk id="3" creationId="{A2FBCAF6-1D6B-F98D-62FF-A370F64D637F}"/>
          </ac:spMkLst>
        </pc:spChg>
        <pc:picChg chg="add mod">
          <ac:chgData name="Weifeng Xu" userId="e7aed605-a3dd-4d5a-a692-a87037af107b" providerId="ADAL" clId="{409D07DA-7E5C-4EF5-A9AF-5A4926BCA666}" dt="2022-09-27T21:27:53.570" v="780" actId="1076"/>
          <ac:picMkLst>
            <pc:docMk/>
            <pc:sldMk cId="2055990861" sldId="305"/>
            <ac:picMk id="1026" creationId="{35B4E213-5AE6-5BDE-1396-0D6E0E28D24C}"/>
          </ac:picMkLst>
        </pc:picChg>
        <pc:picChg chg="add del mod">
          <ac:chgData name="Weifeng Xu" userId="e7aed605-a3dd-4d5a-a692-a87037af107b" providerId="ADAL" clId="{409D07DA-7E5C-4EF5-A9AF-5A4926BCA666}" dt="2022-09-27T21:27:39.598" v="771" actId="478"/>
          <ac:picMkLst>
            <pc:docMk/>
            <pc:sldMk cId="2055990861" sldId="305"/>
            <ac:picMk id="1028" creationId="{5693A511-BB96-F442-4281-7E6A7214E1ED}"/>
          </ac:picMkLst>
        </pc:picChg>
        <pc:picChg chg="add del mod">
          <ac:chgData name="Weifeng Xu" userId="e7aed605-a3dd-4d5a-a692-a87037af107b" providerId="ADAL" clId="{409D07DA-7E5C-4EF5-A9AF-5A4926BCA666}" dt="2022-09-27T21:28:03.999" v="784" actId="1076"/>
          <ac:picMkLst>
            <pc:docMk/>
            <pc:sldMk cId="2055990861" sldId="305"/>
            <ac:picMk id="1030" creationId="{4E99F73B-9894-2401-CF24-79CAB34653F6}"/>
          </ac:picMkLst>
        </pc:picChg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94" y="446882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9157307" y="1468999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313457" y="2056675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1488E2-6CC7-AC84-80C7-6DE74C734264}"/>
              </a:ext>
            </a:extLst>
          </p:cNvPr>
          <p:cNvSpPr/>
          <p:nvPr/>
        </p:nvSpPr>
        <p:spPr>
          <a:xfrm>
            <a:off x="165005" y="2660698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wo Types of Application Software: General Purpose Applications and  Custom Software - TurboFuture">
            <a:extLst>
              <a:ext uri="{FF2B5EF4-FFF2-40B4-BE49-F238E27FC236}">
                <a16:creationId xmlns:a16="http://schemas.microsoft.com/office/drawing/2014/main" id="{35B4E213-5AE6-5BDE-1396-0D6E0E28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0" y="2422973"/>
            <a:ext cx="3576983" cy="20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rage Solutions on Microsoft Azure | by AnisKHELOUFI | Analytics Vidhya |  Medium">
            <a:extLst>
              <a:ext uri="{FF2B5EF4-FFF2-40B4-BE49-F238E27FC236}">
                <a16:creationId xmlns:a16="http://schemas.microsoft.com/office/drawing/2014/main" id="{4E99F73B-9894-2401-CF24-79CAB346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16764"/>
            <a:ext cx="4737953" cy="14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3588AD-1E41-081C-1983-AD173D4A0A45}"/>
              </a:ext>
            </a:extLst>
          </p:cNvPr>
          <p:cNvSpPr/>
          <p:nvPr/>
        </p:nvSpPr>
        <p:spPr>
          <a:xfrm>
            <a:off x="5094813" y="3333250"/>
            <a:ext cx="838772" cy="3437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BCAF6-1D6B-F98D-62FF-A370F6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generated by applications have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205599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(/1000,000)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</a:t>
            </a:r>
            <a:r>
              <a:rPr lang="en-US" dirty="0" err="1"/>
              <a:t>unix</a:t>
            </a:r>
            <a:r>
              <a:rPr lang="en-US" dirty="0"/>
              <a:t>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1988695"/>
            <a:ext cx="11545300" cy="2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323350" y="1619363"/>
            <a:ext cx="64063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Datetime function to convert </a:t>
            </a:r>
            <a:r>
              <a:rPr lang="en-US" dirty="0" err="1"/>
              <a:t>webkit</a:t>
            </a:r>
            <a:r>
              <a:rPr lang="en-US" dirty="0"/>
              <a:t> time to Unix epoch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6DDE5-EE2C-AFD4-A9A0-47855A8DEE26}"/>
              </a:ext>
            </a:extLst>
          </p:cNvPr>
          <p:cNvSpPr txBox="1"/>
          <p:nvPr/>
        </p:nvSpPr>
        <p:spPr>
          <a:xfrm>
            <a:off x="6284562" y="2586308"/>
            <a:ext cx="22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Only available using </a:t>
            </a:r>
            <a:r>
              <a:rPr lang="en-GB" b="1" dirty="0">
                <a:solidFill>
                  <a:srgbClr val="FF0000"/>
                </a:solidFill>
              </a:rPr>
              <a:t>-P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227-31EF-7CE0-3B10-0B3892E0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1BF1-C49D-E55A-1992-B8B23F3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Firefox/Edge</a:t>
            </a:r>
          </a:p>
          <a:p>
            <a:r>
              <a:rPr lang="en-GB" dirty="0"/>
              <a:t>Visit </a:t>
            </a:r>
            <a:r>
              <a:rPr lang="en-GB" dirty="0">
                <a:hlinkClick r:id="rId2"/>
              </a:rPr>
              <a:t>https://pytorch.org/</a:t>
            </a:r>
            <a:endParaRPr lang="en-GB" dirty="0"/>
          </a:p>
          <a:p>
            <a:pPr lvl="1"/>
            <a:r>
              <a:rPr lang="en-GB" dirty="0"/>
              <a:t>visit a few other websites/string search (e.g.,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</a:p>
          <a:p>
            <a:r>
              <a:rPr lang="en-GB" dirty="0"/>
              <a:t>Your tasks (using </a:t>
            </a:r>
            <a:r>
              <a:rPr lang="en-GB" sz="2400" dirty="0" err="1">
                <a:latin typeface="OCRB" panose="020B0609020202020204" pitchFamily="49" charset="0"/>
              </a:rPr>
              <a:t>hivexsh</a:t>
            </a:r>
            <a:r>
              <a:rPr lang="en-GB" sz="2400" dirty="0">
                <a:latin typeface="OCRB" panose="020B0609020202020204" pitchFamily="49" charset="0"/>
              </a:rPr>
              <a:t>/</a:t>
            </a:r>
            <a:r>
              <a:rPr lang="en-GB" sz="2400" dirty="0" err="1">
                <a:latin typeface="OCRB" panose="020B0609020202020204" pitchFamily="49" charset="0"/>
              </a:rPr>
              <a:t>Sqlites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Find the Firefox/Edge installation date (</a:t>
            </a:r>
            <a:r>
              <a:rPr lang="en-US" dirty="0" err="1">
                <a:latin typeface="OCRB" panose="020B0609020202020204" pitchFamily="49" charset="0"/>
              </a:rPr>
              <a:t>shimcache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the Firefox/Edge version from the registry</a:t>
            </a:r>
          </a:p>
          <a:p>
            <a:pPr lvl="1"/>
            <a:r>
              <a:rPr lang="en-US" dirty="0"/>
              <a:t>Find the visit history file</a:t>
            </a:r>
          </a:p>
          <a:p>
            <a:pPr lvl="1"/>
            <a:r>
              <a:rPr lang="en-US" dirty="0"/>
              <a:t>Find the websites you have visited starting from pytorch.org and their timestamps</a:t>
            </a:r>
          </a:p>
          <a:p>
            <a:pPr lvl="1"/>
            <a:r>
              <a:rPr lang="en-US" dirty="0"/>
              <a:t>Search keywords (</a:t>
            </a:r>
            <a:r>
              <a:rPr lang="en-GB" dirty="0"/>
              <a:t>e.g., </a:t>
            </a:r>
            <a:r>
              <a:rPr lang="en-GB" dirty="0">
                <a:solidFill>
                  <a:srgbClr val="FF0000"/>
                </a:solidFill>
              </a:rPr>
              <a:t>firearm, your name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19197</TotalTime>
  <Words>2194</Words>
  <Application>Microsoft Office PowerPoint</Application>
  <PresentationFormat>Widescreen</PresentationFormat>
  <Paragraphs>247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OCRB</vt:lpstr>
      <vt:lpstr>Times New Roman</vt:lpstr>
      <vt:lpstr>Office Theme</vt:lpstr>
      <vt:lpstr>Investigate Data Leakage Case </vt:lpstr>
      <vt:lpstr>PowerPoint Presentation</vt:lpstr>
      <vt:lpstr>Data generated by applications have different formats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2023-02-27T14:16:28Z</dcterms:modified>
</cp:coreProperties>
</file>