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278" r:id="rId22"/>
    <p:sldId id="324" r:id="rId23"/>
    <p:sldId id="279" r:id="rId24"/>
    <p:sldId id="280" r:id="rId25"/>
    <p:sldId id="281" r:id="rId26"/>
    <p:sldId id="282" r:id="rId27"/>
    <p:sldId id="321" r:id="rId28"/>
    <p:sldId id="308" r:id="rId29"/>
    <p:sldId id="319" r:id="rId30"/>
    <p:sldId id="293" r:id="rId31"/>
    <p:sldId id="314" r:id="rId32"/>
    <p:sldId id="322" r:id="rId33"/>
    <p:sldId id="320" r:id="rId34"/>
    <p:sldId id="297" r:id="rId35"/>
    <p:sldId id="306" r:id="rId36"/>
    <p:sldId id="294" r:id="rId37"/>
    <p:sldId id="295" r:id="rId38"/>
    <p:sldId id="296" r:id="rId39"/>
    <p:sldId id="309" r:id="rId40"/>
    <p:sldId id="284" r:id="rId41"/>
    <p:sldId id="273" r:id="rId42"/>
    <p:sldId id="276" r:id="rId43"/>
    <p:sldId id="312" r:id="rId44"/>
    <p:sldId id="313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23" dt="2021-08-28T14:18:44.0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 autoAdjust="0"/>
    <p:restoredTop sz="86140" autoAdjust="0"/>
  </p:normalViewPr>
  <p:slideViewPr>
    <p:cSldViewPr snapToGrid="0">
      <p:cViewPr varScale="1">
        <p:scale>
          <a:sx n="89" d="100"/>
          <a:sy n="89" d="100"/>
        </p:scale>
        <p:origin x="120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modSld">
      <pc:chgData name="Weifeng Xu" userId="e7aed605-a3dd-4d5a-a692-a87037af107b" providerId="ADAL" clId="{FC29E0CB-EC29-4F0E-A782-58C19F5D3434}" dt="2021-08-28T14:20:36.426" v="412" actId="6549"/>
      <pc:docMkLst>
        <pc:docMk/>
      </pc:docMkLst>
      <pc:sldChg chg="addSp delSp modSp mod modClrScheme chgLayout">
        <pc:chgData name="Weifeng Xu" userId="e7aed605-a3dd-4d5a-a692-a87037af107b" providerId="ADAL" clId="{FC29E0CB-EC29-4F0E-A782-58C19F5D3434}" dt="2021-08-28T14:19:43.731" v="392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1-08-24T15:14:52.652" v="237" actId="107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1-08-24T14:47:45.841" v="24" actId="700"/>
          <ac:spMkLst>
            <pc:docMk/>
            <pc:sldMk cId="292031743" sldId="323"/>
            <ac:spMk id="4" creationId="{21C5F391-BD46-454B-BA43-6035EF9BA067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 ord">
          <ac:chgData name="Weifeng Xu" userId="e7aed605-a3dd-4d5a-a692-a87037af107b" providerId="ADAL" clId="{FC29E0CB-EC29-4F0E-A782-58C19F5D3434}" dt="2021-08-24T15:09:55.364" v="218" actId="12"/>
          <ac:spMkLst>
            <pc:docMk/>
            <pc:sldMk cId="292031743" sldId="323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1-08-24T15:11:07.583" v="228" actId="207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1-08-24T15:10:58.335" v="224" actId="2085"/>
          <ac:spMkLst>
            <pc:docMk/>
            <pc:sldMk cId="292031743" sldId="323"/>
            <ac:spMk id="37" creationId="{8BC1F83E-E671-43C8-AD56-BC632DDC9A67}"/>
          </ac:spMkLst>
        </pc:spChg>
        <pc:spChg chg="add mod">
          <ac:chgData name="Weifeng Xu" userId="e7aed605-a3dd-4d5a-a692-a87037af107b" providerId="ADAL" clId="{FC29E0CB-EC29-4F0E-A782-58C19F5D3434}" dt="2021-08-24T15:14:52.652" v="237" actId="1076"/>
          <ac:spMkLst>
            <pc:docMk/>
            <pc:sldMk cId="292031743" sldId="323"/>
            <ac:spMk id="39" creationId="{20D7D29C-EFF3-4DDA-AADD-3B45F806B09B}"/>
          </ac:spMkLst>
        </pc:spChg>
        <pc:picChg chg="add mod">
          <ac:chgData name="Weifeng Xu" userId="e7aed605-a3dd-4d5a-a692-a87037af107b" providerId="ADAL" clId="{FC29E0CB-EC29-4F0E-A782-58C19F5D3434}" dt="2021-08-24T15:00:00.007" v="179" actId="1076"/>
          <ac:picMkLst>
            <pc:docMk/>
            <pc:sldMk cId="292031743" sldId="323"/>
            <ac:picMk id="1026" creationId="{DE1748CC-871F-448C-8F8E-90685526AA93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mod">
          <ac:chgData name="Weifeng Xu" userId="e7aed605-a3dd-4d5a-a692-a87037af107b" providerId="ADAL" clId="{FC29E0CB-EC29-4F0E-A782-58C19F5D3434}" dt="2021-08-24T15:09:26.321" v="214" actId="693"/>
          <ac:cxnSpMkLst>
            <pc:docMk/>
            <pc:sldMk cId="292031743" sldId="323"/>
            <ac:cxnSpMk id="15" creationId="{8D1FCEF6-B348-4FC8-B0E6-D54D53AA5EE7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1-08-24T15:09:14.464" v="212" actId="693"/>
          <ac:cxnSpMkLst>
            <pc:docMk/>
            <pc:sldMk cId="292031743" sldId="323"/>
            <ac:cxnSpMk id="23" creationId="{27E200BC-E63B-45D2-802C-A1E390EF4959}"/>
          </ac:cxnSpMkLst>
        </pc:cxnChg>
        <pc:cxnChg chg="add mod">
          <ac:chgData name="Weifeng Xu" userId="e7aed605-a3dd-4d5a-a692-a87037af107b" providerId="ADAL" clId="{FC29E0CB-EC29-4F0E-A782-58C19F5D3434}" dt="2021-08-24T15:09:20.239" v="213" actId="693"/>
          <ac:cxnSpMkLst>
            <pc:docMk/>
            <pc:sldMk cId="292031743" sldId="323"/>
            <ac:cxnSpMk id="28" creationId="{3570BB91-F533-44AF-AE76-EE5174C15FC8}"/>
          </ac:cxnSpMkLst>
        </pc:cxnChg>
        <pc:cxnChg chg="add mod">
          <ac:chgData name="Weifeng Xu" userId="e7aed605-a3dd-4d5a-a692-a87037af107b" providerId="ADAL" clId="{FC29E0CB-EC29-4F0E-A782-58C19F5D3434}" dt="2021-08-24T15:07:27.729" v="206" actId="13822"/>
          <ac:cxnSpMkLst>
            <pc:docMk/>
            <pc:sldMk cId="292031743" sldId="323"/>
            <ac:cxnSpMk id="31" creationId="{5EC48818-F89D-497D-8A55-F90D8B550A5A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1-08-24T15:14:39.745" v="236" actId="20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apt-ge</a:t>
            </a:r>
            <a:r>
              <a:rPr lang="en-US" dirty="0"/>
              <a:t>t install python-</a:t>
            </a:r>
            <a:r>
              <a:rPr lang="en-US" dirty="0" err="1"/>
              <a:t>setuptools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cd lab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https://www.cfreds.nist.gov/data_leakage_case/images/pc/cfreds_2015_data_leakage_pc.7z.001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https://www.cfreds.nist.gov/data_leakage_case/images/pc/cfreds_2015_data_leakage_pc.7z.002</a:t>
            </a:r>
          </a:p>
          <a:p>
            <a:r>
              <a:rPr lang="en-US" dirty="0" err="1"/>
              <a:t>wget</a:t>
            </a:r>
            <a:r>
              <a:rPr lang="en-US" dirty="0"/>
              <a:t> - q https://www.cfreds.nist.gov/data_leakage_case/images/pc/cfreds_2015_data_leakage_pc.7z.003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</a:t>
            </a:r>
            <a:r>
              <a:rPr lang="en-US" dirty="0" err="1"/>
              <a:t>trobules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https://zsecurity.org/download-custom-kali/</a:t>
            </a:r>
            <a:endParaRPr lang="en-US" dirty="0"/>
          </a:p>
          <a:p>
            <a:r>
              <a:rPr lang="en-US" dirty="0"/>
              <a:t>Refer to additional PPTs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2723827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2353441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3907414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3538082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0" y="1690688"/>
            <a:ext cx="10773768" cy="213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3" y="3898912"/>
            <a:ext cx="9065429" cy="23254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2118" y="1626555"/>
            <a:ext cx="26040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 err="1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18" y="2016721"/>
            <a:ext cx="9389102" cy="32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6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282100"/>
            <a:ext cx="11122094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932945"/>
            <a:ext cx="21936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24" r="1" b="2376"/>
          <a:stretch/>
        </p:blipFill>
        <p:spPr>
          <a:xfrm>
            <a:off x="744143" y="3075985"/>
            <a:ext cx="11122094" cy="370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44" y="3516907"/>
            <a:ext cx="11122094" cy="300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download the DD image?</a:t>
            </a:r>
          </a:p>
        </p:txBody>
      </p:sp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30" y="1798531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329" y="1415620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29" y="3160684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329" y="2791352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045388" y="382151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1989</Words>
  <Application>Microsoft Office PowerPoint</Application>
  <PresentationFormat>Widescreen</PresentationFormat>
  <Paragraphs>253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Helvetica Neue</vt:lpstr>
      <vt:lpstr>Poppins</vt:lpstr>
      <vt:lpstr>Arial</vt:lpstr>
      <vt:lpstr>Calibri</vt:lpstr>
      <vt:lpstr>Calibri Light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2021-08-28T14:20:39Z</dcterms:modified>
</cp:coreProperties>
</file>