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9" autoAdjust="0"/>
    <p:restoredTop sz="83304" autoAdjust="0"/>
  </p:normalViewPr>
  <p:slideViewPr>
    <p:cSldViewPr snapToGrid="0">
      <p:cViewPr varScale="1">
        <p:scale>
          <a:sx n="59" d="100"/>
          <a:sy n="59" d="100"/>
        </p:scale>
        <p:origin x="91" y="12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wget https://</a:t>
            </a:r>
            <a:r>
              <a:rPr lang="en-US" b="0" i="0" dirty="0">
                <a:solidFill>
                  <a:srgbClr val="222222"/>
                </a:solidFill>
                <a:effectLst/>
                <a:latin typeface="SFMono-Regular"/>
              </a:rPr>
              <a:t>raw.githubusercontent.com/</a:t>
            </a:r>
            <a:r>
              <a:rPr lang="da-DK" dirty="0"/>
              <a:t>frankwxu/digital-forensics-lab/blob/main/Help/tool-install-zsh.sh</a:t>
            </a:r>
          </a:p>
          <a:p>
            <a:r>
              <a:rPr lang="da-DK" dirty="0"/>
              <a:t>chmod -x tool-Install-zsh.sh 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69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Tool Installation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7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526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11945</TotalTime>
  <Words>31</Words>
  <Application>Microsoft Office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SFMono-Regular</vt:lpstr>
      <vt:lpstr>Arial</vt:lpstr>
      <vt:lpstr>Calibri</vt:lpstr>
      <vt:lpstr>Calibri Light</vt:lpstr>
      <vt:lpstr>Office Theme</vt:lpstr>
      <vt:lpstr>Tool Installation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986</cp:revision>
  <dcterms:created xsi:type="dcterms:W3CDTF">2020-09-14T14:43:27Z</dcterms:created>
  <dcterms:modified xsi:type="dcterms:W3CDTF">2021-02-20T14:42:38Z</dcterms:modified>
</cp:coreProperties>
</file>