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86" r:id="rId5"/>
    <p:sldId id="261" r:id="rId6"/>
    <p:sldId id="262" r:id="rId7"/>
    <p:sldId id="263" r:id="rId8"/>
    <p:sldId id="260" r:id="rId9"/>
    <p:sldId id="266" r:id="rId10"/>
    <p:sldId id="265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3" d="100"/>
          <a:sy n="93" d="100"/>
        </p:scale>
        <p:origin x="13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hivexsh</a:t>
            </a:r>
            <a:r>
              <a:rPr lang="en-US" dirty="0" smtClean="0"/>
              <a:t> NTUSER_informant.DAT</a:t>
            </a:r>
          </a:p>
          <a:p>
            <a:r>
              <a:rPr lang="en-US" dirty="0" smtClean="0"/>
              <a:t>cd Software\Microsoft\Office\15.0\Excel\File MRU</a:t>
            </a:r>
          </a:p>
          <a:p>
            <a:r>
              <a:rPr lang="en-US" dirty="0" err="1" smtClean="0"/>
              <a:t>lsval</a:t>
            </a:r>
            <a:endParaRPr lang="en-US" dirty="0" smtClean="0"/>
          </a:p>
          <a:p>
            <a:r>
              <a:rPr lang="en-US" dirty="0" smtClean="0"/>
              <a:t>"Item 1"="[F00000000][T01D065A7B4C94EE2][O00000000]*\\\\10.11.11.128\\</a:t>
            </a:r>
            <a:r>
              <a:rPr lang="en-US" dirty="0" err="1" smtClean="0"/>
              <a:t>secured_drive</a:t>
            </a:r>
            <a:r>
              <a:rPr lang="en-US" dirty="0" smtClean="0"/>
              <a:t>\\Secret Project Data\\pricing decision\\(</a:t>
            </a:r>
            <a:r>
              <a:rPr lang="en-US" dirty="0" err="1" smtClean="0"/>
              <a:t>secret_project</a:t>
            </a:r>
            <a:r>
              <a:rPr lang="en-US" dirty="0" smtClean="0"/>
              <a:t>)_pricing_decision.xlsx“</a:t>
            </a:r>
          </a:p>
          <a:p>
            <a:r>
              <a:rPr lang="en-US" dirty="0" smtClean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https://www.dmares.com/maresware/html/dateconv.htm</a:t>
            </a:r>
          </a:p>
          <a:p>
            <a:r>
              <a:rPr lang="en-US" dirty="0" smtClean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https://github.com/digitalsleuth/time_decode</a:t>
            </a:r>
          </a:p>
          <a:p>
            <a:r>
              <a:rPr lang="en-US" dirty="0" smtClean="0"/>
              <a:t>https://dfdatetime.readthedocs.io/en/latest/index.html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/media/root/C8CA0C8DCA0C7A48/Program\ Files\ \(x86\)/  -</a:t>
            </a:r>
            <a:r>
              <a:rPr lang="en-US" dirty="0" err="1" smtClean="0"/>
              <a:t>regextype</a:t>
            </a:r>
            <a:r>
              <a:rPr lang="en-US" dirty="0" smtClean="0"/>
              <a:t> grep  -regex  ".*google.*“</a:t>
            </a:r>
          </a:p>
          <a:p>
            <a:endParaRPr lang="en-US" dirty="0" smtClean="0"/>
          </a:p>
          <a:p>
            <a:r>
              <a:rPr lang="en-US" dirty="0" smtClean="0"/>
              <a:t>Review: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 smtClean="0"/>
              <a:t>https://www.linode.com/docs/guides/find-files-in-linux-using-the-command-line/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SOFTWARE -p installer | grep -</a:t>
            </a:r>
            <a:r>
              <a:rPr lang="en-US" dirty="0" err="1" smtClean="0"/>
              <a:t>Ei</a:t>
            </a:r>
            <a:r>
              <a:rPr lang="en-US" dirty="0" smtClean="0"/>
              <a:t> "</a:t>
            </a:r>
            <a:r>
              <a:rPr lang="en-US" dirty="0" err="1" smtClean="0"/>
              <a:t>google|amazon|cloud|amazon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rip.pl -r SOFTWARE -p uninstall | grep -</a:t>
            </a:r>
            <a:r>
              <a:rPr lang="en-US" dirty="0" err="1" smtClean="0"/>
              <a:t>Ei</a:t>
            </a:r>
            <a:r>
              <a:rPr lang="en-US" dirty="0" smtClean="0"/>
              <a:t> "</a:t>
            </a:r>
            <a:r>
              <a:rPr lang="en-US" dirty="0" err="1" smtClean="0"/>
              <a:t>google|amazon|cloud|amazon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https://www.ghacks.net/2016/06/04/windows-automatic-startup-locations/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https://dpmforensics.com/2018/01/03/500-words-or-less-getting-more-from-google-accounts/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</a:t>
            </a:r>
            <a:r>
              <a:rPr lang="en-US" dirty="0" err="1" smtClean="0"/>
              <a:t>Ei</a:t>
            </a:r>
            <a:r>
              <a:rPr lang="en-US" dirty="0" smtClean="0"/>
              <a:t> "Received event </a:t>
            </a:r>
            <a:r>
              <a:rPr lang="en-US" dirty="0" err="1" smtClean="0"/>
              <a:t>RawEvent</a:t>
            </a:r>
            <a:r>
              <a:rPr lang="en-US" dirty="0" smtClean="0"/>
              <a:t>\((</a:t>
            </a:r>
            <a:r>
              <a:rPr lang="en-US" dirty="0" err="1" smtClean="0"/>
              <a:t>delete|create</a:t>
            </a:r>
            <a:r>
              <a:rPr lang="en-US" dirty="0" smtClean="0"/>
              <a:t>)"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/Local/Google/Drive/</a:t>
            </a:r>
            <a:r>
              <a:rPr lang="en-US" dirty="0" err="1" smtClean="0"/>
              <a:t>user_default</a:t>
            </a:r>
            <a:r>
              <a:rPr lang="en-US" dirty="0" smtClean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-P "\b[\w._%+]+@[\w.]+\.[a-</a:t>
            </a:r>
            <a:r>
              <a:rPr lang="en-US" dirty="0" err="1" smtClean="0"/>
              <a:t>zA</a:t>
            </a:r>
            <a:r>
              <a:rPr lang="en-US" dirty="0" smtClean="0"/>
              <a:t>-Z]{2,4}\b"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/Local/Google/Drive/</a:t>
            </a:r>
            <a:r>
              <a:rPr lang="en-US" dirty="0" err="1" smtClean="0"/>
              <a:t>user_default</a:t>
            </a:r>
            <a:r>
              <a:rPr lang="en-US" dirty="0" smtClean="0"/>
              <a:t>/sync_log.log  --color</a:t>
            </a:r>
          </a:p>
          <a:p>
            <a:endParaRPr lang="en-US" dirty="0" smtClean="0"/>
          </a:p>
          <a:p>
            <a:r>
              <a:rPr lang="en-US" dirty="0" smtClean="0"/>
              <a:t>\w: </a:t>
            </a:r>
            <a:r>
              <a:rPr lang="en-US" smtClean="0"/>
              <a:t>[a-zA-Z0-9_]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UsrClass_informat.dat  -p </a:t>
            </a:r>
            <a:r>
              <a:rPr lang="en-US" dirty="0" err="1" smtClean="0"/>
              <a:t>shellbags</a:t>
            </a:r>
            <a:r>
              <a:rPr lang="en-US" dirty="0" smtClean="0"/>
              <a:t> | grep 10.11.11.128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UsrClass_informat.dat -p </a:t>
            </a:r>
            <a:r>
              <a:rPr lang="en-US" dirty="0" err="1" smtClean="0"/>
              <a:t>shellbags</a:t>
            </a:r>
            <a:r>
              <a:rPr lang="en-US" dirty="0" smtClean="0"/>
              <a:t> | grep "10.11.11.128"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'{print NR,"|", $6, "|", $15}' FS=',' </a:t>
            </a:r>
            <a:r>
              <a:rPr lang="en-US" dirty="0" err="1" smtClean="0"/>
              <a:t>AutomaticDestinations</a:t>
            </a:r>
            <a:r>
              <a:rPr lang="en-US" dirty="0" smtClean="0"/>
              <a:t>/20201126160358_AutomaticDestinations.csv | grep "10.11.11.128" --color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'{print NR,"|", $6, "|", $15}' FS=',' </a:t>
            </a:r>
            <a:r>
              <a:rPr lang="en-US" dirty="0" err="1" smtClean="0"/>
              <a:t>AutomaticDestinations</a:t>
            </a:r>
            <a:r>
              <a:rPr lang="en-US" dirty="0" smtClean="0"/>
              <a:t>/20201126160358_AutomaticDestinations.csv | grep "V:"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</a:t>
            </a:r>
          </a:p>
          <a:p>
            <a:r>
              <a:rPr lang="en-US" dirty="0" smtClean="0"/>
              <a:t>ls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xxd</a:t>
            </a:r>
            <a:r>
              <a:rPr lang="en-US" dirty="0" smtClean="0"/>
              <a:t>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/Roaming/Microsoft/Office/Recent/'(</a:t>
            </a:r>
            <a:r>
              <a:rPr lang="en-US" dirty="0" err="1" smtClean="0"/>
              <a:t>secret_project</a:t>
            </a:r>
            <a:r>
              <a:rPr lang="en-US" dirty="0" smtClean="0"/>
              <a:t>)_</a:t>
            </a:r>
            <a:r>
              <a:rPr lang="en-US" dirty="0" err="1" smtClean="0"/>
              <a:t>pricing_decision.xlsx.LNK</a:t>
            </a:r>
            <a:r>
              <a:rPr lang="en-US" dirty="0" smtClean="0"/>
              <a:t>' | head -n 15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lnkinfo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/Roaming/Microsoft/Windows/Recent/'pricing </a:t>
            </a:r>
            <a:r>
              <a:rPr lang="en-US" dirty="0" err="1" smtClean="0"/>
              <a:t>decision.lnk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lnkinfo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/Roaming/Microsoft/Windows/Recent/'(</a:t>
            </a:r>
            <a:r>
              <a:rPr lang="en-US" dirty="0" err="1" smtClean="0"/>
              <a:t>secret_project</a:t>
            </a:r>
            <a:r>
              <a:rPr lang="en-US" dirty="0" smtClean="0"/>
              <a:t>)_</a:t>
            </a:r>
            <a:r>
              <a:rPr lang="en-US" dirty="0" err="1" smtClean="0"/>
              <a:t>pricing_decision.xlsx.lnk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://msdn.microsoft.com/en-us/library/ms724284(v=vs.85)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Network drive, </a:t>
            </a:r>
            <a:r>
              <a:rPr lang="en-US" dirty="0" err="1" smtClean="0"/>
              <a:t>ShellBag</a:t>
            </a:r>
            <a:r>
              <a:rPr lang="en-US" dirty="0" smtClean="0"/>
              <a:t>, Jump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smtClean="0"/>
              <a:t>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r>
              <a:rPr lang="en-US" dirty="0" smtClean="0"/>
              <a:t> parser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Parse a </a:t>
            </a:r>
            <a:r>
              <a:rPr lang="en-US" dirty="0" smtClean="0"/>
              <a:t>directory </a:t>
            </a:r>
            <a:r>
              <a:rPr lang="en-US" dirty="0" smtClean="0"/>
              <a:t>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Parse a file 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28.</a:t>
            </a:r>
            <a:r>
              <a:rPr lang="en-US" dirty="0" smtClean="0"/>
              <a:t>	List all files that were opened in the company’s network drive (similar to </a:t>
            </a:r>
            <a:r>
              <a:rPr lang="en-US" dirty="0" smtClean="0">
                <a:solidFill>
                  <a:srgbClr val="FF0000"/>
                </a:solidFill>
              </a:rPr>
              <a:t>27.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/>
              <a:t>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 smtClean="0"/>
              <a:t>\</a:t>
            </a:r>
            <a:r>
              <a:rPr lang="en-US" sz="2000" dirty="0"/>
              <a:t>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 smtClean="0"/>
              <a:t>lnk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chemeClr val="accent5"/>
                </a:solidFill>
              </a:rPr>
              <a:t>Most </a:t>
            </a:r>
            <a:r>
              <a:rPr lang="en-US" sz="2400" dirty="0">
                <a:solidFill>
                  <a:schemeClr val="accent5"/>
                </a:solidFill>
              </a:rPr>
              <a:t>Recently </a:t>
            </a:r>
            <a:r>
              <a:rPr lang="en-US" sz="2400" dirty="0" err="1" smtClean="0">
                <a:solidFill>
                  <a:schemeClr val="accent5"/>
                </a:solidFill>
              </a:rPr>
              <a:t>Used.quit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HKU\informant\Software\Microsoft\Office\15.0\Excel\File </a:t>
            </a:r>
            <a:r>
              <a:rPr lang="en-US" sz="2000" dirty="0">
                <a:solidFill>
                  <a:srgbClr val="FF0000"/>
                </a:solidFill>
              </a:rPr>
              <a:t>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File MRU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MRU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 smtClean="0"/>
              <a:t>] </a:t>
            </a:r>
            <a:r>
              <a:rPr lang="en-US" dirty="0" smtClean="0">
                <a:solidFill>
                  <a:schemeClr val="accent6"/>
                </a:solidFill>
              </a:rPr>
              <a:t>*\\\\</a:t>
            </a:r>
            <a:r>
              <a:rPr lang="en-US" dirty="0">
                <a:solidFill>
                  <a:schemeClr val="accent6"/>
                </a:solidFill>
              </a:rPr>
              <a:t>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F00000000: </a:t>
            </a:r>
            <a:r>
              <a:rPr lang="en-US" dirty="0" smtClean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 smtClean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 smtClean="0"/>
              <a:t>FILETIME</a:t>
            </a:r>
            <a:r>
              <a:rPr lang="en-US" u="sng" dirty="0"/>
              <a:t> </a:t>
            </a:r>
            <a:r>
              <a:rPr lang="en-US" dirty="0" smtClean="0"/>
              <a:t>(64 bits) </a:t>
            </a:r>
            <a:r>
              <a:rPr lang="en-US" dirty="0"/>
              <a:t>in big </a:t>
            </a:r>
            <a:r>
              <a:rPr lang="en-US" dirty="0" smtClean="0"/>
              <a:t>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 smtClean="0"/>
              <a:t>: an </a:t>
            </a:r>
            <a:r>
              <a:rPr lang="en-US" dirty="0"/>
              <a:t>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</a:t>
            </a:r>
            <a:r>
              <a:rPr lang="en-US" dirty="0" smtClean="0"/>
              <a:t>= 0x01234567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 smtClean="0">
                <a:hlinkClick r:id="rId4"/>
              </a:rPr>
              <a:t>FILETIME:  </a:t>
            </a:r>
            <a:r>
              <a:rPr lang="en-US" dirty="0" smtClean="0"/>
              <a:t>Contains </a:t>
            </a:r>
            <a:r>
              <a:rPr lang="en-US" dirty="0"/>
              <a:t>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</a:t>
            </a:r>
            <a:r>
              <a:rPr lang="en-US" dirty="0" smtClean="0"/>
              <a:t>UTC</a:t>
            </a:r>
          </a:p>
          <a:p>
            <a:endParaRPr lang="en-US" dirty="0"/>
          </a:p>
          <a:p>
            <a:r>
              <a:rPr lang="en-US" dirty="0"/>
              <a:t>0x01D065A7B4C94EE2= </a:t>
            </a:r>
            <a:r>
              <a:rPr lang="en-US" dirty="0" smtClean="0"/>
              <a:t>130716160160780002</a:t>
            </a:r>
          </a:p>
          <a:p>
            <a:r>
              <a:rPr lang="en-US" dirty="0" smtClean="0"/>
              <a:t> </a:t>
            </a:r>
            <a:r>
              <a:rPr lang="en-US" dirty="0"/>
              <a:t>130716160160780002 </a:t>
            </a:r>
            <a:r>
              <a:rPr lang="en-US" dirty="0" smtClean="0"/>
              <a:t>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</a:t>
            </a:r>
            <a:r>
              <a:rPr lang="en-US" dirty="0" smtClean="0"/>
              <a:t>= 13071616016,078,000,2 </a:t>
            </a:r>
            <a:r>
              <a:rPr lang="en-US" dirty="0" smtClean="0">
                <a:solidFill>
                  <a:srgbClr val="FF0000"/>
                </a:solidFill>
              </a:rPr>
              <a:t>00 </a:t>
            </a:r>
            <a:r>
              <a:rPr lang="en-US" dirty="0">
                <a:solidFill>
                  <a:srgbClr val="FF0000"/>
                </a:solidFill>
              </a:rPr>
              <a:t>nanosecond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 smtClean="0">
                <a:solidFill>
                  <a:schemeClr val="accent6"/>
                </a:solidFill>
              </a:rPr>
              <a:t>seconds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 smtClean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= </a:t>
            </a:r>
            <a:r>
              <a:rPr lang="en-US" dirty="0" smtClean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 smtClean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 smtClean="0"/>
              <a:t> = </a:t>
            </a:r>
            <a:r>
              <a:rPr lang="en-US" dirty="0"/>
              <a:t>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 smtClean="0"/>
              <a:t> 84 </a:t>
            </a:r>
            <a:r>
              <a:rPr lang="en-US" dirty="0" smtClean="0">
                <a:solidFill>
                  <a:schemeClr val="accent6"/>
                </a:solidFill>
              </a:rPr>
              <a:t>days</a:t>
            </a:r>
            <a:r>
              <a:rPr lang="en-US" dirty="0" smtClean="0"/>
              <a:t> </a:t>
            </a:r>
            <a:r>
              <a:rPr lang="en-US" dirty="0"/>
              <a:t>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</a:t>
            </a:r>
            <a:r>
              <a:rPr lang="en-US" dirty="0" smtClean="0"/>
              <a:t>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chemeClr val="accent6"/>
                </a:solidFill>
              </a:rPr>
              <a:t>time_decode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--</a:t>
            </a:r>
            <a:r>
              <a:rPr lang="en-US" sz="1600" dirty="0" err="1" smtClean="0">
                <a:solidFill>
                  <a:srgbClr val="FF0000"/>
                </a:solidFill>
              </a:rPr>
              <a:t>wh</a:t>
            </a:r>
            <a:r>
              <a:rPr lang="en-US" sz="1600" dirty="0" smtClean="0"/>
              <a:t>: Win Hex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</a:t>
            </a:r>
            <a:r>
              <a:rPr lang="en-US" dirty="0" smtClean="0"/>
              <a:t>(</a:t>
            </a:r>
            <a:r>
              <a:rPr lang="en-US" dirty="0"/>
              <a:t>Service name, log files</a:t>
            </a:r>
            <a:r>
              <a:rPr lang="en-US" dirty="0" smtClean="0"/>
              <a:t>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smtClean="0">
                <a:solidFill>
                  <a:srgbClr val="7030A0"/>
                </a:solidFill>
              </a:rPr>
              <a:t>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Installed </a:t>
            </a:r>
            <a:r>
              <a:rPr lang="en-US" dirty="0" smtClean="0"/>
              <a:t>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 smtClean="0"/>
              <a:t>Installation/Uninstall/Execution </a:t>
            </a:r>
            <a:r>
              <a:rPr lang="en-US" dirty="0" smtClean="0"/>
              <a:t>related Registry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err="1" smtClean="0"/>
              <a:t>Autoruns</a:t>
            </a:r>
            <a:endParaRPr lang="en-US" dirty="0" smtClean="0"/>
          </a:p>
          <a:p>
            <a:pPr lvl="1"/>
            <a:r>
              <a:rPr lang="en-US" dirty="0" err="1" smtClean="0"/>
              <a:t>UserAssist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Classes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29.1</a:t>
            </a:r>
            <a:r>
              <a:rPr lang="en-US" dirty="0" smtClean="0"/>
              <a:t> Search </a:t>
            </a:r>
            <a:r>
              <a:rPr lang="en-US" dirty="0" smtClean="0"/>
              <a:t>download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29.2 </a:t>
            </a:r>
            <a:r>
              <a:rPr lang="en-US" dirty="0" smtClean="0"/>
              <a:t>Search </a:t>
            </a:r>
            <a:r>
              <a:rPr lang="en-US" dirty="0" smtClean="0"/>
              <a:t>Installation directory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all file names contains the key words “google” using </a:t>
            </a:r>
            <a:r>
              <a:rPr lang="en-US" dirty="0" smtClean="0"/>
              <a:t>regex (practice a different method other than </a:t>
            </a:r>
            <a:r>
              <a:rPr lang="en-US" i="1" dirty="0" err="1" smtClean="0">
                <a:solidFill>
                  <a:srgbClr val="7030A0"/>
                </a:solidFill>
              </a:rPr>
              <a:t>fls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regextype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 smtClean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</a:t>
            </a:r>
            <a:r>
              <a:rPr lang="en-US" b="1" dirty="0" smtClean="0">
                <a:solidFill>
                  <a:srgbClr val="7030A0"/>
                </a:solidFill>
              </a:rPr>
              <a:t>.*"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29.3 </a:t>
            </a:r>
            <a:r>
              <a:rPr lang="en-US" dirty="0" smtClean="0"/>
              <a:t>Search Registry (installation/</a:t>
            </a:r>
            <a:r>
              <a:rPr lang="en-US" dirty="0" err="1" smtClean="0"/>
              <a:t>unstallation</a:t>
            </a:r>
            <a:r>
              <a:rPr lang="en-US" dirty="0" smtClean="0"/>
              <a:t>/execution)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installer registry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uninstaller registry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When a software is installed, often save uninstallation information in 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</a:t>
            </a: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 smtClean="0">
                <a:solidFill>
                  <a:srgbClr val="7030A0"/>
                </a:solidFill>
              </a:rPr>
              <a:t>CurrentVersion</a:t>
            </a:r>
            <a:r>
              <a:rPr lang="en-US" sz="2000" i="1" dirty="0" smtClean="0">
                <a:solidFill>
                  <a:srgbClr val="7030A0"/>
                </a:solidFill>
              </a:rPr>
              <a:t>\</a:t>
            </a:r>
            <a:r>
              <a:rPr lang="en-US" sz="2000" i="1" dirty="0" err="1" smtClean="0">
                <a:solidFill>
                  <a:srgbClr val="7030A0"/>
                </a:solidFill>
              </a:rPr>
              <a:t>RunServicesOnce</a:t>
            </a:r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HKLM\System\</a:t>
            </a:r>
            <a:r>
              <a:rPr lang="en-US" sz="2000" i="1" dirty="0" err="1" smtClean="0">
                <a:solidFill>
                  <a:srgbClr val="7030A0"/>
                </a:solidFill>
              </a:rPr>
              <a:t>CurrentControlSet</a:t>
            </a:r>
            <a:r>
              <a:rPr lang="en-US" sz="2000" i="1" dirty="0" smtClean="0">
                <a:solidFill>
                  <a:srgbClr val="7030A0"/>
                </a:solidFill>
              </a:rPr>
              <a:t>\Services</a:t>
            </a:r>
            <a:endParaRPr lang="en-US" sz="2000" i="1" dirty="0">
              <a:solidFill>
                <a:srgbClr val="7030A0"/>
              </a:solidFill>
            </a:endParaRP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30. </a:t>
            </a:r>
            <a:r>
              <a:rPr lang="en-US" dirty="0" smtClean="0"/>
              <a:t>What </a:t>
            </a:r>
            <a:r>
              <a:rPr lang="en-US" dirty="0"/>
              <a:t>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locations</a:t>
            </a:r>
            <a:endParaRPr lang="en-US" dirty="0"/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 smtClean="0"/>
              <a:t>Last two files </a:t>
            </a:r>
            <a:r>
              <a:rPr lang="en-US" dirty="0"/>
              <a:t>are deleted because of the logoff activity.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Need </a:t>
            </a:r>
            <a:r>
              <a:rPr lang="en-US" dirty="0"/>
              <a:t>to recover records from unused area of SQLite file.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dirty="0" smtClean="0"/>
              <a:t>the location of google log file </a:t>
            </a:r>
            <a:r>
              <a:rPr lang="en-US" i="1" dirty="0" smtClean="0">
                <a:solidFill>
                  <a:srgbClr val="007DB5"/>
                </a:solidFill>
              </a:rPr>
              <a:t>sync_log.log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Listing </a:t>
            </a:r>
            <a:r>
              <a:rPr lang="en-US" dirty="0"/>
              <a:t>of </a:t>
            </a:r>
            <a:r>
              <a:rPr lang="en-US" dirty="0" smtClean="0"/>
              <a:t>three actions </a:t>
            </a:r>
            <a:r>
              <a:rPr lang="en-US" dirty="0"/>
              <a:t>taken by Google Drive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</a:p>
          <a:p>
            <a:r>
              <a:rPr lang="en-US" dirty="0" smtClean="0"/>
              <a:t>Three actions are </a:t>
            </a:r>
            <a:r>
              <a:rPr lang="en-US" dirty="0"/>
              <a:t>paired up with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DIRECTION.UPLOAD</a:t>
            </a:r>
            <a:r>
              <a:rPr lang="en-US" dirty="0" smtClean="0"/>
              <a:t>: actions </a:t>
            </a:r>
            <a:r>
              <a:rPr lang="en-US" dirty="0"/>
              <a:t>taken on the local machine which are synced to other Google Drive folders</a:t>
            </a:r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DIRECTION.DOWNLOAD</a:t>
            </a:r>
            <a:r>
              <a:rPr lang="en-US" i="1" dirty="0" smtClean="0">
                <a:solidFill>
                  <a:srgbClr val="7030A0"/>
                </a:solidFill>
              </a:rPr>
              <a:t>: </a:t>
            </a:r>
            <a:r>
              <a:rPr lang="en-US" dirty="0" smtClean="0"/>
              <a:t>actions </a:t>
            </a:r>
            <a:r>
              <a:rPr lang="en-US" dirty="0"/>
              <a:t>taken elsewhere which are synced to the local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  <a:endParaRPr lang="en-US" dirty="0" smtClean="0"/>
          </a:p>
          <a:p>
            <a:pPr lvl="1"/>
            <a:r>
              <a:rPr lang="en-US" dirty="0" smtClean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>
                <a:solidFill>
                  <a:srgbClr val="FF0000"/>
                </a:solidFill>
              </a:rPr>
              <a:t>eleted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action recorded by the log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</a:t>
            </a:r>
            <a:r>
              <a:rPr lang="en-US" dirty="0"/>
              <a:t>locations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\User\informant\</a:t>
            </a:r>
            <a:r>
              <a:rPr lang="en-US" i="1" dirty="0" err="1" smtClean="0">
                <a:solidFill>
                  <a:srgbClr val="7030A0"/>
                </a:solidFill>
              </a:rPr>
              <a:t>AppData</a:t>
            </a:r>
            <a:r>
              <a:rPr lang="en-US" i="1" dirty="0" smtClean="0">
                <a:solidFill>
                  <a:srgbClr val="7030A0"/>
                </a:solidFill>
              </a:rPr>
              <a:t>\Google\Drive\</a:t>
            </a:r>
            <a:r>
              <a:rPr lang="en-US" i="1" dirty="0" err="1" smtClean="0">
                <a:solidFill>
                  <a:srgbClr val="7030A0"/>
                </a:solidFill>
              </a:rPr>
              <a:t>user_default</a:t>
            </a:r>
            <a:r>
              <a:rPr lang="en-US" i="1" dirty="0" smtClean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dirty="0" smtClean="0"/>
              <a:t>Account information, i.e</a:t>
            </a:r>
            <a:r>
              <a:rPr lang="en-US" smtClean="0"/>
              <a:t>., email, </a:t>
            </a:r>
            <a:r>
              <a:rPr lang="en-US" dirty="0" smtClean="0"/>
              <a:t>is needed when sync local and remote hosts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\</a:t>
            </a:r>
            <a:r>
              <a:rPr lang="en-US" i="1" dirty="0">
                <a:solidFill>
                  <a:srgbClr val="7030A0"/>
                </a:solidFill>
              </a:rPr>
              <a:t>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email via regex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27.1 </a:t>
            </a:r>
            <a:r>
              <a:rPr lang="en-US" i="1" dirty="0" err="1" smtClean="0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2130642"/>
            <a:ext cx="11990404" cy="1790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98" y="1761310"/>
            <a:ext cx="2580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err="1" smtClean="0">
                <a:solidFill>
                  <a:srgbClr val="007DB5"/>
                </a:solidFill>
              </a:rPr>
              <a:t>shellbag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with the 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27.2 </a:t>
            </a:r>
            <a:r>
              <a:rPr lang="en-US" i="1" dirty="0" smtClean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smtClean="0">
                <a:solidFill>
                  <a:srgbClr val="007DB5"/>
                </a:solidFill>
              </a:rPr>
              <a:t>Jump list </a:t>
            </a:r>
            <a:r>
              <a:rPr lang="en-US" dirty="0" smtClean="0"/>
              <a:t>with the 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433"/>
            <a:ext cx="8756139" cy="1630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213101"/>
            <a:ext cx="31101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smtClean="0">
                <a:solidFill>
                  <a:srgbClr val="007DB5"/>
                </a:solidFill>
              </a:rPr>
              <a:t>Jump list </a:t>
            </a:r>
            <a:r>
              <a:rPr lang="en-US" dirty="0" smtClean="0"/>
              <a:t>volume letter </a:t>
            </a:r>
            <a:r>
              <a:rPr lang="en-US" dirty="0" smtClean="0">
                <a:solidFill>
                  <a:srgbClr val="FF0000"/>
                </a:solidFill>
              </a:rPr>
              <a:t>V: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27.3 </a:t>
            </a:r>
            <a:r>
              <a:rPr lang="en-US" dirty="0" smtClean="0"/>
              <a:t>Link </a:t>
            </a:r>
            <a:r>
              <a:rPr lang="en-US" i="1" dirty="0" smtClean="0">
                <a:solidFill>
                  <a:srgbClr val="007DB5"/>
                </a:solidFill>
              </a:rPr>
              <a:t>.</a:t>
            </a:r>
            <a:r>
              <a:rPr lang="en-US" i="1" dirty="0" err="1" smtClean="0">
                <a:solidFill>
                  <a:srgbClr val="007DB5"/>
                </a:solidFill>
              </a:rPr>
              <a:t>lnk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shortcut or "link" used by Windows as a reference to an original file, folder, or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an alias on the Macintosh platform.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Files </a:t>
            </a:r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used files via links</a:t>
            </a:r>
          </a:p>
          <a:p>
            <a:pPr lvl="1"/>
            <a:r>
              <a:rPr lang="en-US" dirty="0" smtClean="0"/>
              <a:t>Windows and Office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7 to </a:t>
            </a:r>
            <a:r>
              <a:rPr lang="en-US" dirty="0" smtClean="0"/>
              <a:t>10 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C</a:t>
            </a:r>
            <a:r>
              <a:rPr lang="en-US" i="1" dirty="0">
                <a:solidFill>
                  <a:srgbClr val="7030A0"/>
                </a:solidFill>
              </a:rPr>
              <a:t>:\Users\%USERNAME%\</a:t>
            </a:r>
            <a:r>
              <a:rPr lang="en-US" i="1" dirty="0" smtClean="0">
                <a:solidFill>
                  <a:srgbClr val="7030A0"/>
                </a:solidFill>
              </a:rPr>
              <a:t>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 smtClean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</a:t>
            </a:r>
            <a:r>
              <a:rPr lang="en-US" i="1" dirty="0" smtClean="0">
                <a:solidFill>
                  <a:srgbClr val="7030A0"/>
                </a:solidFill>
              </a:rPr>
              <a:t>Recent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Check </a:t>
            </a:r>
            <a:r>
              <a:rPr lang="en-US" dirty="0"/>
              <a:t>Windows</a:t>
            </a:r>
            <a:r>
              <a:rPr lang="en-US" i="1" dirty="0" smtClean="0">
                <a:solidFill>
                  <a:srgbClr val="7030A0"/>
                </a:solidFill>
              </a:rPr>
              <a:t> 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Check Office</a:t>
            </a:r>
            <a:r>
              <a:rPr lang="en-US" i="1" dirty="0" smtClean="0">
                <a:solidFill>
                  <a:srgbClr val="7030A0"/>
                </a:solidFill>
              </a:rPr>
              <a:t> 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  <a:r>
              <a:rPr lang="en-US" i="1" dirty="0" err="1" smtClean="0">
                <a:solidFill>
                  <a:srgbClr val="7030A0"/>
                </a:solidFill>
              </a:rPr>
              <a:t>lnk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en-US" i="1" dirty="0" err="1" smtClean="0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21107</TotalTime>
  <Words>1010</Words>
  <Application>Microsoft Office PowerPoint</Application>
  <PresentationFormat>Widescreen</PresentationFormat>
  <Paragraphs>177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Investigate Data Leakage Case </vt:lpstr>
      <vt:lpstr>27. List all directories that were traversed in the company’s network drive.</vt:lpstr>
      <vt:lpstr>27.1 shellbag </vt:lpstr>
      <vt:lpstr>27.2 Jump List 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2290</cp:revision>
  <dcterms:created xsi:type="dcterms:W3CDTF">2020-09-14T14:43:27Z</dcterms:created>
  <dcterms:modified xsi:type="dcterms:W3CDTF">2020-12-24T01:38:02Z</dcterms:modified>
</cp:coreProperties>
</file>