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5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176" dt="2021-08-26T18:40:11.208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 autoAdjust="0"/>
    <p:restoredTop sz="89650" autoAdjust="0"/>
  </p:normalViewPr>
  <p:slideViewPr>
    <p:cSldViewPr snapToGrid="0">
      <p:cViewPr varScale="1">
        <p:scale>
          <a:sx n="99" d="100"/>
          <a:sy n="99" d="100"/>
        </p:scale>
        <p:origin x="130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  <pc:spChg chg="mod">
          <ac:chgData name="Weifeng Xu" userId="e7aed605-a3dd-4d5a-a692-a87037af107b" providerId="ADAL" clId="{A4CA56D5-47CB-484F-8DE2-B0FAB0B6CF57}" dt="2021-08-10T21:20:32.860" v="73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  <pc:spChg chg="mod">
          <ac:chgData name="Weifeng Xu" userId="e7aed605-a3dd-4d5a-a692-a87037af107b" providerId="ADAL" clId="{A4CA56D5-47CB-484F-8DE2-B0FAB0B6CF57}" dt="2021-08-22T19:22:01.493" v="2293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  <pc:spChg chg="mod ord">
          <ac:chgData name="Weifeng Xu" userId="e7aed605-a3dd-4d5a-a692-a87037af107b" providerId="ADAL" clId="{A4CA56D5-47CB-484F-8DE2-B0FAB0B6CF57}" dt="2021-08-10T21:24:32.910" v="125" actId="26606"/>
          <ac:spMkLst>
            <pc:docMk/>
            <pc:sldMk cId="4010385979" sldId="259"/>
            <ac:spMk id="2" creationId="{AB99A84B-65BD-439A-B94D-62C83D498020}"/>
          </ac:spMkLst>
        </pc:spChg>
        <pc:spChg chg="del">
          <ac:chgData name="Weifeng Xu" userId="e7aed605-a3dd-4d5a-a692-a87037af107b" providerId="ADAL" clId="{A4CA56D5-47CB-484F-8DE2-B0FAB0B6CF57}" dt="2021-08-10T21:24:19.112" v="123" actId="700"/>
          <ac:spMkLst>
            <pc:docMk/>
            <pc:sldMk cId="4010385979" sldId="259"/>
            <ac:spMk id="3" creationId="{561DA442-B050-43C4-938B-A0F517E486E7}"/>
          </ac:spMkLst>
        </pc:spChg>
        <pc:spChg chg="add mod">
          <ac:chgData name="Weifeng Xu" userId="e7aed605-a3dd-4d5a-a692-a87037af107b" providerId="ADAL" clId="{A4CA56D5-47CB-484F-8DE2-B0FAB0B6CF57}" dt="2021-08-21T14:19:20.759" v="877" actId="1076"/>
          <ac:spMkLst>
            <pc:docMk/>
            <pc:sldMk cId="4010385979" sldId="259"/>
            <ac:spMk id="3" creationId="{81FF3E71-63E4-4E3A-83FB-207CA7A70BB5}"/>
          </ac:spMkLst>
        </pc:spChg>
        <pc:spChg chg="add mod">
          <ac:chgData name="Weifeng Xu" userId="e7aed605-a3dd-4d5a-a692-a87037af107b" providerId="ADAL" clId="{A4CA56D5-47CB-484F-8DE2-B0FAB0B6CF57}" dt="2021-08-21T14:22:15.441" v="894" actId="20577"/>
          <ac:spMkLst>
            <pc:docMk/>
            <pc:sldMk cId="4010385979" sldId="259"/>
            <ac:spMk id="4" creationId="{6DF168C5-CA4C-4395-8075-B4EE8934D9AD}"/>
          </ac:spMkLst>
        </pc:spChg>
        <pc:spChg chg="add mod">
          <ac:chgData name="Weifeng Xu" userId="e7aed605-a3dd-4d5a-a692-a87037af107b" providerId="ADAL" clId="{A4CA56D5-47CB-484F-8DE2-B0FAB0B6CF57}" dt="2021-08-10T21:27:00.357" v="152" actId="1076"/>
          <ac:spMkLst>
            <pc:docMk/>
            <pc:sldMk cId="4010385979" sldId="259"/>
            <ac:spMk id="6" creationId="{DBB35AD8-5C2E-43B0-9DEE-1602D90C480F}"/>
          </ac:spMkLst>
        </pc:spChg>
        <pc:picChg chg="add mod">
          <ac:chgData name="Weifeng Xu" userId="e7aed605-a3dd-4d5a-a692-a87037af107b" providerId="ADAL" clId="{A4CA56D5-47CB-484F-8DE2-B0FAB0B6CF57}" dt="2021-08-22T19:23:04.768" v="2294" actId="1076"/>
          <ac:picMkLst>
            <pc:docMk/>
            <pc:sldMk cId="4010385979" sldId="259"/>
            <ac:picMk id="1026" creationId="{383A4A36-A8F1-4488-B678-B0A846360527}"/>
          </ac:picMkLst>
        </pc:picChg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  <pc:spChg chg="add mod ord">
          <ac:chgData name="Weifeng Xu" userId="e7aed605-a3dd-4d5a-a692-a87037af107b" providerId="ADAL" clId="{A4CA56D5-47CB-484F-8DE2-B0FAB0B6CF57}" dt="2021-08-11T00:25:59.991" v="308" actId="20577"/>
          <ac:spMkLst>
            <pc:docMk/>
            <pc:sldMk cId="1663533553" sldId="418"/>
            <ac:spMk id="2" creationId="{9E7D6529-D026-4EDC-B0C1-F236240B998E}"/>
          </ac:spMkLst>
        </pc:spChg>
        <pc:spChg chg="del">
          <ac:chgData name="Weifeng Xu" userId="e7aed605-a3dd-4d5a-a692-a87037af107b" providerId="ADAL" clId="{A4CA56D5-47CB-484F-8DE2-B0FAB0B6CF57}" dt="2021-08-10T21:28:11.927" v="163" actId="478"/>
          <ac:spMkLst>
            <pc:docMk/>
            <pc:sldMk cId="1663533553" sldId="418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6:39.673" v="318" actId="1076"/>
          <ac:spMkLst>
            <pc:docMk/>
            <pc:sldMk cId="1663533553" sldId="418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2:12.824" v="272" actId="1076"/>
          <ac:spMkLst>
            <pc:docMk/>
            <pc:sldMk cId="1663533553" sldId="418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1T00:26:35.741" v="317" actId="1076"/>
          <ac:picMkLst>
            <pc:docMk/>
            <pc:sldMk cId="1663533553" sldId="418"/>
            <ac:picMk id="1026" creationId="{00000000-0000-0000-0000-000000000000}"/>
          </ac:picMkLst>
        </pc:picChg>
        <pc:picChg chg="mod">
          <ac:chgData name="Weifeng Xu" userId="e7aed605-a3dd-4d5a-a692-a87037af107b" providerId="ADAL" clId="{A4CA56D5-47CB-484F-8DE2-B0FAB0B6CF57}" dt="2021-08-11T00:26:06.079" v="309" actId="1076"/>
          <ac:picMkLst>
            <pc:docMk/>
            <pc:sldMk cId="1663533553" sldId="418"/>
            <ac:picMk id="1028" creationId="{00000000-0000-0000-0000-000000000000}"/>
          </ac:picMkLst>
        </pc:picChg>
        <pc:cxnChg chg="add mod">
          <ac:chgData name="Weifeng Xu" userId="e7aed605-a3dd-4d5a-a692-a87037af107b" providerId="ADAL" clId="{A4CA56D5-47CB-484F-8DE2-B0FAB0B6CF57}" dt="2021-08-21T15:06:47.346" v="1774" actId="208"/>
          <ac:cxnSpMkLst>
            <pc:docMk/>
            <pc:sldMk cId="1663533553" sldId="418"/>
            <ac:cxnSpMk id="4" creationId="{054F1B51-B90E-49D4-9ABC-D540CFDB8662}"/>
          </ac:cxnSpMkLst>
        </pc:cxnChg>
        <pc:cxnChg chg="add mod">
          <ac:chgData name="Weifeng Xu" userId="e7aed605-a3dd-4d5a-a692-a87037af107b" providerId="ADAL" clId="{A4CA56D5-47CB-484F-8DE2-B0FAB0B6CF57}" dt="2021-08-21T15:06:59.234" v="1778" actId="14100"/>
          <ac:cxnSpMkLst>
            <pc:docMk/>
            <pc:sldMk cId="1663533553" sldId="418"/>
            <ac:cxnSpMk id="9" creationId="{78423D44-2E8A-4257-96AB-A434F2A6F559}"/>
          </ac:cxnSpMkLst>
        </pc:cxnChg>
        <pc:cxnChg chg="add mod">
          <ac:chgData name="Weifeng Xu" userId="e7aed605-a3dd-4d5a-a692-a87037af107b" providerId="ADAL" clId="{A4CA56D5-47CB-484F-8DE2-B0FAB0B6CF57}" dt="2021-08-21T15:07:08.260" v="1781" actId="1076"/>
          <ac:cxnSpMkLst>
            <pc:docMk/>
            <pc:sldMk cId="1663533553" sldId="418"/>
            <ac:cxnSpMk id="10" creationId="{5EFDAE76-B99D-427C-ACDF-E379E99B5D68}"/>
          </ac:cxnSpMkLst>
        </pc:cxnChg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  <pc:spChg chg="del">
          <ac:chgData name="Weifeng Xu" userId="e7aed605-a3dd-4d5a-a692-a87037af107b" providerId="ADAL" clId="{A4CA56D5-47CB-484F-8DE2-B0FAB0B6CF57}" dt="2021-08-10T21:47:09.872" v="228" actId="478"/>
          <ac:spMkLst>
            <pc:docMk/>
            <pc:sldMk cId="1167073923" sldId="419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48:43.040" v="253" actId="6549"/>
          <ac:spMkLst>
            <pc:docMk/>
            <pc:sldMk cId="1167073923" sldId="419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3:13.965" v="185" actId="1076"/>
          <ac:picMkLst>
            <pc:docMk/>
            <pc:sldMk cId="1167073923" sldId="419"/>
            <ac:picMk id="3" creationId="{00000000-0000-0000-0000-000000000000}"/>
          </ac:picMkLst>
        </pc:picChg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  <pc:spChg chg="mod">
          <ac:chgData name="Weifeng Xu" userId="e7aed605-a3dd-4d5a-a692-a87037af107b" providerId="ADAL" clId="{A4CA56D5-47CB-484F-8DE2-B0FAB0B6CF57}" dt="2021-08-11T00:21:46.582" v="265" actId="12"/>
          <ac:spMkLst>
            <pc:docMk/>
            <pc:sldMk cId="964867491" sldId="420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9:13.866" v="261" actId="14100"/>
          <ac:picMkLst>
            <pc:docMk/>
            <pc:sldMk cId="964867491" sldId="420"/>
            <ac:picMk id="3" creationId="{00000000-0000-0000-0000-000000000000}"/>
          </ac:picMkLst>
        </pc:picChg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  <pc:spChg chg="del">
          <ac:chgData name="Weifeng Xu" userId="e7aed605-a3dd-4d5a-a692-a87037af107b" providerId="ADAL" clId="{A4CA56D5-47CB-484F-8DE2-B0FAB0B6CF57}" dt="2021-08-11T01:22:09.625" v="671" actId="478"/>
          <ac:spMkLst>
            <pc:docMk/>
            <pc:sldMk cId="593528442" sldId="423"/>
            <ac:spMk id="3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1:22:29.006" v="673" actId="1076"/>
          <ac:spMkLst>
            <pc:docMk/>
            <pc:sldMk cId="593528442" sldId="423"/>
            <ac:spMk id="6" creationId="{00000000-0000-0000-0000-000000000000}"/>
          </ac:spMkLst>
        </pc:spChg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  <pc:spChg chg="del">
          <ac:chgData name="Weifeng Xu" userId="e7aed605-a3dd-4d5a-a692-a87037af107b" providerId="ADAL" clId="{A4CA56D5-47CB-484F-8DE2-B0FAB0B6CF57}" dt="2021-08-10T21:29:31.822" v="176" actId="478"/>
          <ac:spMkLst>
            <pc:docMk/>
            <pc:sldMk cId="1429759575" sldId="427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3:57.337" v="275" actId="20577"/>
          <ac:spMkLst>
            <pc:docMk/>
            <pc:sldMk cId="1429759575" sldId="427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30:10.912" v="180" actId="207"/>
          <ac:spMkLst>
            <pc:docMk/>
            <pc:sldMk cId="1429759575" sldId="427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29:35.632" v="177" actId="1076"/>
          <ac:spMkLst>
            <pc:docMk/>
            <pc:sldMk cId="1429759575" sldId="427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29:58.371" v="179" actId="1076"/>
          <ac:picMkLst>
            <pc:docMk/>
            <pc:sldMk cId="1429759575" sldId="427"/>
            <ac:picMk id="4100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  <pc:spChg chg="del mod">
          <ac:chgData name="Weifeng Xu" userId="e7aed605-a3dd-4d5a-a692-a87037af107b" providerId="ADAL" clId="{A4CA56D5-47CB-484F-8DE2-B0FAB0B6CF57}" dt="2021-08-22T14:22:59.325" v="1822" actId="700"/>
          <ac:spMkLst>
            <pc:docMk/>
            <pc:sldMk cId="1159618598" sldId="428"/>
            <ac:spMk id="2" creationId="{03CC167E-A2A6-45FA-8243-2E2D0A4470C5}"/>
          </ac:spMkLst>
        </pc:spChg>
        <pc:spChg chg="add mod">
          <ac:chgData name="Weifeng Xu" userId="e7aed605-a3dd-4d5a-a692-a87037af107b" providerId="ADAL" clId="{A4CA56D5-47CB-484F-8DE2-B0FAB0B6CF57}" dt="2021-08-11T00:33:54.082" v="374" actId="1076"/>
          <ac:spMkLst>
            <pc:docMk/>
            <pc:sldMk cId="1159618598" sldId="428"/>
            <ac:spMk id="5" creationId="{CA56C7D5-67D4-4354-8020-CF79451F25C5}"/>
          </ac:spMkLst>
        </pc:spChg>
        <pc:picChg chg="add mod">
          <ac:chgData name="Weifeng Xu" userId="e7aed605-a3dd-4d5a-a692-a87037af107b" providerId="ADAL" clId="{A4CA56D5-47CB-484F-8DE2-B0FAB0B6CF57}" dt="2021-08-11T00:33:12.695" v="348" actId="1076"/>
          <ac:picMkLst>
            <pc:docMk/>
            <pc:sldMk cId="1159618598" sldId="428"/>
            <ac:picMk id="3" creationId="{05B1F483-29FE-42DF-A908-82E0CF58CFBD}"/>
          </ac:picMkLst>
        </pc:picChg>
        <pc:picChg chg="add mod">
          <ac:chgData name="Weifeng Xu" userId="e7aed605-a3dd-4d5a-a692-a87037af107b" providerId="ADAL" clId="{A4CA56D5-47CB-484F-8DE2-B0FAB0B6CF57}" dt="2021-08-11T00:33:14.559" v="349" actId="1076"/>
          <ac:picMkLst>
            <pc:docMk/>
            <pc:sldMk cId="1159618598" sldId="428"/>
            <ac:picMk id="4" creationId="{4B2DA623-344A-40A0-899F-32A9A3D52D5E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  <pc:spChg chg="del">
          <ac:chgData name="Weifeng Xu" userId="e7aed605-a3dd-4d5a-a692-a87037af107b" providerId="ADAL" clId="{A4CA56D5-47CB-484F-8DE2-B0FAB0B6CF57}" dt="2021-08-11T00:36:45" v="376" actId="700"/>
          <ac:spMkLst>
            <pc:docMk/>
            <pc:sldMk cId="1861126999" sldId="429"/>
            <ac:spMk id="2" creationId="{B44548F4-EC13-4575-A0B0-A37083AF85EF}"/>
          </ac:spMkLst>
        </pc:spChg>
        <pc:spChg chg="add mod">
          <ac:chgData name="Weifeng Xu" userId="e7aed605-a3dd-4d5a-a692-a87037af107b" providerId="ADAL" clId="{A4CA56D5-47CB-484F-8DE2-B0FAB0B6CF57}" dt="2021-08-11T00:53:38.744" v="555" actId="1076"/>
          <ac:spMkLst>
            <pc:docMk/>
            <pc:sldMk cId="1861126999" sldId="429"/>
            <ac:spMk id="4" creationId="{7817D645-6EEE-4120-AA69-2DFDD098BEC8}"/>
          </ac:spMkLst>
        </pc:spChg>
        <pc:spChg chg="add mod">
          <ac:chgData name="Weifeng Xu" userId="e7aed605-a3dd-4d5a-a692-a87037af107b" providerId="ADAL" clId="{A4CA56D5-47CB-484F-8DE2-B0FAB0B6CF57}" dt="2021-08-11T00:52:23.381" v="549" actId="1582"/>
          <ac:spMkLst>
            <pc:docMk/>
            <pc:sldMk cId="1861126999" sldId="429"/>
            <ac:spMk id="11" creationId="{6A53EDA8-50B5-4F50-A50E-890D13AE9A96}"/>
          </ac:spMkLst>
        </pc:spChg>
        <pc:spChg chg="add mod">
          <ac:chgData name="Weifeng Xu" userId="e7aed605-a3dd-4d5a-a692-a87037af107b" providerId="ADAL" clId="{A4CA56D5-47CB-484F-8DE2-B0FAB0B6CF57}" dt="2021-08-11T00:54:43.846" v="574" actId="1076"/>
          <ac:spMkLst>
            <pc:docMk/>
            <pc:sldMk cId="1861126999" sldId="429"/>
            <ac:spMk id="15" creationId="{30CC8167-70CF-4BDB-A9D0-0F3991B02B2D}"/>
          </ac:spMkLst>
        </pc:spChg>
        <pc:picChg chg="add mod">
          <ac:chgData name="Weifeng Xu" userId="e7aed605-a3dd-4d5a-a692-a87037af107b" providerId="ADAL" clId="{A4CA56D5-47CB-484F-8DE2-B0FAB0B6CF57}" dt="2021-08-11T00:42:24.049" v="429" actId="1076"/>
          <ac:picMkLst>
            <pc:docMk/>
            <pc:sldMk cId="1861126999" sldId="429"/>
            <ac:picMk id="3" creationId="{F7EBBF2E-8A87-4098-83B9-CAF18D46F544}"/>
          </ac:picMkLst>
        </pc:picChg>
        <pc:cxnChg chg="add mod">
          <ac:chgData name="Weifeng Xu" userId="e7aed605-a3dd-4d5a-a692-a87037af107b" providerId="ADAL" clId="{A4CA56D5-47CB-484F-8DE2-B0FAB0B6CF57}" dt="2021-08-21T15:12:29.378" v="1783" actId="208"/>
          <ac:cxnSpMkLst>
            <pc:docMk/>
            <pc:sldMk cId="1861126999" sldId="429"/>
            <ac:cxnSpMk id="6" creationId="{3519A89B-898D-4745-8FE4-FF443B1BB0E8}"/>
          </ac:cxnSpMkLst>
        </pc:cxnChg>
        <pc:cxnChg chg="add del">
          <ac:chgData name="Weifeng Xu" userId="e7aed605-a3dd-4d5a-a692-a87037af107b" providerId="ADAL" clId="{A4CA56D5-47CB-484F-8DE2-B0FAB0B6CF57}" dt="2021-08-11T00:44:02.384" v="441" actId="478"/>
          <ac:cxnSpMkLst>
            <pc:docMk/>
            <pc:sldMk cId="1861126999" sldId="429"/>
            <ac:cxnSpMk id="10" creationId="{136E2043-0D14-4C54-ABE1-4090A1DAE752}"/>
          </ac:cxnSpMkLst>
        </pc:cxnChg>
        <pc:cxnChg chg="add mod">
          <ac:chgData name="Weifeng Xu" userId="e7aed605-a3dd-4d5a-a692-a87037af107b" providerId="ADAL" clId="{A4CA56D5-47CB-484F-8DE2-B0FAB0B6CF57}" dt="2021-08-11T00:52:54.144" v="553" actId="208"/>
          <ac:cxnSpMkLst>
            <pc:docMk/>
            <pc:sldMk cId="1861126999" sldId="429"/>
            <ac:cxnSpMk id="13" creationId="{98A8732D-0E94-473F-8E93-F7CC44AFD76B}"/>
          </ac:cxnSpMkLst>
        </pc:cxnChg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  <pc:spChg chg="add mod">
          <ac:chgData name="Weifeng Xu" userId="e7aed605-a3dd-4d5a-a692-a87037af107b" providerId="ADAL" clId="{A4CA56D5-47CB-484F-8DE2-B0FAB0B6CF57}" dt="2021-08-11T00:44:38.055" v="465" actId="1076"/>
          <ac:spMkLst>
            <pc:docMk/>
            <pc:sldMk cId="2182210702" sldId="430"/>
            <ac:spMk id="3" creationId="{A5F098FD-17F4-4C71-8F4F-8B21CF8A2B97}"/>
          </ac:spMkLst>
        </pc:spChg>
        <pc:picChg chg="add mod">
          <ac:chgData name="Weifeng Xu" userId="e7aed605-a3dd-4d5a-a692-a87037af107b" providerId="ADAL" clId="{A4CA56D5-47CB-484F-8DE2-B0FAB0B6CF57}" dt="2021-08-11T00:43:25.404" v="439" actId="1076"/>
          <ac:picMkLst>
            <pc:docMk/>
            <pc:sldMk cId="2182210702" sldId="430"/>
            <ac:picMk id="2" creationId="{A4810D98-CDF4-4551-80F7-3E5E1FBE739F}"/>
          </ac:picMkLst>
        </pc:picChg>
        <pc:cxnChg chg="add mod">
          <ac:chgData name="Weifeng Xu" userId="e7aed605-a3dd-4d5a-a692-a87037af107b" providerId="ADAL" clId="{A4CA56D5-47CB-484F-8DE2-B0FAB0B6CF57}" dt="2021-08-11T00:44:49.398" v="467" actId="13822"/>
          <ac:cxnSpMkLst>
            <pc:docMk/>
            <pc:sldMk cId="2182210702" sldId="430"/>
            <ac:cxnSpMk id="5" creationId="{68D070A5-A034-46C9-A72C-EB8E8038D08B}"/>
          </ac:cxnSpMkLst>
        </pc:cxnChg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  <pc:spChg chg="add mod">
          <ac:chgData name="Weifeng Xu" userId="e7aed605-a3dd-4d5a-a692-a87037af107b" providerId="ADAL" clId="{A4CA56D5-47CB-484F-8DE2-B0FAB0B6CF57}" dt="2021-08-11T00:45:31.614" v="473" actId="1076"/>
          <ac:spMkLst>
            <pc:docMk/>
            <pc:sldMk cId="3967940993" sldId="431"/>
            <ac:spMk id="3" creationId="{C4E9249F-8123-4CC5-AAFD-3F5AE566D961}"/>
          </ac:spMkLst>
        </pc:spChg>
        <pc:spChg chg="add mod">
          <ac:chgData name="Weifeng Xu" userId="e7aed605-a3dd-4d5a-a692-a87037af107b" providerId="ADAL" clId="{A4CA56D5-47CB-484F-8DE2-B0FAB0B6CF57}" dt="2021-08-11T00:46:40.451" v="516" actId="1076"/>
          <ac:spMkLst>
            <pc:docMk/>
            <pc:sldMk cId="3967940993" sldId="431"/>
            <ac:spMk id="4" creationId="{FFA710C4-C5F4-42B1-8627-4E333127411F}"/>
          </ac:spMkLst>
        </pc:spChg>
        <pc:spChg chg="add mod">
          <ac:chgData name="Weifeng Xu" userId="e7aed605-a3dd-4d5a-a692-a87037af107b" providerId="ADAL" clId="{A4CA56D5-47CB-484F-8DE2-B0FAB0B6CF57}" dt="2021-08-11T00:47:13.188" v="545" actId="20577"/>
          <ac:spMkLst>
            <pc:docMk/>
            <pc:sldMk cId="3967940993" sldId="431"/>
            <ac:spMk id="5" creationId="{A9799A3F-4F5C-40E9-91C5-5CAEE643CE26}"/>
          </ac:spMkLst>
        </pc:spChg>
        <pc:spChg chg="add mod">
          <ac:chgData name="Weifeng Xu" userId="e7aed605-a3dd-4d5a-a692-a87037af107b" providerId="ADAL" clId="{A4CA56D5-47CB-484F-8DE2-B0FAB0B6CF57}" dt="2021-08-11T01:08:59.888" v="611" actId="1076"/>
          <ac:spMkLst>
            <pc:docMk/>
            <pc:sldMk cId="3967940993" sldId="431"/>
            <ac:spMk id="6" creationId="{40269957-7597-43A9-A8B7-7DB2A3F6EA9D}"/>
          </ac:spMkLst>
        </pc:spChg>
        <pc:picChg chg="add mod">
          <ac:chgData name="Weifeng Xu" userId="e7aed605-a3dd-4d5a-a692-a87037af107b" providerId="ADAL" clId="{A4CA56D5-47CB-484F-8DE2-B0FAB0B6CF57}" dt="2021-08-11T00:45:28.044" v="472" actId="1076"/>
          <ac:picMkLst>
            <pc:docMk/>
            <pc:sldMk cId="3967940993" sldId="431"/>
            <ac:picMk id="2" creationId="{838C995C-AB5A-4F7A-821E-429673A4D89B}"/>
          </ac:picMkLst>
        </pc:picChg>
        <pc:cxnChg chg="add mod">
          <ac:chgData name="Weifeng Xu" userId="e7aed605-a3dd-4d5a-a692-a87037af107b" providerId="ADAL" clId="{A4CA56D5-47CB-484F-8DE2-B0FAB0B6CF57}" dt="2021-08-11T01:09:09.063" v="613" actId="13822"/>
          <ac:cxnSpMkLst>
            <pc:docMk/>
            <pc:sldMk cId="3967940993" sldId="431"/>
            <ac:cxnSpMk id="8" creationId="{A14DCB1A-253D-42BC-A976-E2850F59BFD8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  <pc:spChg chg="add mod">
          <ac:chgData name="Weifeng Xu" userId="e7aed605-a3dd-4d5a-a692-a87037af107b" providerId="ADAL" clId="{A4CA56D5-47CB-484F-8DE2-B0FAB0B6CF57}" dt="2021-08-11T00:55:31.994" v="578" actId="1076"/>
          <ac:spMkLst>
            <pc:docMk/>
            <pc:sldMk cId="730846325" sldId="432"/>
            <ac:spMk id="3" creationId="{6BE36C8B-4E76-478C-A5EA-B5719B862A1D}"/>
          </ac:spMkLst>
        </pc:spChg>
        <pc:spChg chg="add mod">
          <ac:chgData name="Weifeng Xu" userId="e7aed605-a3dd-4d5a-a692-a87037af107b" providerId="ADAL" clId="{A4CA56D5-47CB-484F-8DE2-B0FAB0B6CF57}" dt="2021-08-11T01:10:59.711" v="617" actId="20577"/>
          <ac:spMkLst>
            <pc:docMk/>
            <pc:sldMk cId="730846325" sldId="432"/>
            <ac:spMk id="5" creationId="{0B78CC70-0052-4125-AB8E-8B5879DA825A}"/>
          </ac:spMkLst>
        </pc:spChg>
        <pc:picChg chg="add mod">
          <ac:chgData name="Weifeng Xu" userId="e7aed605-a3dd-4d5a-a692-a87037af107b" providerId="ADAL" clId="{A4CA56D5-47CB-484F-8DE2-B0FAB0B6CF57}" dt="2021-08-11T00:55:13.062" v="576" actId="14100"/>
          <ac:picMkLst>
            <pc:docMk/>
            <pc:sldMk cId="730846325" sldId="432"/>
            <ac:picMk id="2" creationId="{C55EB74F-1B03-4887-A0F7-9ECC5994E252}"/>
          </ac:picMkLst>
        </pc:picChg>
        <pc:cxnChg chg="add mod">
          <ac:chgData name="Weifeng Xu" userId="e7aed605-a3dd-4d5a-a692-a87037af107b" providerId="ADAL" clId="{A4CA56D5-47CB-484F-8DE2-B0FAB0B6CF57}" dt="2021-08-11T00:55:31.994" v="578" actId="1076"/>
          <ac:cxnSpMkLst>
            <pc:docMk/>
            <pc:sldMk cId="730846325" sldId="432"/>
            <ac:cxnSpMk id="4" creationId="{6C427E0D-430D-4A95-93C1-70B640D7E93B}"/>
          </ac:cxnSpMkLst>
        </pc:cxnChg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  <pc:spChg chg="add mod">
          <ac:chgData name="Weifeng Xu" userId="e7aed605-a3dd-4d5a-a692-a87037af107b" providerId="ADAL" clId="{A4CA56D5-47CB-484F-8DE2-B0FAB0B6CF57}" dt="2021-08-22T15:36:38.957" v="2063" actId="1076"/>
          <ac:spMkLst>
            <pc:docMk/>
            <pc:sldMk cId="1187390596" sldId="433"/>
            <ac:spMk id="5" creationId="{89E29D3E-8566-41AE-B2FB-17EE28C6D787}"/>
          </ac:spMkLst>
        </pc:spChg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  <pc:spChg chg="add mod">
          <ac:chgData name="Weifeng Xu" userId="e7aed605-a3dd-4d5a-a692-a87037af107b" providerId="ADAL" clId="{A4CA56D5-47CB-484F-8DE2-B0FAB0B6CF57}" dt="2021-08-22T15:36:58.416" v="2075" actId="14100"/>
          <ac:spMkLst>
            <pc:docMk/>
            <pc:sldMk cId="189084197" sldId="438"/>
            <ac:spMk id="5" creationId="{9A9603F8-6C0F-4944-AA54-669E32463917}"/>
          </ac:spMkLst>
        </pc:spChg>
        <pc:picChg chg="mod">
          <ac:chgData name="Weifeng Xu" userId="e7aed605-a3dd-4d5a-a692-a87037af107b" providerId="ADAL" clId="{A4CA56D5-47CB-484F-8DE2-B0FAB0B6CF57}" dt="2021-08-22T15:36:43.523" v="2064" actId="1076"/>
          <ac:picMkLst>
            <pc:docMk/>
            <pc:sldMk cId="189084197" sldId="438"/>
            <ac:picMk id="4" creationId="{00000000-0000-0000-0000-000000000000}"/>
          </ac:picMkLst>
        </pc:picChg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  <pc:spChg chg="mod">
          <ac:chgData name="Weifeng Xu" userId="e7aed605-a3dd-4d5a-a692-a87037af107b" providerId="ADAL" clId="{A4CA56D5-47CB-484F-8DE2-B0FAB0B6CF57}" dt="2021-08-11T01:12:03.020" v="618" actId="6549"/>
          <ac:spMkLst>
            <pc:docMk/>
            <pc:sldMk cId="3293749384" sldId="444"/>
            <ac:spMk id="6" creationId="{00000000-0000-0000-0000-000000000000}"/>
          </ac:spMkLst>
        </pc:spChg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  <pc:spChg chg="del">
          <ac:chgData name="Weifeng Xu" userId="e7aed605-a3dd-4d5a-a692-a87037af107b" providerId="ADAL" clId="{A4CA56D5-47CB-484F-8DE2-B0FAB0B6CF57}" dt="2021-08-11T01:14:08.906" v="620" actId="478"/>
          <ac:spMkLst>
            <pc:docMk/>
            <pc:sldMk cId="3984724258" sldId="447"/>
            <ac:spMk id="4" creationId="{00000000-0000-0000-0000-000000000000}"/>
          </ac:spMkLst>
        </pc:spChg>
        <pc:cxnChg chg="mod">
          <ac:chgData name="Weifeng Xu" userId="e7aed605-a3dd-4d5a-a692-a87037af107b" providerId="ADAL" clId="{A4CA56D5-47CB-484F-8DE2-B0FAB0B6CF57}" dt="2021-08-21T18:54:21.820" v="1786" actId="14100"/>
          <ac:cxnSpMkLst>
            <pc:docMk/>
            <pc:sldMk cId="3984724258" sldId="447"/>
            <ac:cxnSpMk id="8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2" creationId="{A839A879-7D9C-4248-ACC4-D674A54AA645}"/>
          </ac:spMkLst>
        </pc:spChg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3" creationId="{39B8C9F8-4299-4D81-847D-FA9526D3C7A9}"/>
          </ac:spMkLst>
        </pc:spChg>
        <pc:spChg chg="add mod ord">
          <ac:chgData name="Weifeng Xu" userId="e7aed605-a3dd-4d5a-a692-a87037af107b" providerId="ADAL" clId="{A4CA56D5-47CB-484F-8DE2-B0FAB0B6CF57}" dt="2021-08-11T01:16:55.569" v="644" actId="20577"/>
          <ac:spMkLst>
            <pc:docMk/>
            <pc:sldMk cId="3457596351" sldId="448"/>
            <ac:spMk id="4" creationId="{75A29158-1C64-4CE0-B619-29AE3D56152D}"/>
          </ac:spMkLst>
        </pc:spChg>
        <pc:spChg chg="add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5" creationId="{44D0B53D-281E-4193-A016-504D23D53A8C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  <pc:spChg chg="del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2" creationId="{FD2FA098-BEC3-4E13-AD92-CCE64F55EC03}"/>
          </ac:spMkLst>
        </pc:spChg>
        <pc:spChg chg="add mod ord">
          <ac:chgData name="Weifeng Xu" userId="e7aed605-a3dd-4d5a-a692-a87037af107b" providerId="ADAL" clId="{A4CA56D5-47CB-484F-8DE2-B0FAB0B6CF57}" dt="2021-08-11T01:18:12.542" v="665" actId="20577"/>
          <ac:spMkLst>
            <pc:docMk/>
            <pc:sldMk cId="1351668847" sldId="449"/>
            <ac:spMk id="3" creationId="{ACBB1566-FACA-43F6-8E5F-6CD4FB80E2E2}"/>
          </ac:spMkLst>
        </pc:spChg>
        <pc:spChg chg="add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4" creationId="{989DA336-FECE-4500-96C7-7994956678B8}"/>
          </ac:spMkLst>
        </pc:spChg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  <pc:spChg chg="add mod">
          <ac:chgData name="Weifeng Xu" userId="e7aed605-a3dd-4d5a-a692-a87037af107b" providerId="ADAL" clId="{A4CA56D5-47CB-484F-8DE2-B0FAB0B6CF57}" dt="2021-08-11T01:20:53.011" v="669" actId="20577"/>
          <ac:spMkLst>
            <pc:docMk/>
            <pc:sldMk cId="56855467" sldId="450"/>
            <ac:spMk id="2" creationId="{858A2F4E-513A-4B51-A364-DB3E42E0E0D6}"/>
          </ac:spMkLst>
        </pc:spChg>
        <pc:spChg chg="add mod">
          <ac:chgData name="Weifeng Xu" userId="e7aed605-a3dd-4d5a-a692-a87037af107b" providerId="ADAL" clId="{A4CA56D5-47CB-484F-8DE2-B0FAB0B6CF57}" dt="2021-08-11T01:20:25.237" v="667" actId="700"/>
          <ac:spMkLst>
            <pc:docMk/>
            <pc:sldMk cId="56855467" sldId="450"/>
            <ac:spMk id="3" creationId="{02A4C9D2-31B6-496C-AC48-1E5E60FA9F0F}"/>
          </ac:spMkLst>
        </pc:spChg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  <pc:spChg chg="del">
          <ac:chgData name="Weifeng Xu" userId="e7aed605-a3dd-4d5a-a692-a87037af107b" providerId="ADAL" clId="{A4CA56D5-47CB-484F-8DE2-B0FAB0B6CF57}" dt="2021-08-11T01:22:12.457" v="672" actId="478"/>
          <ac:spMkLst>
            <pc:docMk/>
            <pc:sldMk cId="1939852994" sldId="451"/>
            <ac:spMk id="4" creationId="{00000000-0000-0000-0000-000000000000}"/>
          </ac:spMkLst>
        </pc:spChg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  <pc:spChg chg="del mod ord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2" creationId="{72C4D7BE-9F51-44FB-B519-B74D602A09E4}"/>
          </ac:spMkLst>
        </pc:spChg>
        <pc:spChg chg="del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3" creationId="{8DF94B44-7CB9-4D15-8A4C-C6165FEE815D}"/>
          </ac:spMkLst>
        </pc:spChg>
        <pc:spChg chg="add mod ord">
          <ac:chgData name="Weifeng Xu" userId="e7aed605-a3dd-4d5a-a692-a87037af107b" providerId="ADAL" clId="{A4CA56D5-47CB-484F-8DE2-B0FAB0B6CF57}" dt="2021-08-19T21:36:35.748" v="702" actId="20577"/>
          <ac:spMkLst>
            <pc:docMk/>
            <pc:sldMk cId="1947422297" sldId="452"/>
            <ac:spMk id="4" creationId="{85F42646-D7AE-4642-9126-6B0BEF577961}"/>
          </ac:spMkLst>
        </pc:spChg>
        <pc:spChg chg="add mod">
          <ac:chgData name="Weifeng Xu" userId="e7aed605-a3dd-4d5a-a692-a87037af107b" providerId="ADAL" clId="{A4CA56D5-47CB-484F-8DE2-B0FAB0B6CF57}" dt="2021-08-19T21:37:38.164" v="717" actId="1076"/>
          <ac:spMkLst>
            <pc:docMk/>
            <pc:sldMk cId="1947422297" sldId="452"/>
            <ac:spMk id="7" creationId="{BB3704EC-B3F0-48B3-BC17-6F524BD713C1}"/>
          </ac:spMkLst>
        </pc:spChg>
        <pc:spChg chg="add mod">
          <ac:chgData name="Weifeng Xu" userId="e7aed605-a3dd-4d5a-a692-a87037af107b" providerId="ADAL" clId="{A4CA56D5-47CB-484F-8DE2-B0FAB0B6CF57}" dt="2021-08-19T21:44:54.980" v="739" actId="6549"/>
          <ac:spMkLst>
            <pc:docMk/>
            <pc:sldMk cId="1947422297" sldId="452"/>
            <ac:spMk id="9" creationId="{CCF42AD5-00C6-4095-8A9B-19D888268CAD}"/>
          </ac:spMkLst>
        </pc:spChg>
        <pc:picChg chg="add mod">
          <ac:chgData name="Weifeng Xu" userId="e7aed605-a3dd-4d5a-a692-a87037af107b" providerId="ADAL" clId="{A4CA56D5-47CB-484F-8DE2-B0FAB0B6CF57}" dt="2021-08-19T21:43:10.923" v="727" actId="1076"/>
          <ac:picMkLst>
            <pc:docMk/>
            <pc:sldMk cId="1947422297" sldId="452"/>
            <ac:picMk id="1026" creationId="{7A76AE59-A0C0-4166-A46E-FE749308B04D}"/>
          </ac:picMkLst>
        </pc:picChg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  <pc:spChg chg="del">
          <ac:chgData name="Weifeng Xu" userId="e7aed605-a3dd-4d5a-a692-a87037af107b" providerId="ADAL" clId="{A4CA56D5-47CB-484F-8DE2-B0FAB0B6CF57}" dt="2021-08-19T21:40:54.892" v="722" actId="700"/>
          <ac:spMkLst>
            <pc:docMk/>
            <pc:sldMk cId="3041551094" sldId="453"/>
            <ac:spMk id="2" creationId="{3B4B6D3F-921D-40AD-87E4-0BB4C69F30E7}"/>
          </ac:spMkLst>
        </pc:spChg>
        <pc:picChg chg="add mod">
          <ac:chgData name="Weifeng Xu" userId="e7aed605-a3dd-4d5a-a692-a87037af107b" providerId="ADAL" clId="{A4CA56D5-47CB-484F-8DE2-B0FAB0B6CF57}" dt="2021-08-19T21:40:49.059" v="721" actId="962"/>
          <ac:picMkLst>
            <pc:docMk/>
            <pc:sldMk cId="3041551094" sldId="453"/>
            <ac:picMk id="4" creationId="{840B001E-58CB-4C4F-B3EB-56AF65B6103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  <pc:spChg chg="del">
          <ac:chgData name="Weifeng Xu" userId="e7aed605-a3dd-4d5a-a692-a87037af107b" providerId="ADAL" clId="{A4CA56D5-47CB-484F-8DE2-B0FAB0B6CF57}" dt="2021-08-21T14:28:34.026" v="899" actId="700"/>
          <ac:spMkLst>
            <pc:docMk/>
            <pc:sldMk cId="3669683899" sldId="454"/>
            <ac:spMk id="2" creationId="{A2DB79B6-B67C-4AF0-B906-2F605484F9ED}"/>
          </ac:spMkLst>
        </pc:spChg>
        <pc:spChg chg="add mod">
          <ac:chgData name="Weifeng Xu" userId="e7aed605-a3dd-4d5a-a692-a87037af107b" providerId="ADAL" clId="{A4CA56D5-47CB-484F-8DE2-B0FAB0B6CF57}" dt="2021-08-21T14:30:10.259" v="949" actId="207"/>
          <ac:spMkLst>
            <pc:docMk/>
            <pc:sldMk cId="3669683899" sldId="454"/>
            <ac:spMk id="4" creationId="{56FFA25F-9388-4177-9610-CFBBA1947005}"/>
          </ac:spMkLst>
        </pc:spChg>
        <pc:spChg chg="add mod">
          <ac:chgData name="Weifeng Xu" userId="e7aed605-a3dd-4d5a-a692-a87037af107b" providerId="ADAL" clId="{A4CA56D5-47CB-484F-8DE2-B0FAB0B6CF57}" dt="2021-08-21T14:30:27.039" v="967" actId="20577"/>
          <ac:spMkLst>
            <pc:docMk/>
            <pc:sldMk cId="3669683899" sldId="454"/>
            <ac:spMk id="5" creationId="{8AAA3ABE-D6B0-40AC-9322-58C7893C2FDE}"/>
          </ac:spMkLst>
        </pc:spChg>
        <pc:spChg chg="add mod">
          <ac:chgData name="Weifeng Xu" userId="e7aed605-a3dd-4d5a-a692-a87037af107b" providerId="ADAL" clId="{A4CA56D5-47CB-484F-8DE2-B0FAB0B6CF57}" dt="2021-08-21T14:32:02.174" v="1006" actId="1076"/>
          <ac:spMkLst>
            <pc:docMk/>
            <pc:sldMk cId="3669683899" sldId="454"/>
            <ac:spMk id="6" creationId="{97BFB8EF-62BA-44E3-877E-5AA16D5A3CCD}"/>
          </ac:spMkLst>
        </pc:spChg>
        <pc:spChg chg="add mod">
          <ac:chgData name="Weifeng Xu" userId="e7aed605-a3dd-4d5a-a692-a87037af107b" providerId="ADAL" clId="{A4CA56D5-47CB-484F-8DE2-B0FAB0B6CF57}" dt="2021-08-21T14:34:30.637" v="1057" actId="1076"/>
          <ac:spMkLst>
            <pc:docMk/>
            <pc:sldMk cId="3669683899" sldId="454"/>
            <ac:spMk id="7" creationId="{5A3D8DA7-BE01-42FB-8B5E-39CCE4B83D06}"/>
          </ac:spMkLst>
        </pc:spChg>
        <pc:spChg chg="add mod">
          <ac:chgData name="Weifeng Xu" userId="e7aed605-a3dd-4d5a-a692-a87037af107b" providerId="ADAL" clId="{A4CA56D5-47CB-484F-8DE2-B0FAB0B6CF57}" dt="2021-08-21T14:35:03.490" v="1082" actId="20577"/>
          <ac:spMkLst>
            <pc:docMk/>
            <pc:sldMk cId="3669683899" sldId="454"/>
            <ac:spMk id="8" creationId="{9BF20C5C-ACCE-4766-B616-5C51CDEAC475}"/>
          </ac:spMkLst>
        </pc:spChg>
        <pc:picChg chg="add mod">
          <ac:chgData name="Weifeng Xu" userId="e7aed605-a3dd-4d5a-a692-a87037af107b" providerId="ADAL" clId="{A4CA56D5-47CB-484F-8DE2-B0FAB0B6CF57}" dt="2021-08-21T14:28:58.502" v="902" actId="1076"/>
          <ac:picMkLst>
            <pc:docMk/>
            <pc:sldMk cId="3669683899" sldId="454"/>
            <ac:picMk id="3" creationId="{139424A3-F7A7-4748-8EB5-EB72CD1D7A07}"/>
          </ac:picMkLst>
        </pc:picChg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  <pc:spChg chg="add mod">
          <ac:chgData name="Weifeng Xu" userId="e7aed605-a3dd-4d5a-a692-a87037af107b" providerId="ADAL" clId="{A4CA56D5-47CB-484F-8DE2-B0FAB0B6CF57}" dt="2021-08-21T14:46:16.695" v="1119" actId="20577"/>
          <ac:spMkLst>
            <pc:docMk/>
            <pc:sldMk cId="524028341" sldId="455"/>
            <ac:spMk id="2" creationId="{900AA902-6489-4936-A94F-87C6A7748AAC}"/>
          </ac:spMkLst>
        </pc:spChg>
        <pc:spChg chg="add mod">
          <ac:chgData name="Weifeng Xu" userId="e7aed605-a3dd-4d5a-a692-a87037af107b" providerId="ADAL" clId="{A4CA56D5-47CB-484F-8DE2-B0FAB0B6CF57}" dt="2021-08-22T19:34:40.420" v="2300" actId="20577"/>
          <ac:spMkLst>
            <pc:docMk/>
            <pc:sldMk cId="524028341" sldId="455"/>
            <ac:spMk id="3" creationId="{FDA12FEB-15D5-4170-A558-8E8D2F31B460}"/>
          </ac:spMkLst>
        </pc:spChg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  <pc:spChg chg="mod">
          <ac:chgData name="Weifeng Xu" userId="e7aed605-a3dd-4d5a-a692-a87037af107b" providerId="ADAL" clId="{A4CA56D5-47CB-484F-8DE2-B0FAB0B6CF57}" dt="2021-08-22T14:19:21.146" v="1790"/>
          <ac:spMkLst>
            <pc:docMk/>
            <pc:sldMk cId="1611306107" sldId="456"/>
            <ac:spMk id="2" creationId="{71A8B12B-87B3-4BA5-9F77-1685E747F11A}"/>
          </ac:spMkLst>
        </pc:spChg>
        <pc:spChg chg="add mod">
          <ac:chgData name="Weifeng Xu" userId="e7aed605-a3dd-4d5a-a692-a87037af107b" providerId="ADAL" clId="{A4CA56D5-47CB-484F-8DE2-B0FAB0B6CF57}" dt="2021-08-22T14:20:40.849" v="1818" actId="6549"/>
          <ac:spMkLst>
            <pc:docMk/>
            <pc:sldMk cId="1611306107" sldId="456"/>
            <ac:spMk id="5" creationId="{2BE860ED-0731-412D-83EE-E79F5AEF32F3}"/>
          </ac:spMkLst>
        </pc:spChg>
        <pc:picChg chg="add mod">
          <ac:chgData name="Weifeng Xu" userId="e7aed605-a3dd-4d5a-a692-a87037af107b" providerId="ADAL" clId="{A4CA56D5-47CB-484F-8DE2-B0FAB0B6CF57}" dt="2021-08-22T14:22:32.895" v="1820" actId="1440"/>
          <ac:picMkLst>
            <pc:docMk/>
            <pc:sldMk cId="1611306107" sldId="456"/>
            <ac:picMk id="4" creationId="{15061FF5-BFFA-4DFB-8E25-48403C79D712}"/>
          </ac:picMkLst>
        </pc:picChg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  <pc:spChg chg="del">
          <ac:chgData name="Weifeng Xu" userId="e7aed605-a3dd-4d5a-a692-a87037af107b" providerId="ADAL" clId="{A4CA56D5-47CB-484F-8DE2-B0FAB0B6CF57}" dt="2021-08-22T14:25:04.262" v="1828" actId="700"/>
          <ac:spMkLst>
            <pc:docMk/>
            <pc:sldMk cId="588258724" sldId="458"/>
            <ac:spMk id="2" creationId="{B6577F79-F21F-44C6-9F6F-0CB69720C785}"/>
          </ac:spMkLst>
        </pc:spChg>
        <pc:spChg chg="add mod">
          <ac:chgData name="Weifeng Xu" userId="e7aed605-a3dd-4d5a-a692-a87037af107b" providerId="ADAL" clId="{A4CA56D5-47CB-484F-8DE2-B0FAB0B6CF57}" dt="2021-08-22T14:26:10.515" v="1868" actId="20577"/>
          <ac:spMkLst>
            <pc:docMk/>
            <pc:sldMk cId="588258724" sldId="458"/>
            <ac:spMk id="7" creationId="{165C9D3F-4A50-4409-925E-12DC7484A1BA}"/>
          </ac:spMkLst>
        </pc:spChg>
        <pc:picChg chg="add mod">
          <ac:chgData name="Weifeng Xu" userId="e7aed605-a3dd-4d5a-a692-a87037af107b" providerId="ADAL" clId="{A4CA56D5-47CB-484F-8DE2-B0FAB0B6CF57}" dt="2021-08-22T14:26:14.803" v="1869" actId="1440"/>
          <ac:picMkLst>
            <pc:docMk/>
            <pc:sldMk cId="588258724" sldId="458"/>
            <ac:picMk id="4" creationId="{AB413B6E-3DF0-4F5A-88C2-D7D0254CAA59}"/>
          </ac:picMkLst>
        </pc:picChg>
        <pc:picChg chg="add mod">
          <ac:chgData name="Weifeng Xu" userId="e7aed605-a3dd-4d5a-a692-a87037af107b" providerId="ADAL" clId="{A4CA56D5-47CB-484F-8DE2-B0FAB0B6CF57}" dt="2021-08-22T14:26:16.760" v="1870" actId="1440"/>
          <ac:picMkLst>
            <pc:docMk/>
            <pc:sldMk cId="588258724" sldId="458"/>
            <ac:picMk id="6" creationId="{279282AB-B26A-4BD2-BF72-D0A96A3C73EF}"/>
          </ac:picMkLst>
        </pc:picChg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  <pc:spChg chg="add mod">
          <ac:chgData name="Weifeng Xu" userId="e7aed605-a3dd-4d5a-a692-a87037af107b" providerId="ADAL" clId="{A4CA56D5-47CB-484F-8DE2-B0FAB0B6CF57}" dt="2021-08-22T14:53:21.752" v="1914" actId="6549"/>
          <ac:spMkLst>
            <pc:docMk/>
            <pc:sldMk cId="2564593808" sldId="459"/>
            <ac:spMk id="4" creationId="{2BF88776-CF3B-462F-9BB9-4A43F4F41370}"/>
          </ac:spMkLst>
        </pc:spChg>
        <pc:picChg chg="add mod">
          <ac:chgData name="Weifeng Xu" userId="e7aed605-a3dd-4d5a-a692-a87037af107b" providerId="ADAL" clId="{A4CA56D5-47CB-484F-8DE2-B0FAB0B6CF57}" dt="2021-08-22T14:52:51.035" v="1879" actId="1440"/>
          <ac:picMkLst>
            <pc:docMk/>
            <pc:sldMk cId="2564593808" sldId="459"/>
            <ac:picMk id="3" creationId="{4285493E-B9BE-41B8-B977-15024CC05FFC}"/>
          </ac:picMkLst>
        </pc:picChg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  <pc:spChg chg="add mod ord">
          <ac:chgData name="Weifeng Xu" userId="e7aed605-a3dd-4d5a-a692-a87037af107b" providerId="ADAL" clId="{A4CA56D5-47CB-484F-8DE2-B0FAB0B6CF57}" dt="2021-08-22T15:01:25.528" v="1961" actId="700"/>
          <ac:spMkLst>
            <pc:docMk/>
            <pc:sldMk cId="4044252772" sldId="460"/>
            <ac:spMk id="2" creationId="{54A8289F-A899-4A8A-8D46-77B5046CF06E}"/>
          </ac:spMkLst>
        </pc:spChg>
        <pc:spChg chg="add mod ord">
          <ac:chgData name="Weifeng Xu" userId="e7aed605-a3dd-4d5a-a692-a87037af107b" providerId="ADAL" clId="{A4CA56D5-47CB-484F-8DE2-B0FAB0B6CF57}" dt="2021-08-22T15:44:37.431" v="2291" actId="20577"/>
          <ac:spMkLst>
            <pc:docMk/>
            <pc:sldMk cId="4044252772" sldId="460"/>
            <ac:spMk id="5" creationId="{A092F541-F753-4D16-B7AD-A7FD510AB8B6}"/>
          </ac:spMkLst>
        </pc:spChg>
        <pc:picChg chg="add mod">
          <ac:chgData name="Weifeng Xu" userId="e7aed605-a3dd-4d5a-a692-a87037af107b" providerId="ADAL" clId="{A4CA56D5-47CB-484F-8DE2-B0FAB0B6CF57}" dt="2021-08-22T15:01:17.910" v="1960" actId="1076"/>
          <ac:picMkLst>
            <pc:docMk/>
            <pc:sldMk cId="4044252772" sldId="460"/>
            <ac:picMk id="4" creationId="{EB5AAD75-46D2-4952-8D8B-1B60B97D4AD2}"/>
          </ac:picMkLst>
        </pc:picChg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  <pc:spChg chg="add mod">
          <ac:chgData name="Weifeng Xu" userId="e7aed605-a3dd-4d5a-a692-a87037af107b" providerId="ADAL" clId="{A4CA56D5-47CB-484F-8DE2-B0FAB0B6CF57}" dt="2021-08-22T15:31:15.517" v="2026" actId="20577"/>
          <ac:spMkLst>
            <pc:docMk/>
            <pc:sldMk cId="3221681910" sldId="461"/>
            <ac:spMk id="2" creationId="{3319A0A6-9198-4E72-BFA3-C5A31DBF013E}"/>
          </ac:spMkLst>
        </pc:spChg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  <pc:spChg chg="add mod">
          <ac:chgData name="Weifeng Xu" userId="e7aed605-a3dd-4d5a-a692-a87037af107b" providerId="ADAL" clId="{A4CA56D5-47CB-484F-8DE2-B0FAB0B6CF57}" dt="2021-08-22T15:37:21.286" v="2123" actId="20577"/>
          <ac:spMkLst>
            <pc:docMk/>
            <pc:sldMk cId="3630229365" sldId="461"/>
            <ac:spMk id="6" creationId="{0CA9669E-AC5B-4EC2-8580-4EE53266E743}"/>
          </ac:spMkLst>
        </pc:spChg>
        <pc:picChg chg="add mod">
          <ac:chgData name="Weifeng Xu" userId="e7aed605-a3dd-4d5a-a692-a87037af107b" providerId="ADAL" clId="{A4CA56D5-47CB-484F-8DE2-B0FAB0B6CF57}" dt="2021-08-22T15:36:00.031" v="2037" actId="1076"/>
          <ac:picMkLst>
            <pc:docMk/>
            <pc:sldMk cId="3630229365" sldId="461"/>
            <ac:picMk id="3" creationId="{EC1E7ECD-6A98-418F-8E1E-BAEDFF3C37B5}"/>
          </ac:picMkLst>
        </pc:picChg>
        <pc:picChg chg="add mod">
          <ac:chgData name="Weifeng Xu" userId="e7aed605-a3dd-4d5a-a692-a87037af107b" providerId="ADAL" clId="{A4CA56D5-47CB-484F-8DE2-B0FAB0B6CF57}" dt="2021-08-22T15:36:01.273" v="2038" actId="1076"/>
          <ac:picMkLst>
            <pc:docMk/>
            <pc:sldMk cId="3630229365" sldId="461"/>
            <ac:picMk id="5" creationId="{2AEE05CF-7B76-4A25-B094-EF798B2628E3}"/>
          </ac:picMkLst>
        </pc:picChg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  <pc:spChg chg="add mod">
          <ac:chgData name="Weifeng Xu" userId="e7aed605-a3dd-4d5a-a692-a87037af107b" providerId="ADAL" clId="{A4CA56D5-47CB-484F-8DE2-B0FAB0B6CF57}" dt="2021-08-22T15:38:40.597" v="2201" actId="20577"/>
          <ac:spMkLst>
            <pc:docMk/>
            <pc:sldMk cId="2559588248" sldId="462"/>
            <ac:spMk id="4" creationId="{3E5E312B-B227-4E6D-AC77-7378414DD8CB}"/>
          </ac:spMkLst>
        </pc:spChg>
        <pc:picChg chg="add del mod">
          <ac:chgData name="Weifeng Xu" userId="e7aed605-a3dd-4d5a-a692-a87037af107b" providerId="ADAL" clId="{A4CA56D5-47CB-484F-8DE2-B0FAB0B6CF57}" dt="2021-08-22T15:41:57.170" v="2205" actId="478"/>
          <ac:picMkLst>
            <pc:docMk/>
            <pc:sldMk cId="2559588248" sldId="462"/>
            <ac:picMk id="3" creationId="{8CFBA090-96C2-4894-BBE2-9F983AED94F2}"/>
          </ac:picMkLst>
        </pc:picChg>
        <pc:picChg chg="add mod">
          <ac:chgData name="Weifeng Xu" userId="e7aed605-a3dd-4d5a-a692-a87037af107b" providerId="ADAL" clId="{A4CA56D5-47CB-484F-8DE2-B0FAB0B6CF57}" dt="2021-08-22T15:42:40.956" v="2210" actId="1076"/>
          <ac:picMkLst>
            <pc:docMk/>
            <pc:sldMk cId="2559588248" sldId="462"/>
            <ac:picMk id="6" creationId="{3B058B4E-24C0-4E7C-B7D8-1E43E086D2AA}"/>
          </ac:picMkLst>
        </pc:picChg>
      </pc:sld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1-08-26T18:40:46.666" v="890" actId="1076"/>
      <pc:docMkLst>
        <pc:docMk/>
      </pc:docMkLst>
      <pc:sldChg chg="modSp mod">
        <pc:chgData name="Weifeng Xu" userId="e7aed605-a3dd-4d5a-a692-a87037af107b" providerId="ADAL" clId="{BC6292C7-23F4-4ED4-A77E-013F6C63BF9B}" dt="2021-08-26T13:19:42.522" v="14" actId="20577"/>
        <pc:sldMkLst>
          <pc:docMk/>
          <pc:sldMk cId="1325061211" sldId="256"/>
        </pc:sldMkLst>
        <pc:spChg chg="mod">
          <ac:chgData name="Weifeng Xu" userId="e7aed605-a3dd-4d5a-a692-a87037af107b" providerId="ADAL" clId="{BC6292C7-23F4-4ED4-A77E-013F6C63BF9B}" dt="2021-08-26T13:19:42.522" v="14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new mod setBg modClrScheme chgLayout">
        <pc:chgData name="Weifeng Xu" userId="e7aed605-a3dd-4d5a-a692-a87037af107b" providerId="ADAL" clId="{BC6292C7-23F4-4ED4-A77E-013F6C63BF9B}" dt="2021-08-26T13:54:02.892" v="248" actId="14100"/>
        <pc:sldMkLst>
          <pc:docMk/>
          <pc:sldMk cId="1421300646" sldId="257"/>
        </pc:sldMkLst>
        <pc:spChg chg="mod ord">
          <ac:chgData name="Weifeng Xu" userId="e7aed605-a3dd-4d5a-a692-a87037af107b" providerId="ADAL" clId="{BC6292C7-23F4-4ED4-A77E-013F6C63BF9B}" dt="2021-08-26T13:23:13.250" v="92" actId="26606"/>
          <ac:spMkLst>
            <pc:docMk/>
            <pc:sldMk cId="1421300646" sldId="257"/>
            <ac:spMk id="2" creationId="{5EAB18CD-316B-4D48-8931-1BD82E487578}"/>
          </ac:spMkLst>
        </pc:spChg>
        <pc:spChg chg="del">
          <ac:chgData name="Weifeng Xu" userId="e7aed605-a3dd-4d5a-a692-a87037af107b" providerId="ADAL" clId="{BC6292C7-23F4-4ED4-A77E-013F6C63BF9B}" dt="2021-08-26T13:21:05.652" v="76" actId="700"/>
          <ac:spMkLst>
            <pc:docMk/>
            <pc:sldMk cId="1421300646" sldId="257"/>
            <ac:spMk id="3" creationId="{90D1CA94-4D50-42E8-85A1-0EE9AE98AC6D}"/>
          </ac:spMkLst>
        </pc:spChg>
        <pc:spChg chg="add del">
          <ac:chgData name="Weifeng Xu" userId="e7aed605-a3dd-4d5a-a692-a87037af107b" providerId="ADAL" clId="{BC6292C7-23F4-4ED4-A77E-013F6C63BF9B}" dt="2021-08-26T13:23:05.616" v="91" actId="26606"/>
          <ac:spMkLst>
            <pc:docMk/>
            <pc:sldMk cId="1421300646" sldId="257"/>
            <ac:spMk id="6" creationId="{53F29798-D584-4792-9B62-3F5F5C36D619}"/>
          </ac:spMkLst>
        </pc:spChg>
        <pc:spChg chg="add">
          <ac:chgData name="Weifeng Xu" userId="e7aed605-a3dd-4d5a-a692-a87037af107b" providerId="ADAL" clId="{BC6292C7-23F4-4ED4-A77E-013F6C63BF9B}" dt="2021-08-26T13:23:13.250" v="92" actId="26606"/>
          <ac:spMkLst>
            <pc:docMk/>
            <pc:sldMk cId="1421300646" sldId="257"/>
            <ac:spMk id="7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1-08-26T13:21:27.946" v="79" actId="26606"/>
          <ac:spMkLst>
            <pc:docMk/>
            <pc:sldMk cId="1421300646" sldId="257"/>
            <ac:spMk id="9" creationId="{53F29798-D584-4792-9B62-3F5F5C36D619}"/>
          </ac:spMkLst>
        </pc:spChg>
        <pc:graphicFrameChg chg="add del mod modGraphic">
          <ac:chgData name="Weifeng Xu" userId="e7aed605-a3dd-4d5a-a692-a87037af107b" providerId="ADAL" clId="{BC6292C7-23F4-4ED4-A77E-013F6C63BF9B}" dt="2021-08-26T13:48:49.328" v="229" actId="207"/>
          <ac:graphicFrameMkLst>
            <pc:docMk/>
            <pc:sldMk cId="1421300646" sldId="257"/>
            <ac:graphicFrameMk id="4" creationId="{C9329D2A-151F-436C-8519-A4E36B5C4D53}"/>
          </ac:graphicFrameMkLst>
        </pc:graphicFrameChg>
        <pc:picChg chg="add mod">
          <ac:chgData name="Weifeng Xu" userId="e7aed605-a3dd-4d5a-a692-a87037af107b" providerId="ADAL" clId="{BC6292C7-23F4-4ED4-A77E-013F6C63BF9B}" dt="2021-08-26T13:53:36.513" v="236" actId="1076"/>
          <ac:picMkLst>
            <pc:docMk/>
            <pc:sldMk cId="1421300646" sldId="257"/>
            <ac:picMk id="5" creationId="{9A79CE8C-A57E-46B5-86D3-AA8EAD775CB1}"/>
          </ac:picMkLst>
        </pc:picChg>
        <pc:picChg chg="add mod modCrop">
          <ac:chgData name="Weifeng Xu" userId="e7aed605-a3dd-4d5a-a692-a87037af107b" providerId="ADAL" clId="{BC6292C7-23F4-4ED4-A77E-013F6C63BF9B}" dt="2021-08-26T13:54:02.892" v="248" actId="14100"/>
          <ac:picMkLst>
            <pc:docMk/>
            <pc:sldMk cId="1421300646" sldId="257"/>
            <ac:picMk id="13" creationId="{59DACD42-89D5-4EB6-9979-FC7149910AE7}"/>
          </ac:picMkLst>
        </pc:picChg>
        <pc:picChg chg="add mod">
          <ac:chgData name="Weifeng Xu" userId="e7aed605-a3dd-4d5a-a692-a87037af107b" providerId="ADAL" clId="{BC6292C7-23F4-4ED4-A77E-013F6C63BF9B}" dt="2021-08-26T13:53:34.957" v="235" actId="1076"/>
          <ac:picMkLst>
            <pc:docMk/>
            <pc:sldMk cId="1421300646" sldId="257"/>
            <ac:picMk id="2050" creationId="{CC3F984C-3E31-45ED-866D-7DD1C6798DD5}"/>
          </ac:picMkLst>
        </pc:picChg>
        <pc:cxnChg chg="add mod">
          <ac:chgData name="Weifeng Xu" userId="e7aed605-a3dd-4d5a-a692-a87037af107b" providerId="ADAL" clId="{BC6292C7-23F4-4ED4-A77E-013F6C63BF9B}" dt="2021-08-26T13:53:41.141" v="238" actId="14100"/>
          <ac:cxnSpMkLst>
            <pc:docMk/>
            <pc:sldMk cId="1421300646" sldId="257"/>
            <ac:cxnSpMk id="10" creationId="{4E43E84B-9135-44AD-8E2C-5CC5A0EEE253}"/>
          </ac:cxnSpMkLst>
        </pc:cxnChg>
        <pc:cxnChg chg="add mod">
          <ac:chgData name="Weifeng Xu" userId="e7aed605-a3dd-4d5a-a692-a87037af107b" providerId="ADAL" clId="{BC6292C7-23F4-4ED4-A77E-013F6C63BF9B}" dt="2021-08-26T13:53:49.377" v="240" actId="14100"/>
          <ac:cxnSpMkLst>
            <pc:docMk/>
            <pc:sldMk cId="1421300646" sldId="257"/>
            <ac:cxnSpMk id="12" creationId="{3C7C0CD5-C5E5-4EA9-B72F-7C8EC9892569}"/>
          </ac:cxnSpMkLst>
        </pc:cxnChg>
        <pc:cxnChg chg="add mod">
          <ac:chgData name="Weifeng Xu" userId="e7aed605-a3dd-4d5a-a692-a87037af107b" providerId="ADAL" clId="{BC6292C7-23F4-4ED4-A77E-013F6C63BF9B}" dt="2021-08-26T13:53:54.997" v="243" actId="14100"/>
          <ac:cxnSpMkLst>
            <pc:docMk/>
            <pc:sldMk cId="1421300646" sldId="257"/>
            <ac:cxnSpMk id="18" creationId="{99041330-741D-4F1D-B4D7-18321561AC0D}"/>
          </ac:cxnSpMkLst>
        </pc:cxnChg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1-08-26T13:42:19.442" v="169" actId="207"/>
        <pc:sldMkLst>
          <pc:docMk/>
          <pc:sldMk cId="2870090564" sldId="258"/>
        </pc:sldMkLst>
        <pc:spChg chg="mod">
          <ac:chgData name="Weifeng Xu" userId="e7aed605-a3dd-4d5a-a692-a87037af107b" providerId="ADAL" clId="{BC6292C7-23F4-4ED4-A77E-013F6C63BF9B}" dt="2021-08-26T13:28:45.072" v="154" actId="20577"/>
          <ac:spMkLst>
            <pc:docMk/>
            <pc:sldMk cId="2870090564" sldId="258"/>
            <ac:spMk id="2" creationId="{8E7AAA75-3AA6-4933-99C4-DC8FCE7DF6A4}"/>
          </ac:spMkLst>
        </pc:spChg>
        <pc:spChg chg="add mod">
          <ac:chgData name="Weifeng Xu" userId="e7aed605-a3dd-4d5a-a692-a87037af107b" providerId="ADAL" clId="{BC6292C7-23F4-4ED4-A77E-013F6C63BF9B}" dt="2021-08-26T13:42:14.743" v="168" actId="207"/>
          <ac:spMkLst>
            <pc:docMk/>
            <pc:sldMk cId="2870090564" sldId="258"/>
            <ac:spMk id="3" creationId="{F04115D8-73F5-421E-BB07-3BB05196DD5B}"/>
          </ac:spMkLst>
        </pc:spChg>
        <pc:spChg chg="add mod">
          <ac:chgData name="Weifeng Xu" userId="e7aed605-a3dd-4d5a-a692-a87037af107b" providerId="ADAL" clId="{BC6292C7-23F4-4ED4-A77E-013F6C63BF9B}" dt="2021-08-26T13:42:11.704" v="167" actId="207"/>
          <ac:spMkLst>
            <pc:docMk/>
            <pc:sldMk cId="2870090564" sldId="258"/>
            <ac:spMk id="4" creationId="{0A087EA2-CB0A-4D2B-BBAE-A9EA5E9CD081}"/>
          </ac:spMkLst>
        </pc:spChg>
        <pc:spChg chg="add del mod">
          <ac:chgData name="Weifeng Xu" userId="e7aed605-a3dd-4d5a-a692-a87037af107b" providerId="ADAL" clId="{BC6292C7-23F4-4ED4-A77E-013F6C63BF9B}" dt="2021-08-26T13:29:01.088" v="156" actId="478"/>
          <ac:spMkLst>
            <pc:docMk/>
            <pc:sldMk cId="2870090564" sldId="258"/>
            <ac:spMk id="5" creationId="{E64D38B0-9971-4F8C-B44D-394E284F0077}"/>
          </ac:spMkLst>
        </pc:spChg>
        <pc:spChg chg="add mod">
          <ac:chgData name="Weifeng Xu" userId="e7aed605-a3dd-4d5a-a692-a87037af107b" providerId="ADAL" clId="{BC6292C7-23F4-4ED4-A77E-013F6C63BF9B}" dt="2021-08-26T13:42:19.442" v="169" actId="207"/>
          <ac:spMkLst>
            <pc:docMk/>
            <pc:sldMk cId="2870090564" sldId="258"/>
            <ac:spMk id="6" creationId="{9A68EFC3-B084-4054-B9EE-A26B92893BEE}"/>
          </ac:spMkLst>
        </pc:spChg>
        <pc:spChg chg="add del mod">
          <ac:chgData name="Weifeng Xu" userId="e7aed605-a3dd-4d5a-a692-a87037af107b" providerId="ADAL" clId="{BC6292C7-23F4-4ED4-A77E-013F6C63BF9B}" dt="2021-08-26T13:29:04" v="158" actId="478"/>
          <ac:spMkLst>
            <pc:docMk/>
            <pc:sldMk cId="2870090564" sldId="258"/>
            <ac:spMk id="7" creationId="{51557F69-05C4-4E0C-8C47-AA32C21BD9E4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8" creationId="{84E6AACB-C18F-4A09-9E4F-F208581418E3}"/>
          </ac:spMkLst>
        </pc:spChg>
        <pc:spChg chg="add del mod">
          <ac:chgData name="Weifeng Xu" userId="e7aed605-a3dd-4d5a-a692-a87037af107b" providerId="ADAL" clId="{BC6292C7-23F4-4ED4-A77E-013F6C63BF9B}" dt="2021-08-26T13:29:02.983" v="157" actId="478"/>
          <ac:spMkLst>
            <pc:docMk/>
            <pc:sldMk cId="2870090564" sldId="258"/>
            <ac:spMk id="9" creationId="{3A27C322-361D-4EAC-9F86-4AB726276829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0" creationId="{B97D5CA4-0CA0-4949-B0D3-CB56642B78F7}"/>
          </ac:spMkLst>
        </pc:spChg>
        <pc:spChg chg="add del mod">
          <ac:chgData name="Weifeng Xu" userId="e7aed605-a3dd-4d5a-a692-a87037af107b" providerId="ADAL" clId="{BC6292C7-23F4-4ED4-A77E-013F6C63BF9B}" dt="2021-08-26T13:29:04.951" v="159" actId="478"/>
          <ac:spMkLst>
            <pc:docMk/>
            <pc:sldMk cId="2870090564" sldId="258"/>
            <ac:spMk id="11" creationId="{2A166AA7-EC0F-4EF4-84B8-65AAA73EA313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2" creationId="{C1A03781-3602-4636-B81C-7E3E1E2D3EB5}"/>
          </ac:spMkLst>
        </pc:spChg>
      </pc:sldChg>
      <pc:sldChg chg="addSp modSp new mod ord">
        <pc:chgData name="Weifeng Xu" userId="e7aed605-a3dd-4d5a-a692-a87037af107b" providerId="ADAL" clId="{BC6292C7-23F4-4ED4-A77E-013F6C63BF9B}" dt="2021-08-26T13:58:05.738" v="300"/>
        <pc:sldMkLst>
          <pc:docMk/>
          <pc:sldMk cId="3593987998" sldId="259"/>
        </pc:sldMkLst>
        <pc:spChg chg="mod">
          <ac:chgData name="Weifeng Xu" userId="e7aed605-a3dd-4d5a-a692-a87037af107b" providerId="ADAL" clId="{BC6292C7-23F4-4ED4-A77E-013F6C63BF9B}" dt="2021-08-26T13:56:31.603" v="289" actId="20577"/>
          <ac:spMkLst>
            <pc:docMk/>
            <pc:sldMk cId="3593987998" sldId="259"/>
            <ac:spMk id="2" creationId="{A679D26C-D88D-4165-B8E3-81E7B2ED7E20}"/>
          </ac:spMkLst>
        </pc:spChg>
        <pc:graphicFrameChg chg="add mod modGraphic">
          <ac:chgData name="Weifeng Xu" userId="e7aed605-a3dd-4d5a-a692-a87037af107b" providerId="ADAL" clId="{BC6292C7-23F4-4ED4-A77E-013F6C63BF9B}" dt="2021-08-26T13:57:26.646" v="296" actId="2166"/>
          <ac:graphicFrameMkLst>
            <pc:docMk/>
            <pc:sldMk cId="3593987998" sldId="259"/>
            <ac:graphicFrameMk id="3" creationId="{A0B09593-4F0F-4970-A558-78F76EE2FEAE}"/>
          </ac:graphicFrameMkLst>
        </pc:graphicFrameChg>
        <pc:graphicFrameChg chg="add mod modGraphic">
          <ac:chgData name="Weifeng Xu" userId="e7aed605-a3dd-4d5a-a692-a87037af107b" providerId="ADAL" clId="{BC6292C7-23F4-4ED4-A77E-013F6C63BF9B}" dt="2021-08-26T13:57:57.013" v="298" actId="1076"/>
          <ac:graphicFrameMkLst>
            <pc:docMk/>
            <pc:sldMk cId="3593987998" sldId="259"/>
            <ac:graphicFrameMk id="4" creationId="{CA261B89-3E8E-4584-86C2-C170CCFCB4FF}"/>
          </ac:graphicFrameMkLst>
        </pc:graphicFrameChg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1-08-26T14:18:05.502" v="444" actId="207"/>
        <pc:sldMkLst>
          <pc:docMk/>
          <pc:sldMk cId="3796464813" sldId="260"/>
        </pc:sldMkLst>
        <pc:spChg chg="mod">
          <ac:chgData name="Weifeng Xu" userId="e7aed605-a3dd-4d5a-a692-a87037af107b" providerId="ADAL" clId="{BC6292C7-23F4-4ED4-A77E-013F6C63BF9B}" dt="2021-08-26T14:09:48.795" v="383"/>
          <ac:spMkLst>
            <pc:docMk/>
            <pc:sldMk cId="3796464813" sldId="260"/>
            <ac:spMk id="2" creationId="{4EDD3B47-A282-498E-9729-F39DE8BF99F4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3" creationId="{AC907F4C-1CFC-4318-954D-50681139DB65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4" creationId="{47BDE8C0-C79C-4A3F-BDCD-0FCFAC60FA6E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5" creationId="{744582C4-87D0-4F56-A7D3-A3883B9761F9}"/>
          </ac:spMkLst>
        </pc:spChg>
        <pc:spChg chg="add mod">
          <ac:chgData name="Weifeng Xu" userId="e7aed605-a3dd-4d5a-a692-a87037af107b" providerId="ADAL" clId="{BC6292C7-23F4-4ED4-A77E-013F6C63BF9B}" dt="2021-08-26T14:18:05.502" v="444" actId="207"/>
          <ac:spMkLst>
            <pc:docMk/>
            <pc:sldMk cId="3796464813" sldId="260"/>
            <ac:spMk id="6" creationId="{6AD6B654-71C5-4441-8501-34EFE034CDFC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7" creationId="{1AA6CB96-9DC3-4038-8D54-8A92DF9BB89B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8" creationId="{B1835106-DCA1-48DF-98E5-ED9B478346D2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9" creationId="{3C740C80-DD28-48E2-B09B-B8F1F494DEAD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10" creationId="{82FD9E90-81E1-40AE-8BB9-6B79AC0A379B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1" creationId="{F91B7E5F-1F44-45CB-8DB5-976FD5848EFD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2" creationId="{DC2BC01C-FB5B-4C27-A208-B1DD75AE698D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1-08-26T14:25:48.515" v="519" actId="207"/>
        <pc:sldMkLst>
          <pc:docMk/>
          <pc:sldMk cId="40448527" sldId="261"/>
        </pc:sldMkLst>
        <pc:spChg chg="mod ord">
          <ac:chgData name="Weifeng Xu" userId="e7aed605-a3dd-4d5a-a692-a87037af107b" providerId="ADAL" clId="{BC6292C7-23F4-4ED4-A77E-013F6C63BF9B}" dt="2021-08-26T14:20:59.110" v="454" actId="700"/>
          <ac:spMkLst>
            <pc:docMk/>
            <pc:sldMk cId="40448527" sldId="261"/>
            <ac:spMk id="2" creationId="{7911B706-3B5C-4E42-8CFF-57809B5C49B1}"/>
          </ac:spMkLst>
        </pc:spChg>
        <pc:spChg chg="add mod ord">
          <ac:chgData name="Weifeng Xu" userId="e7aed605-a3dd-4d5a-a692-a87037af107b" providerId="ADAL" clId="{BC6292C7-23F4-4ED4-A77E-013F6C63BF9B}" dt="2021-08-26T14:21:22.563" v="459" actId="207"/>
          <ac:spMkLst>
            <pc:docMk/>
            <pc:sldMk cId="40448527" sldId="261"/>
            <ac:spMk id="3" creationId="{504C026A-EF09-408C-85F6-46332D625173}"/>
          </ac:spMkLst>
        </pc:spChg>
        <pc:spChg chg="add mod">
          <ac:chgData name="Weifeng Xu" userId="e7aed605-a3dd-4d5a-a692-a87037af107b" providerId="ADAL" clId="{BC6292C7-23F4-4ED4-A77E-013F6C63BF9B}" dt="2021-08-26T14:25:48.515" v="519" actId="207"/>
          <ac:spMkLst>
            <pc:docMk/>
            <pc:sldMk cId="40448527" sldId="261"/>
            <ac:spMk id="4" creationId="{7AF25C40-9172-4AAE-84D1-2B5EDFA89893}"/>
          </ac:spMkLst>
        </pc:spChg>
        <pc:spChg chg="add mod">
          <ac:chgData name="Weifeng Xu" userId="e7aed605-a3dd-4d5a-a692-a87037af107b" providerId="ADAL" clId="{BC6292C7-23F4-4ED4-A77E-013F6C63BF9B}" dt="2021-08-26T14:24:46.464" v="510" actId="1076"/>
          <ac:spMkLst>
            <pc:docMk/>
            <pc:sldMk cId="40448527" sldId="261"/>
            <ac:spMk id="5" creationId="{3572CAEB-9683-49C9-B4F8-EBE9376C91F6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6" creationId="{ABAE98A8-FCED-4BAF-A4F4-EDF78D4A1EC1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7" creationId="{79573195-AA0F-49A2-9566-861C953A9998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8" creationId="{C13307AA-935F-49B1-997F-DF5E26C04AAA}"/>
          </ac:spMkLst>
        </pc:spChg>
      </pc:sldChg>
      <pc:sldChg chg="addSp modSp new mod ord modClrScheme chgLayout">
        <pc:chgData name="Weifeng Xu" userId="e7aed605-a3dd-4d5a-a692-a87037af107b" providerId="ADAL" clId="{BC6292C7-23F4-4ED4-A77E-013F6C63BF9B}" dt="2021-08-26T14:21:16.412" v="458" actId="207"/>
        <pc:sldMkLst>
          <pc:docMk/>
          <pc:sldMk cId="1777162073" sldId="262"/>
        </pc:sldMkLst>
        <pc:spChg chg="mod ord">
          <ac:chgData name="Weifeng Xu" userId="e7aed605-a3dd-4d5a-a692-a87037af107b" providerId="ADAL" clId="{BC6292C7-23F4-4ED4-A77E-013F6C63BF9B}" dt="2021-08-26T14:10:23.201" v="387" actId="700"/>
          <ac:spMkLst>
            <pc:docMk/>
            <pc:sldMk cId="1777162073" sldId="262"/>
            <ac:spMk id="2" creationId="{E55D4A52-47FB-435D-BA2E-3E638EB33E37}"/>
          </ac:spMkLst>
        </pc:spChg>
        <pc:spChg chg="add mod ord">
          <ac:chgData name="Weifeng Xu" userId="e7aed605-a3dd-4d5a-a692-a87037af107b" providerId="ADAL" clId="{BC6292C7-23F4-4ED4-A77E-013F6C63BF9B}" dt="2021-08-26T14:21:16.412" v="458" actId="207"/>
          <ac:spMkLst>
            <pc:docMk/>
            <pc:sldMk cId="1777162073" sldId="262"/>
            <ac:spMk id="3" creationId="{902AE0C2-9D41-46DA-8E1C-2D2A479CD608}"/>
          </ac:spMkLst>
        </pc:spChg>
        <pc:spChg chg="add mod">
          <ac:chgData name="Weifeng Xu" userId="e7aed605-a3dd-4d5a-a692-a87037af107b" providerId="ADAL" clId="{BC6292C7-23F4-4ED4-A77E-013F6C63BF9B}" dt="2021-08-26T14:20:18.372" v="452" actId="6549"/>
          <ac:spMkLst>
            <pc:docMk/>
            <pc:sldMk cId="1777162073" sldId="262"/>
            <ac:spMk id="4" creationId="{AB05B1BD-BE98-40DA-ACAC-7730BFFC3986}"/>
          </ac:spMkLst>
        </pc:spChg>
        <pc:spChg chg="add mod">
          <ac:chgData name="Weifeng Xu" userId="e7aed605-a3dd-4d5a-a692-a87037af107b" providerId="ADAL" clId="{BC6292C7-23F4-4ED4-A77E-013F6C63BF9B}" dt="2021-08-26T14:13:53.085" v="406" actId="1076"/>
          <ac:spMkLst>
            <pc:docMk/>
            <pc:sldMk cId="1777162073" sldId="262"/>
            <ac:spMk id="5" creationId="{81326016-D0F5-4C78-89F2-38C4953B987F}"/>
          </ac:spMkLst>
        </pc:spChg>
        <pc:spChg chg="add mod">
          <ac:chgData name="Weifeng Xu" userId="e7aed605-a3dd-4d5a-a692-a87037af107b" providerId="ADAL" clId="{BC6292C7-23F4-4ED4-A77E-013F6C63BF9B}" dt="2021-08-26T14:14:50.807" v="415" actId="207"/>
          <ac:spMkLst>
            <pc:docMk/>
            <pc:sldMk cId="1777162073" sldId="262"/>
            <ac:spMk id="6" creationId="{4F1DE736-F2FE-4966-A7CA-4A92FD221AB8}"/>
          </ac:spMkLst>
        </pc:spChg>
        <pc:spChg chg="add mod">
          <ac:chgData name="Weifeng Xu" userId="e7aed605-a3dd-4d5a-a692-a87037af107b" providerId="ADAL" clId="{BC6292C7-23F4-4ED4-A77E-013F6C63BF9B}" dt="2021-08-26T14:15:40.123" v="426" actId="1076"/>
          <ac:spMkLst>
            <pc:docMk/>
            <pc:sldMk cId="1777162073" sldId="262"/>
            <ac:spMk id="7" creationId="{B80709BA-2439-461B-98EB-83496B037618}"/>
          </ac:spMkLst>
        </pc:spChg>
        <pc:spChg chg="add mod">
          <ac:chgData name="Weifeng Xu" userId="e7aed605-a3dd-4d5a-a692-a87037af107b" providerId="ADAL" clId="{BC6292C7-23F4-4ED4-A77E-013F6C63BF9B}" dt="2021-08-26T14:15:30.246" v="423" actId="1076"/>
          <ac:spMkLst>
            <pc:docMk/>
            <pc:sldMk cId="1777162073" sldId="262"/>
            <ac:spMk id="8" creationId="{B77CF059-C5D4-49F0-B53E-B30DCD31793D}"/>
          </ac:spMkLst>
        </pc:spChg>
      </pc:sldChg>
      <pc:sldChg chg="addSp delSp modSp new mod modAnim">
        <pc:chgData name="Weifeng Xu" userId="e7aed605-a3dd-4d5a-a692-a87037af107b" providerId="ADAL" clId="{BC6292C7-23F4-4ED4-A77E-013F6C63BF9B}" dt="2021-08-26T14:51:53.617" v="608" actId="20577"/>
        <pc:sldMkLst>
          <pc:docMk/>
          <pc:sldMk cId="1561560363" sldId="263"/>
        </pc:sldMkLst>
        <pc:spChg chg="mod">
          <ac:chgData name="Weifeng Xu" userId="e7aed605-a3dd-4d5a-a692-a87037af107b" providerId="ADAL" clId="{BC6292C7-23F4-4ED4-A77E-013F6C63BF9B}" dt="2021-08-26T14:26:26.123" v="521"/>
          <ac:spMkLst>
            <pc:docMk/>
            <pc:sldMk cId="1561560363" sldId="263"/>
            <ac:spMk id="2" creationId="{D8239EB1-4C6E-4D34-8C54-949E52BD71B4}"/>
          </ac:spMkLst>
        </pc:spChg>
        <pc:spChg chg="mod">
          <ac:chgData name="Weifeng Xu" userId="e7aed605-a3dd-4d5a-a692-a87037af107b" providerId="ADAL" clId="{BC6292C7-23F4-4ED4-A77E-013F6C63BF9B}" dt="2021-08-26T14:31:59.004" v="577" actId="207"/>
          <ac:spMkLst>
            <pc:docMk/>
            <pc:sldMk cId="1561560363" sldId="263"/>
            <ac:spMk id="3" creationId="{7BD4CA1F-BCB3-499A-8561-500C4E6359B3}"/>
          </ac:spMkLst>
        </pc:spChg>
        <pc:spChg chg="mod">
          <ac:chgData name="Weifeng Xu" userId="e7aed605-a3dd-4d5a-a692-a87037af107b" providerId="ADAL" clId="{BC6292C7-23F4-4ED4-A77E-013F6C63BF9B}" dt="2021-08-26T14:32:46.418" v="585" actId="207"/>
          <ac:spMkLst>
            <pc:docMk/>
            <pc:sldMk cId="1561560363" sldId="263"/>
            <ac:spMk id="5" creationId="{D7FAE0EF-29F8-4283-B746-805C12912ECB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6" creationId="{17911455-A0C5-4F52-9AAE-43BCB39EF1DF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7" creationId="{62FEFC21-427E-4E1C-8CA3-41B525CD078B}"/>
          </ac:spMkLst>
        </pc:spChg>
        <pc:spChg chg="mod">
          <ac:chgData name="Weifeng Xu" userId="e7aed605-a3dd-4d5a-a692-a87037af107b" providerId="ADAL" clId="{BC6292C7-23F4-4ED4-A77E-013F6C63BF9B}" dt="2021-08-26T14:32:49.171" v="586" actId="207"/>
          <ac:spMkLst>
            <pc:docMk/>
            <pc:sldMk cId="1561560363" sldId="263"/>
            <ac:spMk id="9" creationId="{C6ADD590-6686-4F5D-B545-C1F52B1EBE7C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10" creationId="{37D05B44-DD57-4567-A2B4-8F207A356D16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11" creationId="{69AFB64C-27C7-419A-BE5D-EE831181F1FB}"/>
          </ac:spMkLst>
        </pc:spChg>
        <pc:spChg chg="mod">
          <ac:chgData name="Weifeng Xu" userId="e7aed605-a3dd-4d5a-a692-a87037af107b" providerId="ADAL" clId="{BC6292C7-23F4-4ED4-A77E-013F6C63BF9B}" dt="2021-08-26T14:32:52.329" v="587" actId="207"/>
          <ac:spMkLst>
            <pc:docMk/>
            <pc:sldMk cId="1561560363" sldId="263"/>
            <ac:spMk id="13" creationId="{9A76A117-47F0-42F8-B8EA-409DC79E4A89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14" creationId="{820B0536-A186-4243-8FA5-00F9B624B3AD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15" creationId="{0DF960CF-F9F5-424B-8CC2-9D37D0EEBDB5}"/>
          </ac:spMkLst>
        </pc:spChg>
        <pc:spChg chg="mod">
          <ac:chgData name="Weifeng Xu" userId="e7aed605-a3dd-4d5a-a692-a87037af107b" providerId="ADAL" clId="{BC6292C7-23F4-4ED4-A77E-013F6C63BF9B}" dt="2021-08-26T14:32:55.541" v="588" actId="207"/>
          <ac:spMkLst>
            <pc:docMk/>
            <pc:sldMk cId="1561560363" sldId="263"/>
            <ac:spMk id="17" creationId="{F9E884EC-459B-4207-A447-F9B2D175891D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18" creationId="{B90B428E-4078-4FC2-810E-AC310AF7D9B3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19" creationId="{D502E609-5EA1-45C8-9B16-73B52D3CABC4}"/>
          </ac:spMkLst>
        </pc:spChg>
        <pc:spChg chg="mod">
          <ac:chgData name="Weifeng Xu" userId="e7aed605-a3dd-4d5a-a692-a87037af107b" providerId="ADAL" clId="{BC6292C7-23F4-4ED4-A77E-013F6C63BF9B}" dt="2021-08-26T14:32:58.690" v="589" actId="207"/>
          <ac:spMkLst>
            <pc:docMk/>
            <pc:sldMk cId="1561560363" sldId="263"/>
            <ac:spMk id="21" creationId="{1E8D6E3C-6EC7-42B2-93F6-7A7E7ECDA42A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22" creationId="{BC7FA62F-F2F7-4641-B3ED-1816287CFE38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23" creationId="{ED79604D-1974-4376-B4A8-159F2C85024A}"/>
          </ac:spMkLst>
        </pc:spChg>
        <pc:spChg chg="mod">
          <ac:chgData name="Weifeng Xu" userId="e7aed605-a3dd-4d5a-a692-a87037af107b" providerId="ADAL" clId="{BC6292C7-23F4-4ED4-A77E-013F6C63BF9B}" dt="2021-08-26T14:33:02.933" v="590" actId="207"/>
          <ac:spMkLst>
            <pc:docMk/>
            <pc:sldMk cId="1561560363" sldId="263"/>
            <ac:spMk id="25" creationId="{B9A87675-96A7-4F8A-9D60-5842D698C1FF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26" creationId="{8A276757-40A4-4344-A6CD-E27CDF6971ED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27" creationId="{45232EAB-949E-418C-B9C4-0AA082BE9B0E}"/>
          </ac:spMkLst>
        </pc:spChg>
        <pc:spChg chg="mod">
          <ac:chgData name="Weifeng Xu" userId="e7aed605-a3dd-4d5a-a692-a87037af107b" providerId="ADAL" clId="{BC6292C7-23F4-4ED4-A77E-013F6C63BF9B}" dt="2021-08-26T14:33:06.106" v="591" actId="207"/>
          <ac:spMkLst>
            <pc:docMk/>
            <pc:sldMk cId="1561560363" sldId="263"/>
            <ac:spMk id="29" creationId="{3514238F-105D-4C82-B03C-8F7628C37BFF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30" creationId="{33BB094F-314E-4D19-9DBB-EFE10DE37E10}"/>
          </ac:spMkLst>
        </pc:spChg>
        <pc:spChg chg="mod">
          <ac:chgData name="Weifeng Xu" userId="e7aed605-a3dd-4d5a-a692-a87037af107b" providerId="ADAL" clId="{BC6292C7-23F4-4ED4-A77E-013F6C63BF9B}" dt="2021-08-26T14:28:17.669" v="533" actId="1076"/>
          <ac:spMkLst>
            <pc:docMk/>
            <pc:sldMk cId="1561560363" sldId="263"/>
            <ac:spMk id="31" creationId="{A45633E7-054D-43F4-BBC9-3395B6579C89}"/>
          </ac:spMkLst>
        </pc:spChg>
        <pc:spChg chg="add mod">
          <ac:chgData name="Weifeng Xu" userId="e7aed605-a3dd-4d5a-a692-a87037af107b" providerId="ADAL" clId="{BC6292C7-23F4-4ED4-A77E-013F6C63BF9B}" dt="2021-08-26T14:31:05.200" v="575" actId="1076"/>
          <ac:spMkLst>
            <pc:docMk/>
            <pc:sldMk cId="1561560363" sldId="263"/>
            <ac:spMk id="32" creationId="{F3671899-0CA5-409B-96A3-A24DFC53F51A}"/>
          </ac:spMkLst>
        </pc:spChg>
        <pc:spChg chg="add del mod">
          <ac:chgData name="Weifeng Xu" userId="e7aed605-a3dd-4d5a-a692-a87037af107b" providerId="ADAL" clId="{BC6292C7-23F4-4ED4-A77E-013F6C63BF9B}" dt="2021-08-26T14:28:06.315" v="531" actId="478"/>
          <ac:spMkLst>
            <pc:docMk/>
            <pc:sldMk cId="1561560363" sldId="263"/>
            <ac:spMk id="33" creationId="{06FF4380-C4B2-4F4B-BECF-2439F462D608}"/>
          </ac:spMkLst>
        </pc:spChg>
        <pc:spChg chg="add del">
          <ac:chgData name="Weifeng Xu" userId="e7aed605-a3dd-4d5a-a692-a87037af107b" providerId="ADAL" clId="{BC6292C7-23F4-4ED4-A77E-013F6C63BF9B}" dt="2021-08-26T14:28:25.795" v="535" actId="11529"/>
          <ac:spMkLst>
            <pc:docMk/>
            <pc:sldMk cId="1561560363" sldId="263"/>
            <ac:spMk id="34" creationId="{8AEA98C3-6FCF-45C6-B8AB-31EBB212F105}"/>
          </ac:spMkLst>
        </pc:spChg>
        <pc:spChg chg="add del">
          <ac:chgData name="Weifeng Xu" userId="e7aed605-a3dd-4d5a-a692-a87037af107b" providerId="ADAL" clId="{BC6292C7-23F4-4ED4-A77E-013F6C63BF9B}" dt="2021-08-26T14:28:31.372" v="537" actId="11529"/>
          <ac:spMkLst>
            <pc:docMk/>
            <pc:sldMk cId="1561560363" sldId="263"/>
            <ac:spMk id="35" creationId="{3CFAF3A2-447B-47DB-833B-CB46C3B74295}"/>
          </ac:spMkLst>
        </pc:spChg>
        <pc:spChg chg="add mod">
          <ac:chgData name="Weifeng Xu" userId="e7aed605-a3dd-4d5a-a692-a87037af107b" providerId="ADAL" clId="{BC6292C7-23F4-4ED4-A77E-013F6C63BF9B}" dt="2021-08-26T14:28:51.514" v="542" actId="208"/>
          <ac:spMkLst>
            <pc:docMk/>
            <pc:sldMk cId="1561560363" sldId="263"/>
            <ac:spMk id="36" creationId="{A37EDAB7-8540-4C36-B2A0-A807DA500600}"/>
          </ac:spMkLst>
        </pc:spChg>
        <pc:spChg chg="add mod">
          <ac:chgData name="Weifeng Xu" userId="e7aed605-a3dd-4d5a-a692-a87037af107b" providerId="ADAL" clId="{BC6292C7-23F4-4ED4-A77E-013F6C63BF9B}" dt="2021-08-26T14:47:27.526" v="600" actId="1076"/>
          <ac:spMkLst>
            <pc:docMk/>
            <pc:sldMk cId="1561560363" sldId="263"/>
            <ac:spMk id="39" creationId="{5629507C-2BA1-45E7-9992-893086C96078}"/>
          </ac:spMkLst>
        </pc:spChg>
        <pc:spChg chg="add mod">
          <ac:chgData name="Weifeng Xu" userId="e7aed605-a3dd-4d5a-a692-a87037af107b" providerId="ADAL" clId="{BC6292C7-23F4-4ED4-A77E-013F6C63BF9B}" dt="2021-08-26T14:51:53.617" v="608" actId="20577"/>
          <ac:spMkLst>
            <pc:docMk/>
            <pc:sldMk cId="1561560363" sldId="263"/>
            <ac:spMk id="40" creationId="{CB8508A7-73C5-4599-ABBE-0204D8D6C8E6}"/>
          </ac:spMkLst>
        </pc:spChg>
        <pc:grpChg chg="add mod">
          <ac:chgData name="Weifeng Xu" userId="e7aed605-a3dd-4d5a-a692-a87037af107b" providerId="ADAL" clId="{BC6292C7-23F4-4ED4-A77E-013F6C63BF9B}" dt="2021-08-26T14:28:17.669" v="533" actId="1076"/>
          <ac:grpSpMkLst>
            <pc:docMk/>
            <pc:sldMk cId="1561560363" sldId="263"/>
            <ac:grpSpMk id="4" creationId="{BEEEF551-9341-40C4-91B7-DDC737AD0999}"/>
          </ac:grpSpMkLst>
        </pc:grpChg>
        <pc:grpChg chg="add mod">
          <ac:chgData name="Weifeng Xu" userId="e7aed605-a3dd-4d5a-a692-a87037af107b" providerId="ADAL" clId="{BC6292C7-23F4-4ED4-A77E-013F6C63BF9B}" dt="2021-08-26T14:28:17.669" v="533" actId="1076"/>
          <ac:grpSpMkLst>
            <pc:docMk/>
            <pc:sldMk cId="1561560363" sldId="263"/>
            <ac:grpSpMk id="8" creationId="{61BB8ED0-4C5E-4752-88EF-1EE30046E2C3}"/>
          </ac:grpSpMkLst>
        </pc:grpChg>
        <pc:grpChg chg="add mod">
          <ac:chgData name="Weifeng Xu" userId="e7aed605-a3dd-4d5a-a692-a87037af107b" providerId="ADAL" clId="{BC6292C7-23F4-4ED4-A77E-013F6C63BF9B}" dt="2021-08-26T14:28:17.669" v="533" actId="1076"/>
          <ac:grpSpMkLst>
            <pc:docMk/>
            <pc:sldMk cId="1561560363" sldId="263"/>
            <ac:grpSpMk id="12" creationId="{6DFA7000-88F0-4D9D-A71D-E5B30D253705}"/>
          </ac:grpSpMkLst>
        </pc:grpChg>
        <pc:grpChg chg="add mod">
          <ac:chgData name="Weifeng Xu" userId="e7aed605-a3dd-4d5a-a692-a87037af107b" providerId="ADAL" clId="{BC6292C7-23F4-4ED4-A77E-013F6C63BF9B}" dt="2021-08-26T14:28:17.669" v="533" actId="1076"/>
          <ac:grpSpMkLst>
            <pc:docMk/>
            <pc:sldMk cId="1561560363" sldId="263"/>
            <ac:grpSpMk id="16" creationId="{C840D8F3-207B-4B17-99CB-7FE09F0D3167}"/>
          </ac:grpSpMkLst>
        </pc:grpChg>
        <pc:grpChg chg="add mod">
          <ac:chgData name="Weifeng Xu" userId="e7aed605-a3dd-4d5a-a692-a87037af107b" providerId="ADAL" clId="{BC6292C7-23F4-4ED4-A77E-013F6C63BF9B}" dt="2021-08-26T14:28:17.669" v="533" actId="1076"/>
          <ac:grpSpMkLst>
            <pc:docMk/>
            <pc:sldMk cId="1561560363" sldId="263"/>
            <ac:grpSpMk id="20" creationId="{5A24BC32-44EB-403A-91A7-146598D08916}"/>
          </ac:grpSpMkLst>
        </pc:grpChg>
        <pc:grpChg chg="add mod">
          <ac:chgData name="Weifeng Xu" userId="e7aed605-a3dd-4d5a-a692-a87037af107b" providerId="ADAL" clId="{BC6292C7-23F4-4ED4-A77E-013F6C63BF9B}" dt="2021-08-26T14:28:17.669" v="533" actId="1076"/>
          <ac:grpSpMkLst>
            <pc:docMk/>
            <pc:sldMk cId="1561560363" sldId="263"/>
            <ac:grpSpMk id="24" creationId="{91D990F8-5F4B-41EA-A7BC-59E57DA18C07}"/>
          </ac:grpSpMkLst>
        </pc:grpChg>
        <pc:grpChg chg="add mod">
          <ac:chgData name="Weifeng Xu" userId="e7aed605-a3dd-4d5a-a692-a87037af107b" providerId="ADAL" clId="{BC6292C7-23F4-4ED4-A77E-013F6C63BF9B}" dt="2021-08-26T14:28:17.669" v="533" actId="1076"/>
          <ac:grpSpMkLst>
            <pc:docMk/>
            <pc:sldMk cId="1561560363" sldId="263"/>
            <ac:grpSpMk id="28" creationId="{32E6487F-7188-44E1-9516-430F2236627B}"/>
          </ac:grpSpMkLst>
        </pc:grpChg>
        <pc:cxnChg chg="add mod">
          <ac:chgData name="Weifeng Xu" userId="e7aed605-a3dd-4d5a-a692-a87037af107b" providerId="ADAL" clId="{BC6292C7-23F4-4ED4-A77E-013F6C63BF9B}" dt="2021-08-26T14:33:31.233" v="593" actId="208"/>
          <ac:cxnSpMkLst>
            <pc:docMk/>
            <pc:sldMk cId="1561560363" sldId="263"/>
            <ac:cxnSpMk id="38" creationId="{FA1C22AE-FB84-4BB1-BCAD-5CD7846EEED3}"/>
          </ac:cxnSpMkLst>
        </pc:cxnChg>
      </pc:sldChg>
      <pc:sldChg chg="addSp delSp modSp new mod modAnim">
        <pc:chgData name="Weifeng Xu" userId="e7aed605-a3dd-4d5a-a692-a87037af107b" providerId="ADAL" clId="{BC6292C7-23F4-4ED4-A77E-013F6C63BF9B}" dt="2021-08-26T15:00:37.097" v="673" actId="207"/>
        <pc:sldMkLst>
          <pc:docMk/>
          <pc:sldMk cId="177740071" sldId="264"/>
        </pc:sldMkLst>
        <pc:spChg chg="mod">
          <ac:chgData name="Weifeng Xu" userId="e7aed605-a3dd-4d5a-a692-a87037af107b" providerId="ADAL" clId="{BC6292C7-23F4-4ED4-A77E-013F6C63BF9B}" dt="2021-08-26T14:54:36.936" v="610"/>
          <ac:spMkLst>
            <pc:docMk/>
            <pc:sldMk cId="177740071" sldId="264"/>
            <ac:spMk id="2" creationId="{EE613955-C910-40B6-9A1D-FD1C7913D98F}"/>
          </ac:spMkLst>
        </pc:spChg>
        <pc:spChg chg="mod">
          <ac:chgData name="Weifeng Xu" userId="e7aed605-a3dd-4d5a-a692-a87037af107b" providerId="ADAL" clId="{BC6292C7-23F4-4ED4-A77E-013F6C63BF9B}" dt="2021-08-26T14:54:54.570" v="613" actId="207"/>
          <ac:spMkLst>
            <pc:docMk/>
            <pc:sldMk cId="177740071" sldId="264"/>
            <ac:spMk id="3" creationId="{948476F6-5505-4F21-96F0-A791C4381836}"/>
          </ac:spMkLst>
        </pc:spChg>
        <pc:spChg chg="add del mod">
          <ac:chgData name="Weifeng Xu" userId="e7aed605-a3dd-4d5a-a692-a87037af107b" providerId="ADAL" clId="{BC6292C7-23F4-4ED4-A77E-013F6C63BF9B}" dt="2021-08-26T14:55:40.133" v="616" actId="478"/>
          <ac:spMkLst>
            <pc:docMk/>
            <pc:sldMk cId="177740071" sldId="264"/>
            <ac:spMk id="4" creationId="{E8C82E19-2800-4B5C-8EDA-FC724A021B40}"/>
          </ac:spMkLst>
        </pc:spChg>
        <pc:spChg chg="mod">
          <ac:chgData name="Weifeng Xu" userId="e7aed605-a3dd-4d5a-a692-a87037af107b" providerId="ADAL" clId="{BC6292C7-23F4-4ED4-A77E-013F6C63BF9B}" dt="2021-08-26T15:00:30.436" v="671" actId="207"/>
          <ac:spMkLst>
            <pc:docMk/>
            <pc:sldMk cId="177740071" sldId="264"/>
            <ac:spMk id="6" creationId="{9745790B-CFA3-47E5-BCF8-D0BEE8A4B888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7" creationId="{644A0CE7-B131-4807-87A1-F9DEF553C14F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8" creationId="{EE3BCAA4-2A82-4BAE-8CA1-7246E2195BC4}"/>
          </ac:spMkLst>
        </pc:spChg>
        <pc:spChg chg="mod">
          <ac:chgData name="Weifeng Xu" userId="e7aed605-a3dd-4d5a-a692-a87037af107b" providerId="ADAL" clId="{BC6292C7-23F4-4ED4-A77E-013F6C63BF9B}" dt="2021-08-26T15:00:37.097" v="673" actId="207"/>
          <ac:spMkLst>
            <pc:docMk/>
            <pc:sldMk cId="177740071" sldId="264"/>
            <ac:spMk id="11" creationId="{3E612E4E-991A-4E2C-82C7-1599B85E91C9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2" creationId="{79E2522F-0746-4EC4-B555-5A69398A2C3C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3" creationId="{82BFC373-FA02-45F8-B4FB-38854A5E58B9}"/>
          </ac:spMkLst>
        </pc:spChg>
        <pc:spChg chg="mod">
          <ac:chgData name="Weifeng Xu" userId="e7aed605-a3dd-4d5a-a692-a87037af107b" providerId="ADAL" clId="{BC6292C7-23F4-4ED4-A77E-013F6C63BF9B}" dt="2021-08-26T15:00:33.248" v="672" actId="207"/>
          <ac:spMkLst>
            <pc:docMk/>
            <pc:sldMk cId="177740071" sldId="264"/>
            <ac:spMk id="14" creationId="{C62EDDB2-69E7-45BB-A4CA-70A63FB943D5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5" creationId="{AA25F33A-FD6B-4C41-8240-EC42CBB143F2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6" creationId="{CCFD4ECE-0F33-43DA-AEFA-328438AE5C0A}"/>
          </ac:spMkLst>
        </pc:spChg>
        <pc:spChg chg="add mod">
          <ac:chgData name="Weifeng Xu" userId="e7aed605-a3dd-4d5a-a692-a87037af107b" providerId="ADAL" clId="{BC6292C7-23F4-4ED4-A77E-013F6C63BF9B}" dt="2021-08-26T15:00:02.553" v="664" actId="20577"/>
          <ac:spMkLst>
            <pc:docMk/>
            <pc:sldMk cId="177740071" sldId="264"/>
            <ac:spMk id="17" creationId="{09E25F2D-74D1-4BFB-9E56-B30260D86B93}"/>
          </ac:spMkLst>
        </pc:spChg>
        <pc:spChg chg="add mod">
          <ac:chgData name="Weifeng Xu" userId="e7aed605-a3dd-4d5a-a692-a87037af107b" providerId="ADAL" clId="{BC6292C7-23F4-4ED4-A77E-013F6C63BF9B}" dt="2021-08-26T15:00:16.888" v="670" actId="20577"/>
          <ac:spMkLst>
            <pc:docMk/>
            <pc:sldMk cId="177740071" sldId="264"/>
            <ac:spMk id="18" creationId="{20624040-ADEE-402A-BEE2-118AE56F5F11}"/>
          </ac:spMkLst>
        </pc:spChg>
        <pc:grpChg chg="add 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5" creationId="{784A6C6A-BF08-4E4A-95BC-98C90948F63F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9" creationId="{4623B1C8-7114-49E7-8F63-2CA8B44C02BE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10" creationId="{09BA94A8-90D7-4DA1-99D5-1819382330A4}"/>
          </ac:grpSpMkLst>
        </pc:grpChg>
      </pc:sldChg>
      <pc:sldChg chg="addSp delSp modSp new mod">
        <pc:chgData name="Weifeng Xu" userId="e7aed605-a3dd-4d5a-a692-a87037af107b" providerId="ADAL" clId="{BC6292C7-23F4-4ED4-A77E-013F6C63BF9B}" dt="2021-08-26T15:35:46.194" v="815" actId="207"/>
        <pc:sldMkLst>
          <pc:docMk/>
          <pc:sldMk cId="3062979800" sldId="265"/>
        </pc:sldMkLst>
        <pc:spChg chg="mod">
          <ac:chgData name="Weifeng Xu" userId="e7aed605-a3dd-4d5a-a692-a87037af107b" providerId="ADAL" clId="{BC6292C7-23F4-4ED4-A77E-013F6C63BF9B}" dt="2021-08-26T15:27:23.275" v="749" actId="20577"/>
          <ac:spMkLst>
            <pc:docMk/>
            <pc:sldMk cId="3062979800" sldId="265"/>
            <ac:spMk id="2" creationId="{AECB0457-BF47-46E5-AD7B-114936C7DFB2}"/>
          </ac:spMkLst>
        </pc:spChg>
        <pc:spChg chg="mod">
          <ac:chgData name="Weifeng Xu" userId="e7aed605-a3dd-4d5a-a692-a87037af107b" providerId="ADAL" clId="{BC6292C7-23F4-4ED4-A77E-013F6C63BF9B}" dt="2021-08-26T15:29:41.343" v="776" actId="14100"/>
          <ac:spMkLst>
            <pc:docMk/>
            <pc:sldMk cId="3062979800" sldId="265"/>
            <ac:spMk id="3" creationId="{590DA713-A55F-447C-AA31-6280B23E7FA6}"/>
          </ac:spMkLst>
        </pc:spChg>
        <pc:spChg chg="add mod">
          <ac:chgData name="Weifeng Xu" userId="e7aed605-a3dd-4d5a-a692-a87037af107b" providerId="ADAL" clId="{BC6292C7-23F4-4ED4-A77E-013F6C63BF9B}" dt="2021-08-26T15:35:46.194" v="815" actId="207"/>
          <ac:spMkLst>
            <pc:docMk/>
            <pc:sldMk cId="3062979800" sldId="265"/>
            <ac:spMk id="5" creationId="{80AF73FF-EBE7-4E93-AACB-532D26C2A6A9}"/>
          </ac:spMkLst>
        </pc:spChg>
        <pc:spChg chg="add del mod">
          <ac:chgData name="Weifeng Xu" userId="e7aed605-a3dd-4d5a-a692-a87037af107b" providerId="ADAL" clId="{BC6292C7-23F4-4ED4-A77E-013F6C63BF9B}" dt="2021-08-26T15:30:12.680" v="782" actId="478"/>
          <ac:spMkLst>
            <pc:docMk/>
            <pc:sldMk cId="3062979800" sldId="265"/>
            <ac:spMk id="6" creationId="{62ED1B4C-BB0E-41E8-B637-F54BE6495D1F}"/>
          </ac:spMkLst>
        </pc:spChg>
        <pc:spChg chg="add del mod">
          <ac:chgData name="Weifeng Xu" userId="e7aed605-a3dd-4d5a-a692-a87037af107b" providerId="ADAL" clId="{BC6292C7-23F4-4ED4-A77E-013F6C63BF9B}" dt="2021-08-26T15:30:09.464" v="781" actId="478"/>
          <ac:spMkLst>
            <pc:docMk/>
            <pc:sldMk cId="3062979800" sldId="265"/>
            <ac:spMk id="7" creationId="{BE7A181F-CAFA-48F9-899A-9368A1BC0EF4}"/>
          </ac:spMkLst>
        </pc:spChg>
        <pc:graphicFrameChg chg="add mod">
          <ac:chgData name="Weifeng Xu" userId="e7aed605-a3dd-4d5a-a692-a87037af107b" providerId="ADAL" clId="{BC6292C7-23F4-4ED4-A77E-013F6C63BF9B}" dt="2021-08-26T15:30:18.496" v="783" actId="1076"/>
          <ac:graphicFrameMkLst>
            <pc:docMk/>
            <pc:sldMk cId="3062979800" sldId="265"/>
            <ac:graphicFrameMk id="4" creationId="{EA08465E-2EAC-43A6-8223-2DA02E4572DD}"/>
          </ac:graphicFrameMkLst>
        </pc:graphicFrameChg>
      </pc:sldChg>
      <pc:sldChg chg="addSp delSp modSp new mod ord">
        <pc:chgData name="Weifeng Xu" userId="e7aed605-a3dd-4d5a-a692-a87037af107b" providerId="ADAL" clId="{BC6292C7-23F4-4ED4-A77E-013F6C63BF9B}" dt="2021-08-26T15:13:39.996" v="740" actId="207"/>
        <pc:sldMkLst>
          <pc:docMk/>
          <pc:sldMk cId="3778345459" sldId="266"/>
        </pc:sldMkLst>
        <pc:spChg chg="mod">
          <ac:chgData name="Weifeng Xu" userId="e7aed605-a3dd-4d5a-a692-a87037af107b" providerId="ADAL" clId="{BC6292C7-23F4-4ED4-A77E-013F6C63BF9B}" dt="2021-08-26T15:01:34.431" v="676"/>
          <ac:spMkLst>
            <pc:docMk/>
            <pc:sldMk cId="3778345459" sldId="266"/>
            <ac:spMk id="2" creationId="{DBD98414-99EC-42B2-A241-52877B7C1F99}"/>
          </ac:spMkLst>
        </pc:spChg>
        <pc:spChg chg="mod">
          <ac:chgData name="Weifeng Xu" userId="e7aed605-a3dd-4d5a-a692-a87037af107b" providerId="ADAL" clId="{BC6292C7-23F4-4ED4-A77E-013F6C63BF9B}" dt="2021-08-26T15:13:39.996" v="740" actId="207"/>
          <ac:spMkLst>
            <pc:docMk/>
            <pc:sldMk cId="3778345459" sldId="266"/>
            <ac:spMk id="3" creationId="{04ABA264-D62C-46E5-9DC4-C8F7A564E00D}"/>
          </ac:spMkLst>
        </pc:spChg>
        <pc:spChg chg="add mod">
          <ac:chgData name="Weifeng Xu" userId="e7aed605-a3dd-4d5a-a692-a87037af107b" providerId="ADAL" clId="{BC6292C7-23F4-4ED4-A77E-013F6C63BF9B}" dt="2021-08-26T15:08:45.171" v="685"/>
          <ac:spMkLst>
            <pc:docMk/>
            <pc:sldMk cId="3778345459" sldId="266"/>
            <ac:spMk id="4" creationId="{F72DD8CF-7061-47C0-A345-5E3A9DEEC45D}"/>
          </ac:spMkLst>
        </pc:spChg>
        <pc:spChg chg="add del">
          <ac:chgData name="Weifeng Xu" userId="e7aed605-a3dd-4d5a-a692-a87037af107b" providerId="ADAL" clId="{BC6292C7-23F4-4ED4-A77E-013F6C63BF9B}" dt="2021-08-26T15:09:20.148" v="687" actId="22"/>
          <ac:spMkLst>
            <pc:docMk/>
            <pc:sldMk cId="3778345459" sldId="266"/>
            <ac:spMk id="6" creationId="{3E0D475B-767D-4D0A-BE65-0E511C717BC5}"/>
          </ac:spMkLst>
        </pc:spChg>
        <pc:spChg chg="add del">
          <ac:chgData name="Weifeng Xu" userId="e7aed605-a3dd-4d5a-a692-a87037af107b" providerId="ADAL" clId="{BC6292C7-23F4-4ED4-A77E-013F6C63BF9B}" dt="2021-08-26T15:09:25.491" v="689" actId="22"/>
          <ac:spMkLst>
            <pc:docMk/>
            <pc:sldMk cId="3778345459" sldId="266"/>
            <ac:spMk id="8" creationId="{3F033170-1C62-4EB7-81F5-BE5294243225}"/>
          </ac:spMkLst>
        </pc:spChg>
        <pc:spChg chg="add mod">
          <ac:chgData name="Weifeng Xu" userId="e7aed605-a3dd-4d5a-a692-a87037af107b" providerId="ADAL" clId="{BC6292C7-23F4-4ED4-A77E-013F6C63BF9B}" dt="2021-08-26T15:11:20.445" v="730" actId="6549"/>
          <ac:spMkLst>
            <pc:docMk/>
            <pc:sldMk cId="3778345459" sldId="266"/>
            <ac:spMk id="9" creationId="{2E51F5A8-971B-48B3-8CD6-F7F79F13B50F}"/>
          </ac:spMkLst>
        </pc:spChg>
        <pc:spChg chg="add mod">
          <ac:chgData name="Weifeng Xu" userId="e7aed605-a3dd-4d5a-a692-a87037af107b" providerId="ADAL" clId="{BC6292C7-23F4-4ED4-A77E-013F6C63BF9B}" dt="2021-08-26T15:13:24.931" v="738" actId="6549"/>
          <ac:spMkLst>
            <pc:docMk/>
            <pc:sldMk cId="3778345459" sldId="266"/>
            <ac:spMk id="10" creationId="{95BD6047-85FB-4AC7-B33D-269770154829}"/>
          </ac:spMkLst>
        </pc:spChg>
      </pc:sldChg>
      <pc:sldChg chg="addSp delSp modSp new mod modClrScheme modAnim chgLayout">
        <pc:chgData name="Weifeng Xu" userId="e7aed605-a3dd-4d5a-a692-a87037af107b" providerId="ADAL" clId="{BC6292C7-23F4-4ED4-A77E-013F6C63BF9B}" dt="2021-08-26T15:34:54.556" v="814" actId="1076"/>
        <pc:sldMkLst>
          <pc:docMk/>
          <pc:sldMk cId="2982506860" sldId="267"/>
        </pc:sldMkLst>
        <pc:spChg chg="mod ord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2" creationId="{BA4572FF-817B-4C8F-9145-16B2DCA9DD45}"/>
          </ac:spMkLst>
        </pc:spChg>
        <pc:spChg chg="del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3" creationId="{0362C24C-4388-4004-B2D7-CFF06545E48E}"/>
          </ac:spMkLst>
        </pc:spChg>
        <pc:spChg chg="add mod">
          <ac:chgData name="Weifeng Xu" userId="e7aed605-a3dd-4d5a-a692-a87037af107b" providerId="ADAL" clId="{BC6292C7-23F4-4ED4-A77E-013F6C63BF9B}" dt="2021-08-26T15:34:14.260" v="804" actId="20577"/>
          <ac:spMkLst>
            <pc:docMk/>
            <pc:sldMk cId="2982506860" sldId="267"/>
            <ac:spMk id="5" creationId="{0EF4E5F8-D0ED-429E-9F65-816374F52573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6" creationId="{DD37CDF3-57F2-4CB4-A526-F00E4C0BE11B}"/>
          </ac:spMkLst>
        </pc:spChg>
        <pc:spChg chg="add mod">
          <ac:chgData name="Weifeng Xu" userId="e7aed605-a3dd-4d5a-a692-a87037af107b" providerId="ADAL" clId="{BC6292C7-23F4-4ED4-A77E-013F6C63BF9B}" dt="2021-08-26T15:34:51.924" v="813" actId="1076"/>
          <ac:spMkLst>
            <pc:docMk/>
            <pc:sldMk cId="2982506860" sldId="267"/>
            <ac:spMk id="7" creationId="{2CAC6AEC-2D3F-4777-AB5E-84A3F62C8F1E}"/>
          </ac:spMkLst>
        </pc:spChg>
        <pc:spChg chg="add mod">
          <ac:chgData name="Weifeng Xu" userId="e7aed605-a3dd-4d5a-a692-a87037af107b" providerId="ADAL" clId="{BC6292C7-23F4-4ED4-A77E-013F6C63BF9B}" dt="2021-08-26T15:34:54.556" v="814" actId="1076"/>
          <ac:spMkLst>
            <pc:docMk/>
            <pc:sldMk cId="2982506860" sldId="267"/>
            <ac:spMk id="8" creationId="{52254C19-59C0-47EF-87AE-510E75EBD521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9" creationId="{CDA3D1ED-DE3E-46E9-A6DE-4E77E2BD414B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10" creationId="{6589C5FB-B4BE-4307-9CA2-60DC276B4584}"/>
          </ac:spMkLst>
        </pc:spChg>
        <pc:graphicFrameChg chg="add mod modGraphic">
          <ac:chgData name="Weifeng Xu" userId="e7aed605-a3dd-4d5a-a692-a87037af107b" providerId="ADAL" clId="{BC6292C7-23F4-4ED4-A77E-013F6C63BF9B}" dt="2021-08-26T15:34:19.213" v="805" actId="207"/>
          <ac:graphicFrameMkLst>
            <pc:docMk/>
            <pc:sldMk cId="2982506860" sldId="267"/>
            <ac:graphicFrameMk id="4" creationId="{9D96B64F-DA06-499A-BD1D-738BE69CAE33}"/>
          </ac:graphicFrameMkLst>
        </pc:graphicFrameChg>
      </pc:sldChg>
      <pc:sldChg chg="addSp modSp new mod">
        <pc:chgData name="Weifeng Xu" userId="e7aed605-a3dd-4d5a-a692-a87037af107b" providerId="ADAL" clId="{BC6292C7-23F4-4ED4-A77E-013F6C63BF9B}" dt="2021-08-26T18:30:57.639" v="854" actId="14100"/>
        <pc:sldMkLst>
          <pc:docMk/>
          <pc:sldMk cId="2607550473" sldId="268"/>
        </pc:sldMkLst>
        <pc:spChg chg="mod">
          <ac:chgData name="Weifeng Xu" userId="e7aed605-a3dd-4d5a-a692-a87037af107b" providerId="ADAL" clId="{BC6292C7-23F4-4ED4-A77E-013F6C63BF9B}" dt="2021-08-26T15:37:50.615" v="827" actId="404"/>
          <ac:spMkLst>
            <pc:docMk/>
            <pc:sldMk cId="2607550473" sldId="268"/>
            <ac:spMk id="2" creationId="{C90B214E-75CE-4111-B9E4-ED575A5A2EA3}"/>
          </ac:spMkLst>
        </pc:spChg>
        <pc:spChg chg="mod">
          <ac:chgData name="Weifeng Xu" userId="e7aed605-a3dd-4d5a-a692-a87037af107b" providerId="ADAL" clId="{BC6292C7-23F4-4ED4-A77E-013F6C63BF9B}" dt="2021-08-26T18:30:45.298" v="852" actId="27636"/>
          <ac:spMkLst>
            <pc:docMk/>
            <pc:sldMk cId="2607550473" sldId="268"/>
            <ac:spMk id="3" creationId="{F134F686-EFB0-42C3-97A7-DC0EC48EE3DC}"/>
          </ac:spMkLst>
        </pc:spChg>
        <pc:picChg chg="add mod">
          <ac:chgData name="Weifeng Xu" userId="e7aed605-a3dd-4d5a-a692-a87037af107b" providerId="ADAL" clId="{BC6292C7-23F4-4ED4-A77E-013F6C63BF9B}" dt="2021-08-26T18:30:57.639" v="854" actId="14100"/>
          <ac:picMkLst>
            <pc:docMk/>
            <pc:sldMk cId="2607550473" sldId="268"/>
            <ac:picMk id="3074" creationId="{E52005C9-1774-473F-AD7D-3D72AA3DC308}"/>
          </ac:picMkLst>
        </pc:picChg>
      </pc:sldChg>
      <pc:sldChg chg="modSp new mod ord">
        <pc:chgData name="Weifeng Xu" userId="e7aed605-a3dd-4d5a-a692-a87037af107b" providerId="ADAL" clId="{BC6292C7-23F4-4ED4-A77E-013F6C63BF9B}" dt="2021-08-26T18:39:03.198" v="879" actId="15"/>
        <pc:sldMkLst>
          <pc:docMk/>
          <pc:sldMk cId="555243388" sldId="269"/>
        </pc:sldMkLst>
        <pc:spChg chg="mod">
          <ac:chgData name="Weifeng Xu" userId="e7aed605-a3dd-4d5a-a692-a87037af107b" providerId="ADAL" clId="{BC6292C7-23F4-4ED4-A77E-013F6C63BF9B}" dt="2021-08-26T18:35:24.059" v="856"/>
          <ac:spMkLst>
            <pc:docMk/>
            <pc:sldMk cId="555243388" sldId="269"/>
            <ac:spMk id="2" creationId="{68BEB544-F126-468D-A148-D052CA8E8369}"/>
          </ac:spMkLst>
        </pc:spChg>
        <pc:spChg chg="mod">
          <ac:chgData name="Weifeng Xu" userId="e7aed605-a3dd-4d5a-a692-a87037af107b" providerId="ADAL" clId="{BC6292C7-23F4-4ED4-A77E-013F6C63BF9B}" dt="2021-08-26T18:39:03.198" v="879" actId="15"/>
          <ac:spMkLst>
            <pc:docMk/>
            <pc:sldMk cId="555243388" sldId="269"/>
            <ac:spMk id="3" creationId="{A294E17E-2E7C-45A6-80F4-39AF1EAFB6C1}"/>
          </ac:spMkLst>
        </pc:spChg>
      </pc:sldChg>
      <pc:sldChg chg="addSp delSp modSp new mod setBg modClrScheme chgLayout">
        <pc:chgData name="Weifeng Xu" userId="e7aed605-a3dd-4d5a-a692-a87037af107b" providerId="ADAL" clId="{BC6292C7-23F4-4ED4-A77E-013F6C63BF9B}" dt="2021-08-26T18:40:46.666" v="890" actId="1076"/>
        <pc:sldMkLst>
          <pc:docMk/>
          <pc:sldMk cId="1734535167" sldId="270"/>
        </pc:sldMkLst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2" creationId="{EFFB6B31-3FDD-45E0-A7FC-E88DF335AF48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3" creationId="{A0FEFF0C-1B39-441B-A669-701A8575E624}"/>
          </ac:spMkLst>
        </pc:spChg>
        <pc:spChg chg="add mod">
          <ac:chgData name="Weifeng Xu" userId="e7aed605-a3dd-4d5a-a692-a87037af107b" providerId="ADAL" clId="{BC6292C7-23F4-4ED4-A77E-013F6C63BF9B}" dt="2021-08-26T18:40:46.666" v="890" actId="1076"/>
          <ac:spMkLst>
            <pc:docMk/>
            <pc:sldMk cId="1734535167" sldId="270"/>
            <ac:spMk id="6" creationId="{2EA4A37E-1835-4741-B8F1-D7C307AE9BC9}"/>
          </ac:spMkLst>
        </pc:spChg>
        <pc:picChg chg="add mod">
          <ac:chgData name="Weifeng Xu" userId="e7aed605-a3dd-4d5a-a692-a87037af107b" providerId="ADAL" clId="{BC6292C7-23F4-4ED4-A77E-013F6C63BF9B}" dt="2021-08-26T18:40:14.641" v="883" actId="26606"/>
          <ac:picMkLst>
            <pc:docMk/>
            <pc:sldMk cId="1734535167" sldId="270"/>
            <ac:picMk id="4" creationId="{89648C6E-822A-460A-AA89-D862C9853BE4}"/>
          </ac:picMkLst>
        </pc:picChg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  <pc:spChg chg="mod">
          <ac:chgData name="Weifeng Xu" userId="e7aed605-a3dd-4d5a-a692-a87037af107b" providerId="ADAL" clId="{3A194C69-541F-4DAC-9FC0-76AC812597F4}" dt="2021-08-10T20:51:26.847" v="66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  <pc:spChg chg="mod">
          <ac:chgData name="Weifeng Xu" userId="e7aed605-a3dd-4d5a-a692-a87037af107b" providerId="ADAL" clId="{3A194C69-541F-4DAC-9FC0-76AC812597F4}" dt="2021-08-10T20:53:21.772" v="75" actId="20577"/>
          <ac:spMkLst>
            <pc:docMk/>
            <pc:sldMk cId="3464803328" sldId="257"/>
            <ac:spMk id="2" creationId="{A04FEFA9-CE2A-40FE-BF89-CEFE849B5984}"/>
          </ac:spMkLst>
        </pc:spChg>
        <pc:spChg chg="mod">
          <ac:chgData name="Weifeng Xu" userId="e7aed605-a3dd-4d5a-a692-a87037af107b" providerId="ADAL" clId="{3A194C69-541F-4DAC-9FC0-76AC812597F4}" dt="2021-08-10T21:17:23.928" v="162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  <pc:spChg chg="mod ord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2" creationId="{42267A4A-8B9B-47A4-817F-5AF2B2A7D04B}"/>
          </ac:spMkLst>
        </pc:spChg>
        <pc:spChg chg="del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3" creationId="{0F48830A-321B-478C-997A-7FF58B1DA503}"/>
          </ac:spMkLst>
        </pc:spChg>
        <pc:spChg chg="add mod">
          <ac:chgData name="Weifeng Xu" userId="e7aed605-a3dd-4d5a-a692-a87037af107b" providerId="ADAL" clId="{3A194C69-541F-4DAC-9FC0-76AC812597F4}" dt="2021-08-10T21:12:23.690" v="130" actId="1076"/>
          <ac:spMkLst>
            <pc:docMk/>
            <pc:sldMk cId="1820053488" sldId="258"/>
            <ac:spMk id="6" creationId="{905CAC5F-9C46-43BC-8BB1-EC229309A9ED}"/>
          </ac:spMkLst>
        </pc:spChg>
        <pc:picChg chg="add mod">
          <ac:chgData name="Weifeng Xu" userId="e7aed605-a3dd-4d5a-a692-a87037af107b" providerId="ADAL" clId="{3A194C69-541F-4DAC-9FC0-76AC812597F4}" dt="2021-08-10T21:12:30.590" v="133" actId="14100"/>
          <ac:picMkLst>
            <pc:docMk/>
            <pc:sldMk cId="1820053488" sldId="258"/>
            <ac:picMk id="4" creationId="{027238C0-5D61-46C9-B14A-A79E9F157546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7" creationId="{81B244E6-FEAB-41BB-9F4D-5BEFB571D4D7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8" creationId="{2A96043B-A4CF-477E-AE01-F4078FE8C004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9" creationId="{419B2A95-DFFF-45A3-B39F-AFB680F109D2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10" creationId="{30CBD996-C043-40F8-80C4-FBCF373A894F}"/>
          </ac:picMkLst>
        </pc:picChg>
        <pc:picChg chg="add mod">
          <ac:chgData name="Weifeng Xu" userId="e7aed605-a3dd-4d5a-a692-a87037af107b" providerId="ADAL" clId="{3A194C69-541F-4DAC-9FC0-76AC812597F4}" dt="2021-08-10T21:15:06.753" v="146" actId="1076"/>
          <ac:picMkLst>
            <pc:docMk/>
            <pc:sldMk cId="1820053488" sldId="258"/>
            <ac:picMk id="1026" creationId="{E06AC6B8-0565-4AB5-9E8E-DE68704F135B}"/>
          </ac:picMkLst>
        </pc:picChg>
        <pc:picChg chg="add mod">
          <ac:chgData name="Weifeng Xu" userId="e7aed605-a3dd-4d5a-a692-a87037af107b" providerId="ADAL" clId="{3A194C69-541F-4DAC-9FC0-76AC812597F4}" dt="2021-08-10T21:15:16.623" v="148" actId="1076"/>
          <ac:picMkLst>
            <pc:docMk/>
            <pc:sldMk cId="1820053488" sldId="258"/>
            <ac:picMk id="1028" creationId="{06A51E85-04AC-492D-8A56-EF418EF615D8}"/>
          </ac:picMkLst>
        </pc:picChg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B    </a:t>
            </a:r>
            <a:r>
              <a:rPr lang="en-US" altLang="en-US" dirty="0" err="1">
                <a:latin typeface="Courier New" panose="02070309020205020404" pitchFamily="49" charset="0"/>
              </a:rPr>
              <a:t>B</a:t>
            </a:r>
            <a:r>
              <a:rPr lang="en-US" altLang="en-US" baseline="-25000" dirty="0">
                <a:latin typeface="Courier New" panose="02070309020205020404" pitchFamily="49" charset="0"/>
              </a:rPr>
              <a:t>  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Endianness is a term that describe the order in which a sequence of bytes is stored in memory. 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B18CD-316B-4D48-8931-1BD82E48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Common number systems</a:t>
            </a:r>
          </a:p>
        </p:txBody>
      </p:sp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03034"/>
              </p:ext>
            </p:extLst>
          </p:nvPr>
        </p:nvGraphicFramePr>
        <p:xfrm>
          <a:off x="1024180" y="3076612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in computers?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870" y="1439534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59" y="1525971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84036" y="2572636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28064" y="2572636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9005384" y="1363098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15214" y="2478409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058" y="4702283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08" y="460703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9626" y="2944681"/>
            <a:ext cx="1281193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300420" y="437843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57788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36444" y="5181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25" y="1415257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Bit “0”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768" y="541496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9368" y="145014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501" y="2061019"/>
            <a:ext cx="578603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</a:t>
            </a:r>
          </a:p>
          <a:p>
            <a:pPr>
              <a:spcBef>
                <a:spcPct val="50000"/>
              </a:spcBef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7541" y="4559918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4351338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825625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206625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587625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981326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76614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759202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4140201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446" y="5387308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2282825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719234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52120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?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4351338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519" y="4850969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689</Words>
  <Application>Microsoft Office PowerPoint</Application>
  <PresentationFormat>Widescreen</PresentationFormat>
  <Paragraphs>182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Office Theme</vt:lpstr>
      <vt:lpstr>Number System</vt:lpstr>
      <vt:lpstr>Common number systems</vt:lpstr>
      <vt:lpstr>Conversion among number systems</vt:lpstr>
      <vt:lpstr>Conversion</vt:lpstr>
      <vt:lpstr>Decimal to Decimal</vt:lpstr>
      <vt:lpstr>Binary to Decimal</vt:lpstr>
      <vt:lpstr>Hexadecimal to Decimal</vt:lpstr>
      <vt:lpstr>Decimal to Binary</vt:lpstr>
      <vt:lpstr>Decimal to Hexadecimal</vt:lpstr>
      <vt:lpstr>Binary to Hexadecimal</vt:lpstr>
      <vt:lpstr>Binary Addition </vt:lpstr>
      <vt:lpstr>Bit, Byte</vt:lpstr>
      <vt:lpstr>Endianness</vt:lpstr>
      <vt:lpstr>PowerPoint Presentation</vt:lpstr>
      <vt:lpstr>ASCII - American Standard Code for Information Interchange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2021-08-26T18:40:48Z</dcterms:modified>
</cp:coreProperties>
</file>