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4" r:id="rId3"/>
    <p:sldId id="295" r:id="rId4"/>
    <p:sldId id="296" r:id="rId5"/>
    <p:sldId id="297" r:id="rId6"/>
    <p:sldId id="300" r:id="rId7"/>
    <p:sldId id="298" r:id="rId8"/>
    <p:sldId id="299" r:id="rId9"/>
    <p:sldId id="301" r:id="rId10"/>
    <p:sldId id="302" r:id="rId11"/>
    <p:sldId id="303" r:id="rId12"/>
    <p:sldId id="304" r:id="rId13"/>
    <p:sldId id="358" r:id="rId14"/>
    <p:sldId id="305" r:id="rId15"/>
    <p:sldId id="359" r:id="rId16"/>
    <p:sldId id="341" r:id="rId17"/>
    <p:sldId id="344" r:id="rId18"/>
    <p:sldId id="343" r:id="rId19"/>
    <p:sldId id="338" r:id="rId20"/>
    <p:sldId id="340" r:id="rId21"/>
    <p:sldId id="339" r:id="rId22"/>
    <p:sldId id="342" r:id="rId23"/>
    <p:sldId id="345" r:id="rId24"/>
    <p:sldId id="346" r:id="rId25"/>
    <p:sldId id="349" r:id="rId26"/>
    <p:sldId id="347" r:id="rId27"/>
    <p:sldId id="348" r:id="rId28"/>
    <p:sldId id="351" r:id="rId29"/>
    <p:sldId id="350" r:id="rId30"/>
    <p:sldId id="353" r:id="rId31"/>
    <p:sldId id="352" r:id="rId32"/>
    <p:sldId id="308" r:id="rId33"/>
    <p:sldId id="354" r:id="rId34"/>
    <p:sldId id="355" r:id="rId35"/>
    <p:sldId id="337" r:id="rId36"/>
    <p:sldId id="356" r:id="rId37"/>
    <p:sldId id="357" r:id="rId38"/>
    <p:sldId id="309" r:id="rId39"/>
    <p:sldId id="3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ECA4F-CCB0-CA11-4E39-A58A70F8A2BF}" v="4" dt="2021-07-09T04:08:12.477"/>
    <p1510:client id="{FA84495F-CC61-488A-A902-66126F6848C7}" v="3" dt="2021-04-07T19:30:02.1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5" autoAdjust="0"/>
    <p:restoredTop sz="88458" autoAdjust="0"/>
  </p:normalViewPr>
  <p:slideViewPr>
    <p:cSldViewPr snapToGrid="0">
      <p:cViewPr varScale="1">
        <p:scale>
          <a:sx n="109" d="100"/>
          <a:sy n="109" d="100"/>
        </p:scale>
        <p:origin x="163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7AED05F2-1434-4887-968D-8E9E29705CD6}"/>
    <pc:docChg chg="undo custSel addSld modSld sldOrd">
      <pc:chgData name="Weifeng Xu" userId="e7aed605-a3dd-4d5a-a692-a87037af107b" providerId="ADAL" clId="{7AED05F2-1434-4887-968D-8E9E29705CD6}" dt="2021-03-09T14:46:33.703" v="759" actId="1076"/>
      <pc:docMkLst>
        <pc:docMk/>
      </pc:docMkLst>
      <pc:sldChg chg="modSp mod">
        <pc:chgData name="Weifeng Xu" userId="e7aed605-a3dd-4d5a-a692-a87037af107b" providerId="ADAL" clId="{7AED05F2-1434-4887-968D-8E9E29705CD6}" dt="2021-03-09T03:55:50.070" v="108" actId="20577"/>
        <pc:sldMkLst>
          <pc:docMk/>
          <pc:sldMk cId="822194171" sldId="305"/>
        </pc:sldMkLst>
        <pc:spChg chg="mod">
          <ac:chgData name="Weifeng Xu" userId="e7aed605-a3dd-4d5a-a692-a87037af107b" providerId="ADAL" clId="{7AED05F2-1434-4887-968D-8E9E29705CD6}" dt="2021-03-09T03:55:42.019" v="105"/>
          <ac:spMkLst>
            <pc:docMk/>
            <pc:sldMk cId="822194171" sldId="305"/>
            <ac:spMk id="2" creationId="{00000000-0000-0000-0000-000000000000}"/>
          </ac:spMkLst>
        </pc:spChg>
        <pc:spChg chg="mod">
          <ac:chgData name="Weifeng Xu" userId="e7aed605-a3dd-4d5a-a692-a87037af107b" providerId="ADAL" clId="{7AED05F2-1434-4887-968D-8E9E29705CD6}" dt="2021-03-09T03:55:50.070" v="108" actId="20577"/>
          <ac:spMkLst>
            <pc:docMk/>
            <pc:sldMk cId="822194171" sldId="305"/>
            <ac:spMk id="6" creationId="{00000000-0000-0000-0000-000000000000}"/>
          </ac:spMkLst>
        </pc:spChg>
      </pc:sldChg>
      <pc:sldChg chg="addSp modSp mod">
        <pc:chgData name="Weifeng Xu" userId="e7aed605-a3dd-4d5a-a692-a87037af107b" providerId="ADAL" clId="{7AED05F2-1434-4887-968D-8E9E29705CD6}" dt="2021-03-09T14:46:33.703" v="759" actId="1076"/>
        <pc:sldMkLst>
          <pc:docMk/>
          <pc:sldMk cId="3603348724" sldId="337"/>
        </pc:sldMkLst>
        <pc:cxnChg chg="add mod">
          <ac:chgData name="Weifeng Xu" userId="e7aed605-a3dd-4d5a-a692-a87037af107b" providerId="ADAL" clId="{7AED05F2-1434-4887-968D-8E9E29705CD6}" dt="2021-03-09T14:46:25.455" v="757" actId="1582"/>
          <ac:cxnSpMkLst>
            <pc:docMk/>
            <pc:sldMk cId="3603348724" sldId="337"/>
            <ac:cxnSpMk id="6" creationId="{D32D1C6B-E689-4935-AA83-5FAC1F49096E}"/>
          </ac:cxnSpMkLst>
        </pc:cxnChg>
        <pc:cxnChg chg="add mod">
          <ac:chgData name="Weifeng Xu" userId="e7aed605-a3dd-4d5a-a692-a87037af107b" providerId="ADAL" clId="{7AED05F2-1434-4887-968D-8E9E29705CD6}" dt="2021-03-09T14:46:33.703" v="759" actId="1076"/>
          <ac:cxnSpMkLst>
            <pc:docMk/>
            <pc:sldMk cId="3603348724" sldId="337"/>
            <ac:cxnSpMk id="7" creationId="{8CAF4850-67AD-4763-9EC3-A272DEF159A8}"/>
          </ac:cxnSpMkLst>
        </pc:cxnChg>
      </pc:sldChg>
      <pc:sldChg chg="modSp mod">
        <pc:chgData name="Weifeng Xu" userId="e7aed605-a3dd-4d5a-a692-a87037af107b" providerId="ADAL" clId="{7AED05F2-1434-4887-968D-8E9E29705CD6}" dt="2021-03-09T13:39:25.870" v="537" actId="6549"/>
        <pc:sldMkLst>
          <pc:docMk/>
          <pc:sldMk cId="1758307351" sldId="338"/>
        </pc:sldMkLst>
        <pc:spChg chg="mod">
          <ac:chgData name="Weifeng Xu" userId="e7aed605-a3dd-4d5a-a692-a87037af107b" providerId="ADAL" clId="{7AED05F2-1434-4887-968D-8E9E29705CD6}" dt="2021-03-09T13:39:25.870" v="537" actId="6549"/>
          <ac:spMkLst>
            <pc:docMk/>
            <pc:sldMk cId="1758307351" sldId="338"/>
            <ac:spMk id="2" creationId="{00000000-0000-0000-0000-000000000000}"/>
          </ac:spMkLst>
        </pc:spChg>
        <pc:spChg chg="mod">
          <ac:chgData name="Weifeng Xu" userId="e7aed605-a3dd-4d5a-a692-a87037af107b" providerId="ADAL" clId="{7AED05F2-1434-4887-968D-8E9E29705CD6}" dt="2021-03-09T13:37:42.018" v="536" actId="20577"/>
          <ac:spMkLst>
            <pc:docMk/>
            <pc:sldMk cId="1758307351" sldId="338"/>
            <ac:spMk id="8" creationId="{00000000-0000-0000-0000-000000000000}"/>
          </ac:spMkLst>
        </pc:spChg>
      </pc:sldChg>
      <pc:sldChg chg="addSp modSp mod">
        <pc:chgData name="Weifeng Xu" userId="e7aed605-a3dd-4d5a-a692-a87037af107b" providerId="ADAL" clId="{7AED05F2-1434-4887-968D-8E9E29705CD6}" dt="2021-03-09T13:34:06.177" v="530" actId="208"/>
        <pc:sldMkLst>
          <pc:docMk/>
          <pc:sldMk cId="2001013186" sldId="341"/>
        </pc:sldMkLst>
        <pc:spChg chg="add mod">
          <ac:chgData name="Weifeng Xu" userId="e7aed605-a3dd-4d5a-a692-a87037af107b" providerId="ADAL" clId="{7AED05F2-1434-4887-968D-8E9E29705CD6}" dt="2021-03-09T13:33:29.298" v="527" actId="1076"/>
          <ac:spMkLst>
            <pc:docMk/>
            <pc:sldMk cId="2001013186" sldId="341"/>
            <ac:spMk id="7" creationId="{26EF2EA6-4124-4341-ACB0-1E787A46F804}"/>
          </ac:spMkLst>
        </pc:spChg>
        <pc:picChg chg="add mod">
          <ac:chgData name="Weifeng Xu" userId="e7aed605-a3dd-4d5a-a692-a87037af107b" providerId="ADAL" clId="{7AED05F2-1434-4887-968D-8E9E29705CD6}" dt="2021-03-09T12:19:46.253" v="173" actId="1076"/>
          <ac:picMkLst>
            <pc:docMk/>
            <pc:sldMk cId="2001013186" sldId="341"/>
            <ac:picMk id="3" creationId="{30EFCB5B-359C-4372-AB64-9C79167CC580}"/>
          </ac:picMkLst>
        </pc:picChg>
        <pc:cxnChg chg="add mod">
          <ac:chgData name="Weifeng Xu" userId="e7aed605-a3dd-4d5a-a692-a87037af107b" providerId="ADAL" clId="{7AED05F2-1434-4887-968D-8E9E29705CD6}" dt="2021-03-09T13:34:06.177" v="530" actId="208"/>
          <ac:cxnSpMkLst>
            <pc:docMk/>
            <pc:sldMk cId="2001013186" sldId="341"/>
            <ac:cxnSpMk id="8" creationId="{343714E2-7E61-4EDB-8535-43656AA89019}"/>
          </ac:cxnSpMkLst>
        </pc:cxnChg>
      </pc:sldChg>
      <pc:sldChg chg="modSp mod">
        <pc:chgData name="Weifeng Xu" userId="e7aed605-a3dd-4d5a-a692-a87037af107b" providerId="ADAL" clId="{7AED05F2-1434-4887-968D-8E9E29705CD6}" dt="2021-03-09T04:00:32.501" v="158" actId="20577"/>
        <pc:sldMkLst>
          <pc:docMk/>
          <pc:sldMk cId="1581121270" sldId="344"/>
        </pc:sldMkLst>
        <pc:graphicFrameChg chg="mod modGraphic">
          <ac:chgData name="Weifeng Xu" userId="e7aed605-a3dd-4d5a-a692-a87037af107b" providerId="ADAL" clId="{7AED05F2-1434-4887-968D-8E9E29705CD6}" dt="2021-03-09T04:00:32.501" v="158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addSp delSp modSp mod">
        <pc:chgData name="Weifeng Xu" userId="e7aed605-a3dd-4d5a-a692-a87037af107b" providerId="ADAL" clId="{7AED05F2-1434-4887-968D-8E9E29705CD6}" dt="2021-03-09T03:59:51.246" v="137" actId="13822"/>
        <pc:sldMkLst>
          <pc:docMk/>
          <pc:sldMk cId="4222110915" sldId="345"/>
        </pc:sldMkLst>
        <pc:spChg chg="add mod">
          <ac:chgData name="Weifeng Xu" userId="e7aed605-a3dd-4d5a-a692-a87037af107b" providerId="ADAL" clId="{7AED05F2-1434-4887-968D-8E9E29705CD6}" dt="2021-03-09T03:59:29.979" v="131" actId="1076"/>
          <ac:spMkLst>
            <pc:docMk/>
            <pc:sldMk cId="4222110915" sldId="345"/>
            <ac:spMk id="4" creationId="{0B3117F1-CF3A-4786-90F8-A8BE32E36526}"/>
          </ac:spMkLst>
        </pc:spChg>
        <pc:spChg chg="add del">
          <ac:chgData name="Weifeng Xu" userId="e7aed605-a3dd-4d5a-a692-a87037af107b" providerId="ADAL" clId="{7AED05F2-1434-4887-968D-8E9E29705CD6}" dt="2021-03-09T03:59:45.006" v="135" actId="11529"/>
          <ac:spMkLst>
            <pc:docMk/>
            <pc:sldMk cId="4222110915" sldId="345"/>
            <ac:spMk id="7" creationId="{B266C83E-1AD7-4AAD-AFBF-74BED85A50B2}"/>
          </ac:spMkLst>
        </pc:spChg>
        <pc:cxnChg chg="add mod">
          <ac:chgData name="Weifeng Xu" userId="e7aed605-a3dd-4d5a-a692-a87037af107b" providerId="ADAL" clId="{7AED05F2-1434-4887-968D-8E9E29705CD6}" dt="2021-03-09T03:59:35.079" v="133" actId="13822"/>
          <ac:cxnSpMkLst>
            <pc:docMk/>
            <pc:sldMk cId="4222110915" sldId="345"/>
            <ac:cxnSpMk id="6" creationId="{0A937EC3-5A30-4CA3-A094-E3D07EF16520}"/>
          </ac:cxnSpMkLst>
        </pc:cxnChg>
        <pc:cxnChg chg="add mod">
          <ac:chgData name="Weifeng Xu" userId="e7aed605-a3dd-4d5a-a692-a87037af107b" providerId="ADAL" clId="{7AED05F2-1434-4887-968D-8E9E29705CD6}" dt="2021-03-09T03:59:51.246" v="137" actId="13822"/>
          <ac:cxnSpMkLst>
            <pc:docMk/>
            <pc:sldMk cId="4222110915" sldId="345"/>
            <ac:cxnSpMk id="9" creationId="{6415A6CF-AF74-4C0A-899C-694D38868A1F}"/>
          </ac:cxnSpMkLst>
        </pc:cxnChg>
      </pc:sldChg>
      <pc:sldChg chg="modSp mod">
        <pc:chgData name="Weifeng Xu" userId="e7aed605-a3dd-4d5a-a692-a87037af107b" providerId="ADAL" clId="{7AED05F2-1434-4887-968D-8E9E29705CD6}" dt="2021-03-09T13:02:19.913" v="234" actId="20577"/>
        <pc:sldMkLst>
          <pc:docMk/>
          <pc:sldMk cId="832130373" sldId="347"/>
        </pc:sldMkLst>
        <pc:spChg chg="mod">
          <ac:chgData name="Weifeng Xu" userId="e7aed605-a3dd-4d5a-a692-a87037af107b" providerId="ADAL" clId="{7AED05F2-1434-4887-968D-8E9E29705CD6}" dt="2021-03-09T13:02:19.913" v="234" actId="20577"/>
          <ac:spMkLst>
            <pc:docMk/>
            <pc:sldMk cId="832130373" sldId="34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7AED05F2-1434-4887-968D-8E9E29705CD6}" dt="2021-03-09T03:42:52.215" v="19" actId="20577"/>
        <pc:sldMkLst>
          <pc:docMk/>
          <pc:sldMk cId="897556151" sldId="348"/>
        </pc:sldMkLst>
        <pc:spChg chg="mod">
          <ac:chgData name="Weifeng Xu" userId="e7aed605-a3dd-4d5a-a692-a87037af107b" providerId="ADAL" clId="{7AED05F2-1434-4887-968D-8E9E29705CD6}" dt="2021-03-09T03:42:52.215" v="19" actId="20577"/>
          <ac:spMkLst>
            <pc:docMk/>
            <pc:sldMk cId="897556151" sldId="348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AED05F2-1434-4887-968D-8E9E29705CD6}" dt="2021-03-09T13:45:06.775" v="572" actId="14100"/>
        <pc:sldMkLst>
          <pc:docMk/>
          <pc:sldMk cId="2863583061" sldId="350"/>
        </pc:sldMkLst>
        <pc:spChg chg="mod">
          <ac:chgData name="Weifeng Xu" userId="e7aed605-a3dd-4d5a-a692-a87037af107b" providerId="ADAL" clId="{7AED05F2-1434-4887-968D-8E9E29705CD6}" dt="2021-03-09T13:45:06.775" v="572" actId="14100"/>
          <ac:spMkLst>
            <pc:docMk/>
            <pc:sldMk cId="2863583061" sldId="350"/>
            <ac:spMk id="5" creationId="{00000000-0000-0000-0000-000000000000}"/>
          </ac:spMkLst>
        </pc:spChg>
        <pc:cxnChg chg="mod">
          <ac:chgData name="Weifeng Xu" userId="e7aed605-a3dd-4d5a-a692-a87037af107b" providerId="ADAL" clId="{7AED05F2-1434-4887-968D-8E9E29705CD6}" dt="2021-03-09T13:45:06.775" v="572" actId="14100"/>
          <ac:cxnSpMkLst>
            <pc:docMk/>
            <pc:sldMk cId="2863583061" sldId="350"/>
            <ac:cxnSpMk id="9" creationId="{00000000-0000-0000-0000-000000000000}"/>
          </ac:cxnSpMkLst>
        </pc:cxnChg>
      </pc:sldChg>
      <pc:sldChg chg="modSp mod">
        <pc:chgData name="Weifeng Xu" userId="e7aed605-a3dd-4d5a-a692-a87037af107b" providerId="ADAL" clId="{7AED05F2-1434-4887-968D-8E9E29705CD6}" dt="2021-03-09T14:36:28.827" v="754" actId="114"/>
        <pc:sldMkLst>
          <pc:docMk/>
          <pc:sldMk cId="1926329301" sldId="351"/>
        </pc:sldMkLst>
        <pc:spChg chg="mod">
          <ac:chgData name="Weifeng Xu" userId="e7aed605-a3dd-4d5a-a692-a87037af107b" providerId="ADAL" clId="{7AED05F2-1434-4887-968D-8E9E29705CD6}" dt="2021-03-09T14:36:28.827" v="754" actId="114"/>
          <ac:spMkLst>
            <pc:docMk/>
            <pc:sldMk cId="1926329301" sldId="351"/>
            <ac:spMk id="4" creationId="{00000000-0000-0000-0000-000000000000}"/>
          </ac:spMkLst>
        </pc:spChg>
      </pc:sldChg>
      <pc:sldChg chg="addSp delSp modSp mod">
        <pc:chgData name="Weifeng Xu" userId="e7aed605-a3dd-4d5a-a692-a87037af107b" providerId="ADAL" clId="{7AED05F2-1434-4887-968D-8E9E29705CD6}" dt="2021-03-09T14:12:45.373" v="726" actId="13822"/>
        <pc:sldMkLst>
          <pc:docMk/>
          <pc:sldMk cId="3741421775" sldId="352"/>
        </pc:sldMkLst>
        <pc:spChg chg="add mod">
          <ac:chgData name="Weifeng Xu" userId="e7aed605-a3dd-4d5a-a692-a87037af107b" providerId="ADAL" clId="{7AED05F2-1434-4887-968D-8E9E29705CD6}" dt="2021-03-09T14:02:51.181" v="680" actId="14100"/>
          <ac:spMkLst>
            <pc:docMk/>
            <pc:sldMk cId="3741421775" sldId="352"/>
            <ac:spMk id="5" creationId="{6647F051-2D9E-43BB-8EC8-603794F6E3B0}"/>
          </ac:spMkLst>
        </pc:spChg>
        <pc:spChg chg="add mod">
          <ac:chgData name="Weifeng Xu" userId="e7aed605-a3dd-4d5a-a692-a87037af107b" providerId="ADAL" clId="{7AED05F2-1434-4887-968D-8E9E29705CD6}" dt="2021-03-09T14:01:04.975" v="677" actId="1076"/>
          <ac:spMkLst>
            <pc:docMk/>
            <pc:sldMk cId="3741421775" sldId="352"/>
            <ac:spMk id="7" creationId="{0CE4FFA1-64CF-4A27-B000-2F208BF2D981}"/>
          </ac:spMkLst>
        </pc:spChg>
        <pc:spChg chg="add mod">
          <ac:chgData name="Weifeng Xu" userId="e7aed605-a3dd-4d5a-a692-a87037af107b" providerId="ADAL" clId="{7AED05F2-1434-4887-968D-8E9E29705CD6}" dt="2021-03-09T14:12:37.982" v="724" actId="404"/>
          <ac:spMkLst>
            <pc:docMk/>
            <pc:sldMk cId="3741421775" sldId="352"/>
            <ac:spMk id="8" creationId="{772962D7-B1B5-48A7-B7AC-1EEF10123AC9}"/>
          </ac:spMkLst>
        </pc:spChg>
        <pc:picChg chg="add del mod">
          <ac:chgData name="Weifeng Xu" userId="e7aed605-a3dd-4d5a-a692-a87037af107b" providerId="ADAL" clId="{7AED05F2-1434-4887-968D-8E9E29705CD6}" dt="2021-03-09T14:00:57.262" v="675"/>
          <ac:picMkLst>
            <pc:docMk/>
            <pc:sldMk cId="3741421775" sldId="352"/>
            <ac:picMk id="6" creationId="{48ACEC3D-DF46-401A-A3C4-3751A1377B5C}"/>
          </ac:picMkLst>
        </pc:picChg>
        <pc:cxnChg chg="add mod">
          <ac:chgData name="Weifeng Xu" userId="e7aed605-a3dd-4d5a-a692-a87037af107b" providerId="ADAL" clId="{7AED05F2-1434-4887-968D-8E9E29705CD6}" dt="2021-03-09T14:12:45.373" v="726" actId="13822"/>
          <ac:cxnSpMkLst>
            <pc:docMk/>
            <pc:sldMk cId="3741421775" sldId="352"/>
            <ac:cxnSpMk id="10" creationId="{E256469F-9F63-4CBB-AAB3-ED79F0F2484A}"/>
          </ac:cxnSpMkLst>
        </pc:cxnChg>
      </pc:sldChg>
      <pc:sldChg chg="addSp delSp modSp new mod ord modClrScheme chgLayout">
        <pc:chgData name="Weifeng Xu" userId="e7aed605-a3dd-4d5a-a692-a87037af107b" providerId="ADAL" clId="{7AED05F2-1434-4887-968D-8E9E29705CD6}" dt="2021-03-09T03:55:02.691" v="88" actId="6549"/>
        <pc:sldMkLst>
          <pc:docMk/>
          <pc:sldMk cId="3636726065" sldId="358"/>
        </pc:sldMkLst>
        <pc:spChg chg="del mod ord">
          <ac:chgData name="Weifeng Xu" userId="e7aed605-a3dd-4d5a-a692-a87037af107b" providerId="ADAL" clId="{7AED05F2-1434-4887-968D-8E9E29705CD6}" dt="2021-03-09T03:51:57.877" v="33" actId="700"/>
          <ac:spMkLst>
            <pc:docMk/>
            <pc:sldMk cId="3636726065" sldId="358"/>
            <ac:spMk id="2" creationId="{C7A2D34A-266B-4AB7-ACE9-7B7743CA7669}"/>
          </ac:spMkLst>
        </pc:spChg>
        <pc:spChg chg="del">
          <ac:chgData name="Weifeng Xu" userId="e7aed605-a3dd-4d5a-a692-a87037af107b" providerId="ADAL" clId="{7AED05F2-1434-4887-968D-8E9E29705CD6}" dt="2021-03-09T03:51:57.877" v="33" actId="700"/>
          <ac:spMkLst>
            <pc:docMk/>
            <pc:sldMk cId="3636726065" sldId="358"/>
            <ac:spMk id="3" creationId="{E2C0D8D7-68A3-4B04-809A-02349F992967}"/>
          </ac:spMkLst>
        </pc:spChg>
        <pc:spChg chg="add mod ord">
          <ac:chgData name="Weifeng Xu" userId="e7aed605-a3dd-4d5a-a692-a87037af107b" providerId="ADAL" clId="{7AED05F2-1434-4887-968D-8E9E29705CD6}" dt="2021-03-09T03:54:36.912" v="55" actId="700"/>
          <ac:spMkLst>
            <pc:docMk/>
            <pc:sldMk cId="3636726065" sldId="358"/>
            <ac:spMk id="4" creationId="{02739152-CB7C-4C19-BA63-473DAC9BA6BE}"/>
          </ac:spMkLst>
        </pc:spChg>
        <pc:spChg chg="add del mod ord">
          <ac:chgData name="Weifeng Xu" userId="e7aed605-a3dd-4d5a-a692-a87037af107b" providerId="ADAL" clId="{7AED05F2-1434-4887-968D-8E9E29705CD6}" dt="2021-03-09T03:54:36.912" v="55" actId="700"/>
          <ac:spMkLst>
            <pc:docMk/>
            <pc:sldMk cId="3636726065" sldId="358"/>
            <ac:spMk id="6" creationId="{6D58FFCF-4DE1-40DC-81D9-2FC9D54AC63A}"/>
          </ac:spMkLst>
        </pc:spChg>
        <pc:spChg chg="add mod">
          <ac:chgData name="Weifeng Xu" userId="e7aed605-a3dd-4d5a-a692-a87037af107b" providerId="ADAL" clId="{7AED05F2-1434-4887-968D-8E9E29705CD6}" dt="2021-03-09T03:55:02.691" v="88" actId="6549"/>
          <ac:spMkLst>
            <pc:docMk/>
            <pc:sldMk cId="3636726065" sldId="358"/>
            <ac:spMk id="7" creationId="{B30DBBD1-DAFF-45D6-9ADE-17B81E3A027B}"/>
          </ac:spMkLst>
        </pc:spChg>
        <pc:graphicFrameChg chg="add mod modGraphic">
          <ac:chgData name="Weifeng Xu" userId="e7aed605-a3dd-4d5a-a692-a87037af107b" providerId="ADAL" clId="{7AED05F2-1434-4887-968D-8E9E29705CD6}" dt="2021-03-09T03:52:15.946" v="36" actId="1076"/>
          <ac:graphicFrameMkLst>
            <pc:docMk/>
            <pc:sldMk cId="3636726065" sldId="358"/>
            <ac:graphicFrameMk id="5" creationId="{B722EAC6-3497-4FAA-B327-1276AEC4947A}"/>
          </ac:graphicFrameMkLst>
        </pc:graphicFrameChg>
      </pc:sldChg>
      <pc:sldChg chg="addSp delSp modSp new mod modClrScheme chgLayout modNotesTx">
        <pc:chgData name="Weifeng Xu" userId="e7aed605-a3dd-4d5a-a692-a87037af107b" providerId="ADAL" clId="{7AED05F2-1434-4887-968D-8E9E29705CD6}" dt="2021-03-09T14:34:39.337" v="752" actId="20577"/>
        <pc:sldMkLst>
          <pc:docMk/>
          <pc:sldMk cId="1921337036" sldId="359"/>
        </pc:sldMkLst>
        <pc:spChg chg="mod ord">
          <ac:chgData name="Weifeng Xu" userId="e7aed605-a3dd-4d5a-a692-a87037af107b" providerId="ADAL" clId="{7AED05F2-1434-4887-968D-8E9E29705CD6}" dt="2021-03-09T13:11:14.705" v="286" actId="700"/>
          <ac:spMkLst>
            <pc:docMk/>
            <pc:sldMk cId="1921337036" sldId="359"/>
            <ac:spMk id="2" creationId="{4DC6B107-44E5-4FFB-847A-232CFE19ECEC}"/>
          </ac:spMkLst>
        </pc:spChg>
        <pc:spChg chg="del">
          <ac:chgData name="Weifeng Xu" userId="e7aed605-a3dd-4d5a-a692-a87037af107b" providerId="ADAL" clId="{7AED05F2-1434-4887-968D-8E9E29705CD6}" dt="2021-03-09T13:11:14.705" v="286" actId="700"/>
          <ac:spMkLst>
            <pc:docMk/>
            <pc:sldMk cId="1921337036" sldId="359"/>
            <ac:spMk id="3" creationId="{136BA942-CF30-42C8-A2C4-3161C67A5460}"/>
          </ac:spMkLst>
        </pc:spChg>
        <pc:spChg chg="add mod">
          <ac:chgData name="Weifeng Xu" userId="e7aed605-a3dd-4d5a-a692-a87037af107b" providerId="ADAL" clId="{7AED05F2-1434-4887-968D-8E9E29705CD6}" dt="2021-03-09T13:24:01.156" v="463" actId="1035"/>
          <ac:spMkLst>
            <pc:docMk/>
            <pc:sldMk cId="1921337036" sldId="359"/>
            <ac:spMk id="8" creationId="{CE374BD7-407C-4FED-8CCF-03449A506E96}"/>
          </ac:spMkLst>
        </pc:spChg>
        <pc:spChg chg="add mod">
          <ac:chgData name="Weifeng Xu" userId="e7aed605-a3dd-4d5a-a692-a87037af107b" providerId="ADAL" clId="{7AED05F2-1434-4887-968D-8E9E29705CD6}" dt="2021-03-09T13:29:25.600" v="520" actId="1076"/>
          <ac:spMkLst>
            <pc:docMk/>
            <pc:sldMk cId="1921337036" sldId="359"/>
            <ac:spMk id="9" creationId="{5E384F8F-FC99-4FB7-A637-CFFF439B88BE}"/>
          </ac:spMkLst>
        </pc:spChg>
        <pc:spChg chg="add mod">
          <ac:chgData name="Weifeng Xu" userId="e7aed605-a3dd-4d5a-a692-a87037af107b" providerId="ADAL" clId="{7AED05F2-1434-4887-968D-8E9E29705CD6}" dt="2021-03-09T13:52:52.340" v="667" actId="20577"/>
          <ac:spMkLst>
            <pc:docMk/>
            <pc:sldMk cId="1921337036" sldId="359"/>
            <ac:spMk id="10" creationId="{6819CA3B-D1CB-48D5-926E-7FCEB50BAB92}"/>
          </ac:spMkLst>
        </pc:spChg>
        <pc:spChg chg="add mod">
          <ac:chgData name="Weifeng Xu" userId="e7aed605-a3dd-4d5a-a692-a87037af107b" providerId="ADAL" clId="{7AED05F2-1434-4887-968D-8E9E29705CD6}" dt="2021-03-09T13:24:44.377" v="467" actId="1076"/>
          <ac:spMkLst>
            <pc:docMk/>
            <pc:sldMk cId="1921337036" sldId="359"/>
            <ac:spMk id="14" creationId="{7458E1B3-24D0-464F-96F6-1FC442E5BE21}"/>
          </ac:spMkLst>
        </pc:spChg>
        <pc:spChg chg="add mod">
          <ac:chgData name="Weifeng Xu" userId="e7aed605-a3dd-4d5a-a692-a87037af107b" providerId="ADAL" clId="{7AED05F2-1434-4887-968D-8E9E29705CD6}" dt="2021-03-09T14:34:39.337" v="752" actId="20577"/>
          <ac:spMkLst>
            <pc:docMk/>
            <pc:sldMk cId="1921337036" sldId="359"/>
            <ac:spMk id="18" creationId="{B39DA026-AFB3-4245-AB45-DE4E814CF7AA}"/>
          </ac:spMkLst>
        </pc:spChg>
        <pc:spChg chg="add del mod">
          <ac:chgData name="Weifeng Xu" userId="e7aed605-a3dd-4d5a-a692-a87037af107b" providerId="ADAL" clId="{7AED05F2-1434-4887-968D-8E9E29705CD6}" dt="2021-03-09T13:25:25.742" v="480" actId="478"/>
          <ac:spMkLst>
            <pc:docMk/>
            <pc:sldMk cId="1921337036" sldId="359"/>
            <ac:spMk id="22" creationId="{1CCB9B42-E3A5-4CCA-AC45-F7DBAADF64B2}"/>
          </ac:spMkLst>
        </pc:spChg>
        <pc:picChg chg="add mod">
          <ac:chgData name="Weifeng Xu" userId="e7aed605-a3dd-4d5a-a692-a87037af107b" providerId="ADAL" clId="{7AED05F2-1434-4887-968D-8E9E29705CD6}" dt="2021-03-09T13:24:01.156" v="463" actId="1035"/>
          <ac:picMkLst>
            <pc:docMk/>
            <pc:sldMk cId="1921337036" sldId="359"/>
            <ac:picMk id="5" creationId="{29B303E0-26B1-4648-BBF2-1FC316F52050}"/>
          </ac:picMkLst>
        </pc:picChg>
        <pc:picChg chg="add mod ord">
          <ac:chgData name="Weifeng Xu" userId="e7aed605-a3dd-4d5a-a692-a87037af107b" providerId="ADAL" clId="{7AED05F2-1434-4887-968D-8E9E29705CD6}" dt="2021-03-09T13:25:34.956" v="482" actId="167"/>
          <ac:picMkLst>
            <pc:docMk/>
            <pc:sldMk cId="1921337036" sldId="359"/>
            <ac:picMk id="27" creationId="{F5B99C89-8B15-4C26-9731-11F47370523C}"/>
          </ac:picMkLst>
        </pc:picChg>
        <pc:cxnChg chg="add mod">
          <ac:chgData name="Weifeng Xu" userId="e7aed605-a3dd-4d5a-a692-a87037af107b" providerId="ADAL" clId="{7AED05F2-1434-4887-968D-8E9E29705CD6}" dt="2021-03-09T13:24:01.156" v="463" actId="1035"/>
          <ac:cxnSpMkLst>
            <pc:docMk/>
            <pc:sldMk cId="1921337036" sldId="359"/>
            <ac:cxnSpMk id="7" creationId="{7F331993-1424-4736-AEDB-8CEA4207718B}"/>
          </ac:cxnSpMkLst>
        </pc:cxnChg>
        <pc:cxnChg chg="add mod">
          <ac:chgData name="Weifeng Xu" userId="e7aed605-a3dd-4d5a-a692-a87037af107b" providerId="ADAL" clId="{7AED05F2-1434-4887-968D-8E9E29705CD6}" dt="2021-03-09T13:24:06.223" v="464" actId="14100"/>
          <ac:cxnSpMkLst>
            <pc:docMk/>
            <pc:sldMk cId="1921337036" sldId="359"/>
            <ac:cxnSpMk id="12" creationId="{886C59BD-6840-4CE7-A12C-20A134B81309}"/>
          </ac:cxnSpMkLst>
        </pc:cxnChg>
        <pc:cxnChg chg="add mod">
          <ac:chgData name="Weifeng Xu" userId="e7aed605-a3dd-4d5a-a692-a87037af107b" providerId="ADAL" clId="{7AED05F2-1434-4887-968D-8E9E29705CD6}" dt="2021-03-09T13:24:48.156" v="468" actId="14100"/>
          <ac:cxnSpMkLst>
            <pc:docMk/>
            <pc:sldMk cId="1921337036" sldId="359"/>
            <ac:cxnSpMk id="16" creationId="{F5C7BB94-12C0-488B-ACAE-E2268C072E35}"/>
          </ac:cxnSpMkLst>
        </pc:cxnChg>
        <pc:cxnChg chg="add mod">
          <ac:chgData name="Weifeng Xu" userId="e7aed605-a3dd-4d5a-a692-a87037af107b" providerId="ADAL" clId="{7AED05F2-1434-4887-968D-8E9E29705CD6}" dt="2021-03-09T13:48:51.020" v="588" actId="20577"/>
          <ac:cxnSpMkLst>
            <pc:docMk/>
            <pc:sldMk cId="1921337036" sldId="359"/>
            <ac:cxnSpMk id="20" creationId="{146A8652-2742-42D7-9EFD-09611BE4FD5D}"/>
          </ac:cxnSpMkLst>
        </pc:cxnChg>
        <pc:cxnChg chg="add del">
          <ac:chgData name="Weifeng Xu" userId="e7aed605-a3dd-4d5a-a692-a87037af107b" providerId="ADAL" clId="{7AED05F2-1434-4887-968D-8E9E29705CD6}" dt="2021-03-09T13:19:10.128" v="433" actId="11529"/>
          <ac:cxnSpMkLst>
            <pc:docMk/>
            <pc:sldMk cId="1921337036" sldId="359"/>
            <ac:cxnSpMk id="24" creationId="{2E14A4E3-E54B-4C1A-8AD1-C60739E35457}"/>
          </ac:cxnSpMkLst>
        </pc:cxnChg>
        <pc:cxnChg chg="add mod">
          <ac:chgData name="Weifeng Xu" userId="e7aed605-a3dd-4d5a-a692-a87037af107b" providerId="ADAL" clId="{7AED05F2-1434-4887-968D-8E9E29705CD6}" dt="2021-03-09T13:25:46.891" v="484" actId="14100"/>
          <ac:cxnSpMkLst>
            <pc:docMk/>
            <pc:sldMk cId="1921337036" sldId="359"/>
            <ac:cxnSpMk id="26" creationId="{57235943-E8D7-4ED5-84E6-2D49444510B9}"/>
          </ac:cxnSpMkLst>
        </pc:cxnChg>
      </pc:sldChg>
    </pc:docChg>
  </pc:docChgLst>
  <pc:docChgLst>
    <pc:chgData name="Weifeng Xu" userId="e7aed605-a3dd-4d5a-a692-a87037af107b" providerId="ADAL" clId="{FA84495F-CC61-488A-A902-66126F6848C7}"/>
    <pc:docChg chg="undo redo custSel modSld">
      <pc:chgData name="Weifeng Xu" userId="e7aed605-a3dd-4d5a-a692-a87037af107b" providerId="ADAL" clId="{FA84495F-CC61-488A-A902-66126F6848C7}" dt="2021-04-08T21:48:45.102" v="241" actId="1076"/>
      <pc:docMkLst>
        <pc:docMk/>
      </pc:docMkLst>
      <pc:sldChg chg="modSp mod">
        <pc:chgData name="Weifeng Xu" userId="e7aed605-a3dd-4d5a-a692-a87037af107b" providerId="ADAL" clId="{FA84495F-CC61-488A-A902-66126F6848C7}" dt="2021-04-08T21:48:45.102" v="241" actId="1076"/>
        <pc:sldMkLst>
          <pc:docMk/>
          <pc:sldMk cId="822194171" sldId="305"/>
        </pc:sldMkLst>
        <pc:spChg chg="mod">
          <ac:chgData name="Weifeng Xu" userId="e7aed605-a3dd-4d5a-a692-a87037af107b" providerId="ADAL" clId="{FA84495F-CC61-488A-A902-66126F6848C7}" dt="2021-04-08T21:39:10.254" v="239" actId="6549"/>
          <ac:spMkLst>
            <pc:docMk/>
            <pc:sldMk cId="822194171" sldId="305"/>
            <ac:spMk id="6" creationId="{00000000-0000-0000-0000-000000000000}"/>
          </ac:spMkLst>
        </pc:spChg>
        <pc:spChg chg="mod">
          <ac:chgData name="Weifeng Xu" userId="e7aed605-a3dd-4d5a-a692-a87037af107b" providerId="ADAL" clId="{FA84495F-CC61-488A-A902-66126F6848C7}" dt="2021-04-08T21:48:45.102" v="241" actId="1076"/>
          <ac:spMkLst>
            <pc:docMk/>
            <pc:sldMk cId="822194171" sldId="305"/>
            <ac:spMk id="8" creationId="{00000000-0000-0000-0000-000000000000}"/>
          </ac:spMkLst>
        </pc:spChg>
        <pc:picChg chg="mod">
          <ac:chgData name="Weifeng Xu" userId="e7aed605-a3dd-4d5a-a692-a87037af107b" providerId="ADAL" clId="{FA84495F-CC61-488A-A902-66126F6848C7}" dt="2021-04-08T21:40:23.254" v="240" actId="1076"/>
          <ac:picMkLst>
            <pc:docMk/>
            <pc:sldMk cId="822194171" sldId="305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A84495F-CC61-488A-A902-66126F6848C7}" dt="2021-04-01T15:15:54.078" v="136" actId="207"/>
        <pc:sldMkLst>
          <pc:docMk/>
          <pc:sldMk cId="1758307351" sldId="338"/>
        </pc:sldMkLst>
        <pc:spChg chg="mod">
          <ac:chgData name="Weifeng Xu" userId="e7aed605-a3dd-4d5a-a692-a87037af107b" providerId="ADAL" clId="{FA84495F-CC61-488A-A902-66126F6848C7}" dt="2021-04-01T15:15:54.078" v="136" actId="207"/>
          <ac:spMkLst>
            <pc:docMk/>
            <pc:sldMk cId="1758307351" sldId="338"/>
            <ac:spMk id="8" creationId="{00000000-0000-0000-0000-000000000000}"/>
          </ac:spMkLst>
        </pc:spChg>
      </pc:sldChg>
      <pc:sldChg chg="modSp mod">
        <pc:chgData name="Weifeng Xu" userId="e7aed605-a3dd-4d5a-a692-a87037af107b" providerId="ADAL" clId="{FA84495F-CC61-488A-A902-66126F6848C7}" dt="2021-04-07T19:10:42.194" v="174" actId="20577"/>
        <pc:sldMkLst>
          <pc:docMk/>
          <pc:sldMk cId="1581121270" sldId="344"/>
        </pc:sldMkLst>
        <pc:graphicFrameChg chg="modGraphic">
          <ac:chgData name="Weifeng Xu" userId="e7aed605-a3dd-4d5a-a692-a87037af107b" providerId="ADAL" clId="{FA84495F-CC61-488A-A902-66126F6848C7}" dt="2021-04-07T19:10:42.194" v="174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modSp mod">
        <pc:chgData name="Weifeng Xu" userId="e7aed605-a3dd-4d5a-a692-a87037af107b" providerId="ADAL" clId="{FA84495F-CC61-488A-A902-66126F6848C7}" dt="2021-04-01T14:45:16.823" v="69" actId="6549"/>
        <pc:sldMkLst>
          <pc:docMk/>
          <pc:sldMk cId="3350518732" sldId="346"/>
        </pc:sldMkLst>
        <pc:spChg chg="mod">
          <ac:chgData name="Weifeng Xu" userId="e7aed605-a3dd-4d5a-a692-a87037af107b" providerId="ADAL" clId="{FA84495F-CC61-488A-A902-66126F6848C7}" dt="2021-04-01T14:45:16.823" v="69" actId="6549"/>
          <ac:spMkLst>
            <pc:docMk/>
            <pc:sldMk cId="3350518732" sldId="346"/>
            <ac:spMk id="12" creationId="{00000000-0000-0000-0000-000000000000}"/>
          </ac:spMkLst>
        </pc:spChg>
      </pc:sldChg>
      <pc:sldChg chg="addSp modSp mod">
        <pc:chgData name="Weifeng Xu" userId="e7aed605-a3dd-4d5a-a692-a87037af107b" providerId="ADAL" clId="{FA84495F-CC61-488A-A902-66126F6848C7}" dt="2021-04-07T19:30:13.795" v="204" actId="207"/>
        <pc:sldMkLst>
          <pc:docMk/>
          <pc:sldMk cId="2649186864" sldId="349"/>
        </pc:sldMkLst>
        <pc:spChg chg="add mod">
          <ac:chgData name="Weifeng Xu" userId="e7aed605-a3dd-4d5a-a692-a87037af107b" providerId="ADAL" clId="{FA84495F-CC61-488A-A902-66126F6848C7}" dt="2021-04-07T19:30:13.795" v="204" actId="207"/>
          <ac:spMkLst>
            <pc:docMk/>
            <pc:sldMk cId="2649186864" sldId="349"/>
            <ac:spMk id="4" creationId="{56F598A0-1DB9-4254-B314-47BEB96681CC}"/>
          </ac:spMkLst>
        </pc:spChg>
      </pc:sldChg>
      <pc:sldChg chg="modSp mod">
        <pc:chgData name="Weifeng Xu" userId="e7aed605-a3dd-4d5a-a692-a87037af107b" providerId="ADAL" clId="{FA84495F-CC61-488A-A902-66126F6848C7}" dt="2021-04-01T15:04:34.100" v="135" actId="14100"/>
        <pc:sldMkLst>
          <pc:docMk/>
          <pc:sldMk cId="3741421775" sldId="352"/>
        </pc:sldMkLst>
        <pc:spChg chg="mod">
          <ac:chgData name="Weifeng Xu" userId="e7aed605-a3dd-4d5a-a692-a87037af107b" providerId="ADAL" clId="{FA84495F-CC61-488A-A902-66126F6848C7}" dt="2021-04-01T15:01:28.846" v="101" actId="20577"/>
          <ac:spMkLst>
            <pc:docMk/>
            <pc:sldMk cId="3741421775" sldId="352"/>
            <ac:spMk id="3" creationId="{00000000-0000-0000-0000-000000000000}"/>
          </ac:spMkLst>
        </pc:spChg>
        <pc:spChg chg="mod">
          <ac:chgData name="Weifeng Xu" userId="e7aed605-a3dd-4d5a-a692-a87037af107b" providerId="ADAL" clId="{FA84495F-CC61-488A-A902-66126F6848C7}" dt="2021-04-01T15:04:34.100" v="135" actId="14100"/>
          <ac:spMkLst>
            <pc:docMk/>
            <pc:sldMk cId="3741421775" sldId="352"/>
            <ac:spMk id="8" creationId="{772962D7-B1B5-48A7-B7AC-1EEF10123AC9}"/>
          </ac:spMkLst>
        </pc:spChg>
      </pc:sldChg>
      <pc:sldChg chg="modSp mod">
        <pc:chgData name="Weifeng Xu" userId="e7aed605-a3dd-4d5a-a692-a87037af107b" providerId="ADAL" clId="{FA84495F-CC61-488A-A902-66126F6848C7}" dt="2021-04-07T19:41:49.219" v="237" actId="20577"/>
        <pc:sldMkLst>
          <pc:docMk/>
          <pc:sldMk cId="3102471554" sldId="353"/>
        </pc:sldMkLst>
        <pc:spChg chg="mod">
          <ac:chgData name="Weifeng Xu" userId="e7aed605-a3dd-4d5a-a692-a87037af107b" providerId="ADAL" clId="{FA84495F-CC61-488A-A902-66126F6848C7}" dt="2021-04-07T19:41:49.219" v="237" actId="20577"/>
          <ac:spMkLst>
            <pc:docMk/>
            <pc:sldMk cId="3102471554" sldId="353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A84495F-CC61-488A-A902-66126F6848C7}" dt="2021-04-07T16:43:10.384" v="137" actId="14734"/>
        <pc:sldMkLst>
          <pc:docMk/>
          <pc:sldMk cId="3636726065" sldId="358"/>
        </pc:sldMkLst>
        <pc:graphicFrameChg chg="modGraphic">
          <ac:chgData name="Weifeng Xu" userId="e7aed605-a3dd-4d5a-a692-a87037af107b" providerId="ADAL" clId="{FA84495F-CC61-488A-A902-66126F6848C7}" dt="2021-04-07T16:43:10.384" v="137" actId="14734"/>
          <ac:graphicFrameMkLst>
            <pc:docMk/>
            <pc:sldMk cId="3636726065" sldId="358"/>
            <ac:graphicFrameMk id="5" creationId="{B722EAC6-3497-4FAA-B327-1276AEC4947A}"/>
          </ac:graphicFrameMkLst>
        </pc:graphicFrameChg>
      </pc:sldChg>
      <pc:sldChg chg="addSp modSp mod">
        <pc:chgData name="Weifeng Xu" userId="e7aed605-a3dd-4d5a-a692-a87037af107b" providerId="ADAL" clId="{FA84495F-CC61-488A-A902-66126F6848C7}" dt="2021-04-07T19:33:29.751" v="232" actId="6549"/>
        <pc:sldMkLst>
          <pc:docMk/>
          <pc:sldMk cId="1921337036" sldId="359"/>
        </pc:sldMkLst>
        <pc:spChg chg="add mod">
          <ac:chgData name="Weifeng Xu" userId="e7aed605-a3dd-4d5a-a692-a87037af107b" providerId="ADAL" clId="{FA84495F-CC61-488A-A902-66126F6848C7}" dt="2021-04-07T19:33:29.751" v="232" actId="6549"/>
          <ac:spMkLst>
            <pc:docMk/>
            <pc:sldMk cId="1921337036" sldId="359"/>
            <ac:spMk id="17" creationId="{3B358427-53A6-4262-AE71-59677E7C0BFA}"/>
          </ac:spMkLst>
        </pc:spChg>
        <pc:spChg chg="mod">
          <ac:chgData name="Weifeng Xu" userId="e7aed605-a3dd-4d5a-a692-a87037af107b" providerId="ADAL" clId="{FA84495F-CC61-488A-A902-66126F6848C7}" dt="2021-04-07T19:26:18.582" v="187" actId="207"/>
          <ac:spMkLst>
            <pc:docMk/>
            <pc:sldMk cId="1921337036" sldId="359"/>
            <ac:spMk id="18" creationId="{B39DA026-AFB3-4245-AB45-DE4E814CF7AA}"/>
          </ac:spMkLst>
        </pc:spChg>
        <pc:picChg chg="mod">
          <ac:chgData name="Weifeng Xu" userId="e7aed605-a3dd-4d5a-a692-a87037af107b" providerId="ADAL" clId="{FA84495F-CC61-488A-A902-66126F6848C7}" dt="2021-04-07T19:31:35.453" v="208" actId="1076"/>
          <ac:picMkLst>
            <pc:docMk/>
            <pc:sldMk cId="1921337036" sldId="359"/>
            <ac:picMk id="5" creationId="{29B303E0-26B1-4648-BBF2-1FC316F52050}"/>
          </ac:picMkLst>
        </pc:picChg>
        <pc:cxnChg chg="add mod">
          <ac:chgData name="Weifeng Xu" userId="e7aed605-a3dd-4d5a-a692-a87037af107b" providerId="ADAL" clId="{FA84495F-CC61-488A-A902-66126F6848C7}" dt="2021-04-07T19:33:09.767" v="228" actId="14100"/>
          <ac:cxnSpMkLst>
            <pc:docMk/>
            <pc:sldMk cId="1921337036" sldId="359"/>
            <ac:cxnSpMk id="6" creationId="{39C52AF1-E436-4A07-A7E5-2C6D5ACB2738}"/>
          </ac:cxnSpMkLst>
        </pc:cxnChg>
        <pc:cxnChg chg="mod">
          <ac:chgData name="Weifeng Xu" userId="e7aed605-a3dd-4d5a-a692-a87037af107b" providerId="ADAL" clId="{FA84495F-CC61-488A-A902-66126F6848C7}" dt="2021-04-07T19:25:45.627" v="178" actId="20577"/>
          <ac:cxnSpMkLst>
            <pc:docMk/>
            <pc:sldMk cId="1921337036" sldId="359"/>
            <ac:cxnSpMk id="20" creationId="{146A8652-2742-42D7-9EFD-09611BE4FD5D}"/>
          </ac:cxnSpMkLst>
        </pc:cxnChg>
      </pc:sldChg>
    </pc:docChg>
  </pc:docChgLst>
  <pc:docChgLst>
    <pc:chgData name="Maria luz Barreto Bermudez" userId="S::id12ig22@ubalt.edu::5c88cc17-a54b-4338-ad33-32eb6b13cd66" providerId="AD" clId="Web-{76EECA4F-CCB0-CA11-4E39-A58A70F8A2BF}"/>
    <pc:docChg chg="modSld">
      <pc:chgData name="Maria luz Barreto Bermudez" userId="S::id12ig22@ubalt.edu::5c88cc17-a54b-4338-ad33-32eb6b13cd66" providerId="AD" clId="Web-{76EECA4F-CCB0-CA11-4E39-A58A70F8A2BF}" dt="2021-07-09T04:08:12.477" v="3" actId="1076"/>
      <pc:docMkLst>
        <pc:docMk/>
      </pc:docMkLst>
      <pc:sldChg chg="modSp">
        <pc:chgData name="Maria luz Barreto Bermudez" userId="S::id12ig22@ubalt.edu::5c88cc17-a54b-4338-ad33-32eb6b13cd66" providerId="AD" clId="Web-{76EECA4F-CCB0-CA11-4E39-A58A70F8A2BF}" dt="2021-07-09T04:08:12.477" v="3" actId="1076"/>
        <pc:sldMkLst>
          <pc:docMk/>
          <pc:sldMk cId="935591140" sldId="339"/>
        </pc:sldMkLst>
        <pc:spChg chg="mod">
          <ac:chgData name="Maria luz Barreto Bermudez" userId="S::id12ig22@ubalt.edu::5c88cc17-a54b-4338-ad33-32eb6b13cd66" providerId="AD" clId="Web-{76EECA4F-CCB0-CA11-4E39-A58A70F8A2BF}" dt="2021-07-09T04:08:12.477" v="3" actId="1076"/>
          <ac:spMkLst>
            <pc:docMk/>
            <pc:sldMk cId="935591140" sldId="339"/>
            <ac:spMk id="2" creationId="{00000000-0000-0000-0000-000000000000}"/>
          </ac:spMkLst>
        </pc:spChg>
        <pc:picChg chg="mod">
          <ac:chgData name="Maria luz Barreto Bermudez" userId="S::id12ig22@ubalt.edu::5c88cc17-a54b-4338-ad33-32eb6b13cd66" providerId="AD" clId="Web-{76EECA4F-CCB0-CA11-4E39-A58A70F8A2BF}" dt="2021-07-09T04:07:58.602" v="1" actId="14100"/>
          <ac:picMkLst>
            <pc:docMk/>
            <pc:sldMk cId="935591140" sldId="339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5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https://documentation.suse.com/it-it/sles/12-SP3/html/SLES-all/cha-lvm.html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https://www.forensicfocus.com/forums/general/usbstor-registry-entries-windows-7/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4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https://www.forensicfocus.com/forums/general/usbstor-registry-entries-windows-7/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62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 | grep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inf</a:t>
            </a:r>
            <a:r>
              <a:rPr lang="en-US" dirty="0"/>
              <a:t>/</a:t>
            </a:r>
            <a:r>
              <a:rPr lang="en-US" dirty="0" err="1"/>
              <a:t>setupapi</a:t>
            </a:r>
            <a:endParaRPr lang="en-US" dirty="0"/>
          </a:p>
          <a:p>
            <a:r>
              <a:rPr lang="en-US" dirty="0" err="1"/>
              <a:t>icat</a:t>
            </a:r>
            <a:r>
              <a:rPr lang="en-US" dirty="0"/>
              <a:t> -o 206848 cfreds_2015_data_leakage_pc.dd 59053 &gt; 22_setupapi.dev.log</a:t>
            </a:r>
          </a:p>
          <a:p>
            <a:r>
              <a:rPr lang="en-US" dirty="0"/>
              <a:t>ls -l 22_setupapi.dev.log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"Device Install (Hardware initiated) - </a:t>
            </a:r>
            <a:r>
              <a:rPr lang="en-US" dirty="0" err="1"/>
              <a:t>usb</a:t>
            </a:r>
            <a:r>
              <a:rPr lang="en-US"/>
              <a:t>" --color 22_setupapi.dev.log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6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https://www.the-sz.com/products/usbid/index.php?v=0781&amp;p=5571&amp;n=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5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"Device Install (Hardware initiated) - USB" --color 22_setupapi.dev.log -A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usb</a:t>
            </a:r>
            <a:r>
              <a:rPr lang="en-US" dirty="0"/>
              <a:t> | grep 5571 --color -A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i</a:t>
            </a:r>
            <a:r>
              <a:rPr lang="en-US" dirty="0"/>
              <a:t> outlook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5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usbstor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3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http://windowsir.blogspot.com/2009/05/definitions.html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6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mp2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7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mp2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2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–r SYSTEM –o </a:t>
            </a:r>
            <a:r>
              <a:rPr lang="en-US" dirty="0" err="1"/>
              <a:t>mountdev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4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devclass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devclass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7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Microsoft\Windows Search\</a:t>
            </a:r>
            <a:r>
              <a:rPr lang="en-US" dirty="0" err="1"/>
              <a:t>VolumeInfoCache</a:t>
            </a:r>
            <a:r>
              <a:rPr lang="en-US" dirty="0"/>
              <a:t>\E: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 | grep -P "\.</a:t>
            </a:r>
            <a:r>
              <a:rPr lang="en-US" dirty="0" err="1"/>
              <a:t>ost</a:t>
            </a:r>
            <a:r>
              <a:rPr lang="en-US" dirty="0"/>
              <a:t>\$"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https://github.com/libyal/libpff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pff</a:t>
            </a:r>
            <a:r>
              <a:rPr lang="en-US" dirty="0"/>
              <a:t>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https://github.com/libyal/libpff/wiki/Building</a:t>
            </a:r>
          </a:p>
          <a:p>
            <a:r>
              <a:rPr lang="en-US" dirty="0" err="1"/>
              <a:t>wget</a:t>
            </a:r>
            <a:r>
              <a:rPr lang="en-US" dirty="0"/>
              <a:t> -q https://github.com/libyal/libpff/releases/download/20180714/libpff-experimental-20180714.tar.gz</a:t>
            </a:r>
          </a:p>
          <a:p>
            <a:r>
              <a:rPr lang="en-US" dirty="0"/>
              <a:t>tar -</a:t>
            </a:r>
            <a:r>
              <a:rPr lang="en-US" dirty="0" err="1"/>
              <a:t>xf</a:t>
            </a:r>
            <a:r>
              <a:rPr lang="en-US" dirty="0"/>
              <a:t> libpff-experimental-20180714.tar.gz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losetup</a:t>
            </a:r>
            <a:r>
              <a:rPr lang="en-US" baseline="0" dirty="0"/>
              <a:t> --</a:t>
            </a:r>
            <a:r>
              <a:rPr lang="en-US" baseline="0" dirty="0" err="1"/>
              <a:t>partscan</a:t>
            </a:r>
            <a:r>
              <a:rPr lang="en-US" baseline="0" dirty="0"/>
              <a:t>  --find --show  --read-only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/Local/Microsoft/Outlook/</a:t>
            </a:r>
            <a:r>
              <a:rPr lang="en-US" dirty="0" err="1"/>
              <a:t>iaman.informant</a:t>
            </a:r>
            <a:r>
              <a:rPr lang="en-US" dirty="0"/>
              <a:t>\@nist.gov.ost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ls -l </a:t>
            </a:r>
            <a:r>
              <a:rPr lang="en-US" dirty="0" err="1"/>
              <a:t>iaman.informant</a:t>
            </a:r>
            <a:r>
              <a:rPr lang="en-US" dirty="0"/>
              <a:t>\@nist.gov.ost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ls</a:t>
            </a:r>
            <a:r>
              <a:rPr lang="fr-FR" dirty="0"/>
              <a:t> -l </a:t>
            </a:r>
            <a:r>
              <a:rPr lang="fr-FR" dirty="0" err="1"/>
              <a:t>iaman.informant</a:t>
            </a:r>
            <a:r>
              <a:rPr lang="fr-FR" dirty="0"/>
              <a:t>\@</a:t>
            </a:r>
            <a:r>
              <a:rPr lang="fr-FR" dirty="0" err="1"/>
              <a:t>nist.gov.ost.export</a:t>
            </a:r>
            <a:r>
              <a:rPr lang="fr-FR" dirty="0"/>
              <a:t>/</a:t>
            </a:r>
            <a:r>
              <a:rPr lang="fr-FR" dirty="0" err="1"/>
              <a:t>Root</a:t>
            </a:r>
            <a:r>
              <a:rPr lang="fr-FR" dirty="0"/>
              <a:t>\ -\ </a:t>
            </a:r>
            <a:r>
              <a:rPr lang="fr-FR" dirty="0" err="1"/>
              <a:t>Mailbox</a:t>
            </a:r>
            <a:r>
              <a:rPr lang="fr-FR" dirty="0"/>
              <a:t>/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</a:t>
            </a:r>
            <a:r>
              <a:rPr lang="en-US" dirty="0" err="1"/>
              <a:t>iaman.informant</a:t>
            </a:r>
            <a:r>
              <a:rPr lang="en-US" dirty="0"/>
              <a:t>\@</a:t>
            </a:r>
            <a:r>
              <a:rPr lang="en-US" dirty="0" err="1"/>
              <a:t>nist.gov.ost.export</a:t>
            </a:r>
            <a:r>
              <a:rPr lang="en-US" dirty="0"/>
              <a:t>/Root\ -\ Mailbox/IPM_SUBTREE/Inbox/</a:t>
            </a:r>
          </a:p>
          <a:p>
            <a:r>
              <a:rPr lang="en-US" dirty="0"/>
              <a:t>cat  </a:t>
            </a:r>
            <a:r>
              <a:rPr lang="en-US" dirty="0" err="1"/>
              <a:t>iaman.informant</a:t>
            </a:r>
            <a:r>
              <a:rPr lang="en-US" dirty="0"/>
              <a:t>\@</a:t>
            </a:r>
            <a:r>
              <a:rPr lang="en-US" dirty="0" err="1"/>
              <a:t>nist.gov.ost.export</a:t>
            </a:r>
            <a:r>
              <a:rPr lang="en-US" dirty="0"/>
              <a:t>/Root\ -\ Mailbox/IPM_SUBTREE/Inbox/Message00001/OutlookHeaders.txt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time|suject|name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emails, USB, </a:t>
            </a:r>
            <a:r>
              <a:rPr lang="en-US" i="1" dirty="0" err="1">
                <a:solidFill>
                  <a:srgbClr val="007DB5"/>
                </a:solidFill>
              </a:rPr>
              <a:t>libpff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974999" y="1233776"/>
            <a:ext cx="41243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Mailbox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99" y="1603108"/>
            <a:ext cx="8397968" cy="299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4999" y="4605768"/>
            <a:ext cx="8397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Messaging Application Programming Interface (MAPI) creates a tree of folders beneath the root folder of a message store for all clients that send messages to and receive messages from human, rather than computer, recipients.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0039" y="2361904"/>
            <a:ext cx="198368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interpersonal message, or </a:t>
            </a:r>
            <a:r>
              <a:rPr lang="en-US" sz="1400" dirty="0">
                <a:solidFill>
                  <a:srgbClr val="FF0000"/>
                </a:solidFill>
              </a:rPr>
              <a:t>IPM</a:t>
            </a:r>
            <a:r>
              <a:rPr lang="en-US" sz="1400" dirty="0"/>
              <a:t>, subtree. Created by MAPI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2967" y="2361904"/>
            <a:ext cx="189890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IPM_SUBTREE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Inbox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Outbox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Sent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Deleted Items</a:t>
            </a:r>
          </a:p>
        </p:txBody>
      </p:sp>
    </p:spTree>
    <p:extLst>
      <p:ext uri="{BB962C8B-B14F-4D97-AF65-F5344CB8AC3E}">
        <p14:creationId xmlns:p14="http://schemas.microsoft.com/office/powerpoint/2010/main" val="36223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810407" y="657704"/>
            <a:ext cx="70077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</a:t>
            </a:r>
            <a:r>
              <a:rPr lang="en-US" i="1" dirty="0">
                <a:solidFill>
                  <a:srgbClr val="007DB5"/>
                </a:solidFill>
              </a:rPr>
              <a:t>IPM_SUBTREE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07" y="1027036"/>
            <a:ext cx="9548687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98" y="576728"/>
            <a:ext cx="9594411" cy="243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98" y="3652930"/>
            <a:ext cx="9594411" cy="22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39152-CB7C-4C19-BA63-473DAC9B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</a:t>
            </a:r>
            <a:r>
              <a:rPr lang="en-US" dirty="0"/>
              <a:t>	List external storage devices attached to PC.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22EAC6-3497-4FAA-B327-1276AEC49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14204"/>
              </p:ext>
            </p:extLst>
          </p:nvPr>
        </p:nvGraphicFramePr>
        <p:xfrm>
          <a:off x="588768" y="2665570"/>
          <a:ext cx="10680191" cy="1526859"/>
        </p:xfrm>
        <a:graphic>
          <a:graphicData uri="http://schemas.openxmlformats.org/drawingml/2006/table">
            <a:tbl>
              <a:tblPr firstRow="1" firstCol="1" bandRow="1"/>
              <a:tblGrid>
                <a:gridCol w="181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30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Possible Answer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 Name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 Name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Serial No.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First Connected Time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Connected Time After Reboot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Cruzer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Fit USB Device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4C530012450531101593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2015-03-23  14:31:10  Mon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09:38:00  Tue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Cruzer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Fit USB Device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IAMAN $_@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4C530012550531106501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09:58:32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09:58:33  Tue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0DBBD1-DAFF-45D6-9ADE-17B81E3A027B}"/>
              </a:ext>
            </a:extLst>
          </p:cNvPr>
          <p:cNvSpPr txBox="1"/>
          <p:nvPr/>
        </p:nvSpPr>
        <p:spPr>
          <a:xfrm>
            <a:off x="588768" y="2130078"/>
            <a:ext cx="25498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are we looking for?</a:t>
            </a:r>
          </a:p>
        </p:txBody>
      </p:sp>
    </p:spTree>
    <p:extLst>
      <p:ext uri="{BB962C8B-B14F-4D97-AF65-F5344CB8AC3E}">
        <p14:creationId xmlns:p14="http://schemas.microsoft.com/office/powerpoint/2010/main" val="363672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22.0 </a:t>
            </a:r>
            <a:r>
              <a:rPr lang="en-US" dirty="0"/>
              <a:t>Understand Plug and Play (PnP) Manager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USB is plugged in, the PnP Manager finds device ID (Hardware ID  or Compatible ID)</a:t>
            </a:r>
          </a:p>
          <a:p>
            <a:pPr lvl="1"/>
            <a:r>
              <a:rPr lang="en-US" dirty="0"/>
              <a:t>Receives the event =&gt; enumerates devices from firmware (of a device) =&gt; device ID  </a:t>
            </a:r>
          </a:p>
          <a:p>
            <a:r>
              <a:rPr lang="en-US" dirty="0"/>
              <a:t>OS locates the appropriate driver for the device </a:t>
            </a:r>
          </a:p>
          <a:p>
            <a:pPr lvl="1"/>
            <a:r>
              <a:rPr lang="en-US" dirty="0"/>
              <a:t>Queries the device descriptor (.</a:t>
            </a:r>
            <a:r>
              <a:rPr lang="en-US" i="1" dirty="0">
                <a:solidFill>
                  <a:srgbClr val="007DB5"/>
                </a:solidFill>
              </a:rPr>
              <a:t>inf</a:t>
            </a:r>
            <a:r>
              <a:rPr lang="en-US" dirty="0"/>
              <a:t>) uses device IDs</a:t>
            </a:r>
          </a:p>
          <a:p>
            <a:r>
              <a:rPr lang="en-US" dirty="0"/>
              <a:t>OS loads that driver use .</a:t>
            </a:r>
            <a:r>
              <a:rPr lang="en-US" i="1" dirty="0" err="1">
                <a:solidFill>
                  <a:srgbClr val="007DB5"/>
                </a:solidFill>
              </a:rPr>
              <a:t>inf</a:t>
            </a:r>
            <a:r>
              <a:rPr lang="en-US" i="1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Once the device has been identified</a:t>
            </a:r>
          </a:p>
          <a:p>
            <a:pPr lvl="1"/>
            <a:r>
              <a:rPr lang="en-US" dirty="0"/>
              <a:t>Multiple registry keys will be generated</a:t>
            </a:r>
          </a:p>
          <a:p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259" y="4417737"/>
            <a:ext cx="4903694" cy="11824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40042" y="5665569"/>
            <a:ext cx="199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USB </a:t>
            </a:r>
            <a:r>
              <a:rPr lang="en-US" sz="1200" dirty="0">
                <a:solidFill>
                  <a:srgbClr val="FF0000"/>
                </a:solidFill>
              </a:rPr>
              <a:t>M</a:t>
            </a:r>
            <a:r>
              <a:rPr lang="en-US" sz="1200" dirty="0"/>
              <a:t>ass </a:t>
            </a:r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/>
              <a:t>torage device </a:t>
            </a:r>
            <a:r>
              <a:rPr lang="en-US" sz="1200" dirty="0">
                <a:solidFill>
                  <a:srgbClr val="FF0000"/>
                </a:solidFill>
              </a:rPr>
              <a:t>Cl</a:t>
            </a:r>
            <a:r>
              <a:rPr lang="en-US" sz="1200" dirty="0"/>
              <a:t>ass (MSC) communication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82219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5B99C89-8B15-4C26-9731-11F47370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486" y="4863472"/>
            <a:ext cx="3955294" cy="1943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C6B107-44E5-4FFB-847A-232CFE19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Disk, Partition, Volume, Mountpoint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303E0-26B1-4648-BBF2-1FC316F52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87" y="2035474"/>
            <a:ext cx="6953491" cy="30655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331993-1424-4736-AEDB-8CEA4207718B}"/>
              </a:ext>
            </a:extLst>
          </p:cNvPr>
          <p:cNvCxnSpPr/>
          <p:nvPr/>
        </p:nvCxnSpPr>
        <p:spPr>
          <a:xfrm>
            <a:off x="7996078" y="3240075"/>
            <a:ext cx="3755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374BD7-407C-4FED-8CCF-03449A506E96}"/>
              </a:ext>
            </a:extLst>
          </p:cNvPr>
          <p:cNvSpPr txBox="1"/>
          <p:nvPr/>
        </p:nvSpPr>
        <p:spPr>
          <a:xfrm>
            <a:off x="8436438" y="2678949"/>
            <a:ext cx="143718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physical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84F8F-FC99-4FB7-A637-CFFF439B88BE}"/>
              </a:ext>
            </a:extLst>
          </p:cNvPr>
          <p:cNvSpPr txBox="1"/>
          <p:nvPr/>
        </p:nvSpPr>
        <p:spPr>
          <a:xfrm>
            <a:off x="8436438" y="3383567"/>
            <a:ext cx="13345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Logical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9CA3B-D1CB-48D5-926E-7FCEB50BAB92}"/>
              </a:ext>
            </a:extLst>
          </p:cNvPr>
          <p:cNvSpPr txBox="1"/>
          <p:nvPr/>
        </p:nvSpPr>
        <p:spPr>
          <a:xfrm>
            <a:off x="8225293" y="1557972"/>
            <a:ext cx="321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Vendor, Product, Serial #, disk/drive signature (assigned by Win OS)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C59BD-6840-4CE7-A12C-20A134B81309}"/>
              </a:ext>
            </a:extLst>
          </p:cNvPr>
          <p:cNvCxnSpPr>
            <a:cxnSpLocks/>
          </p:cNvCxnSpPr>
          <p:nvPr/>
        </p:nvCxnSpPr>
        <p:spPr>
          <a:xfrm flipV="1">
            <a:off x="7307643" y="1905615"/>
            <a:ext cx="906843" cy="35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58E1B3-24D0-464F-96F6-1FC442E5BE21}"/>
              </a:ext>
            </a:extLst>
          </p:cNvPr>
          <p:cNvSpPr txBox="1"/>
          <p:nvPr/>
        </p:nvSpPr>
        <p:spPr>
          <a:xfrm>
            <a:off x="2824609" y="1550699"/>
            <a:ext cx="2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partition start/end section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C7BB94-12C0-488B-ACAE-E2268C072E35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152890" y="1920031"/>
            <a:ext cx="902760" cy="94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9DA026-AFB3-4245-AB45-DE4E814CF7AA}"/>
              </a:ext>
            </a:extLst>
          </p:cNvPr>
          <p:cNvSpPr txBox="1"/>
          <p:nvPr/>
        </p:nvSpPr>
        <p:spPr>
          <a:xfrm>
            <a:off x="8354292" y="3933842"/>
            <a:ext cx="3755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Logical volume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Volume name, Drive letter/GUID, Volume serial number XXXX:XXXX (generated when format a volume)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6A8652-2742-42D7-9EFD-09611BE4FD5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458783" y="4221890"/>
            <a:ext cx="895509" cy="3121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235943-E8D7-4ED5-84E6-2D49444510B9}"/>
              </a:ext>
            </a:extLst>
          </p:cNvPr>
          <p:cNvCxnSpPr>
            <a:cxnSpLocks/>
          </p:cNvCxnSpPr>
          <p:nvPr/>
        </p:nvCxnSpPr>
        <p:spPr>
          <a:xfrm>
            <a:off x="7618632" y="4889887"/>
            <a:ext cx="2573501" cy="94522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358427-53A6-4262-AE71-59677E7C0BFA}"/>
              </a:ext>
            </a:extLst>
          </p:cNvPr>
          <p:cNvSpPr txBox="1"/>
          <p:nvPr/>
        </p:nvSpPr>
        <p:spPr>
          <a:xfrm>
            <a:off x="3386380" y="5835112"/>
            <a:ext cx="430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MountedDevices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92D050"/>
                </a:solidFill>
              </a:rPr>
              <a:t>\??\Volume\GUID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52AF1-E436-4A07-A7E5-2C6D5ACB2738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540645" y="5081059"/>
            <a:ext cx="278970" cy="75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3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information want to exam?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First Connected Time (driver installed)</a:t>
            </a:r>
          </a:p>
          <a:p>
            <a:pPr lvl="1"/>
            <a:r>
              <a:rPr lang="en-US" dirty="0"/>
              <a:t>Time USB Last Attached</a:t>
            </a:r>
          </a:p>
          <a:p>
            <a:pPr lvl="1"/>
            <a:r>
              <a:rPr lang="en-US" dirty="0"/>
              <a:t>Time USB Last Attached after reboot</a:t>
            </a:r>
          </a:p>
          <a:p>
            <a:r>
              <a:rPr lang="en-US" dirty="0"/>
              <a:t>Vendor/ Product ID/ Serial #</a:t>
            </a:r>
          </a:p>
          <a:p>
            <a:r>
              <a:rPr lang="en-US" dirty="0"/>
              <a:t>User Account </a:t>
            </a:r>
          </a:p>
          <a:p>
            <a:r>
              <a:rPr lang="en-US" dirty="0"/>
              <a:t>Volume </a:t>
            </a:r>
          </a:p>
          <a:p>
            <a:pPr lvl="1"/>
            <a:r>
              <a:rPr lang="en-US" dirty="0"/>
              <a:t>Mounted Volume</a:t>
            </a:r>
          </a:p>
          <a:p>
            <a:pPr lvl="1"/>
            <a:r>
              <a:rPr lang="en-US" dirty="0"/>
              <a:t>Mounted Volume GUID </a:t>
            </a:r>
          </a:p>
          <a:p>
            <a:pPr lvl="1"/>
            <a:r>
              <a:rPr lang="en-US" dirty="0"/>
              <a:t>Assigned Volume Drive Letter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FCB5B-359C-4372-AB64-9C79167C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783" y="3349822"/>
            <a:ext cx="5871482" cy="244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F2EA6-4124-4341-ACB0-1E787A46F804}"/>
              </a:ext>
            </a:extLst>
          </p:cNvPr>
          <p:cNvSpPr txBox="1"/>
          <p:nvPr/>
        </p:nvSpPr>
        <p:spPr>
          <a:xfrm>
            <a:off x="9743945" y="2728356"/>
            <a:ext cx="110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Volume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3714E2-7E61-4EDB-8535-43656AA89019}"/>
              </a:ext>
            </a:extLst>
          </p:cNvPr>
          <p:cNvCxnSpPr/>
          <p:nvPr/>
        </p:nvCxnSpPr>
        <p:spPr>
          <a:xfrm>
            <a:off x="10322896" y="3214885"/>
            <a:ext cx="196483" cy="56362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1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27720334"/>
              </p:ext>
            </p:extLst>
          </p:nvPr>
        </p:nvGraphicFramePr>
        <p:xfrm>
          <a:off x="521025" y="1075267"/>
          <a:ext cx="10738941" cy="43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4720">
                <a:tc>
                  <a:txBody>
                    <a:bodyPr/>
                    <a:lstStyle/>
                    <a:p>
                      <a:r>
                        <a:rPr lang="en-US" dirty="0"/>
                        <a:t>Locations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Time/Volume Serial # assigned by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  <a:p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SetupAPI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 </a:t>
                      </a:r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installed/Connected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ControlSet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###\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Enum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\USBSTOR\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CurrentControlSet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Enum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\USB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Connected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Time Last Attached after 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HKU\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informantSOFTWARE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\Microsoft\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WindowsNT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CurrentVersion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EMDMgmt</a:t>
                      </a:r>
                      <a:endParaRPr lang="en-US" i="1" dirty="0">
                        <a:solidFill>
                          <a:srgbClr val="007DB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HKU\informant\Software\Microsoft\Windows\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CurrentVersion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\Explorer\MountPoints2\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Account that mounted volume, Time USB Last Attached, Volume GUID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MountedDevices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Volume GUID and Assigned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2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Locations </a:t>
            </a:r>
            <a:r>
              <a:rPr lang="en-US"/>
              <a:t>to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(setup) Classes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HKLM\SYSTEM\</a:t>
            </a:r>
            <a:r>
              <a:rPr lang="en-US" i="1" dirty="0" err="1">
                <a:solidFill>
                  <a:srgbClr val="007DB5"/>
                </a:solidFill>
              </a:rPr>
              <a:t>ControlSet</a:t>
            </a:r>
            <a:r>
              <a:rPr lang="en-US" i="1" dirty="0">
                <a:solidFill>
                  <a:srgbClr val="007DB5"/>
                </a:solidFill>
              </a:rPr>
              <a:t>###\Control\</a:t>
            </a:r>
            <a:r>
              <a:rPr lang="en-US" i="1" dirty="0" err="1">
                <a:solidFill>
                  <a:srgbClr val="007DB5"/>
                </a:solidFill>
              </a:rPr>
              <a:t>DeviceClasses</a:t>
            </a:r>
            <a:r>
              <a:rPr lang="en-US" i="1" dirty="0">
                <a:solidFill>
                  <a:srgbClr val="007DB5"/>
                </a:solidFill>
              </a:rPr>
              <a:t>\{a5dcbf10-6530-11d2-901f-00c04fb951ed}\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HKLM\SYSTEM\</a:t>
            </a:r>
            <a:r>
              <a:rPr lang="en-US" i="1" dirty="0" err="1">
                <a:solidFill>
                  <a:srgbClr val="007DB5"/>
                </a:solidFill>
              </a:rPr>
              <a:t>ControlSet</a:t>
            </a:r>
            <a:r>
              <a:rPr lang="en-US" i="1" dirty="0">
                <a:solidFill>
                  <a:srgbClr val="007DB5"/>
                </a:solidFill>
              </a:rPr>
              <a:t>###\Control\</a:t>
            </a:r>
            <a:r>
              <a:rPr lang="en-US" i="1" dirty="0" err="1">
                <a:solidFill>
                  <a:srgbClr val="007DB5"/>
                </a:solidFill>
              </a:rPr>
              <a:t>DeviceClasses</a:t>
            </a:r>
            <a:r>
              <a:rPr lang="en-US" i="1" dirty="0">
                <a:solidFill>
                  <a:srgbClr val="007DB5"/>
                </a:solidFill>
              </a:rPr>
              <a:t>\{53f56307-b6bf-11d0-94f2-00a0c91efb8b}\</a:t>
            </a:r>
          </a:p>
          <a:p>
            <a:r>
              <a:rPr lang="en-US" dirty="0"/>
              <a:t>Volume Info Cache 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HKLM\SOFTWARE\Microsoft\Windows Search\</a:t>
            </a:r>
            <a:r>
              <a:rPr lang="en-US" i="1" dirty="0" err="1">
                <a:solidFill>
                  <a:srgbClr val="007DB5"/>
                </a:solidFill>
              </a:rPr>
              <a:t>VolumeInfoCache</a:t>
            </a:r>
            <a:r>
              <a:rPr lang="en-US" i="1" dirty="0">
                <a:solidFill>
                  <a:srgbClr val="007DB5"/>
                </a:solidFill>
              </a:rPr>
              <a:t>  </a:t>
            </a:r>
          </a:p>
          <a:p>
            <a:r>
              <a:rPr lang="en-US" dirty="0"/>
              <a:t>System Events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\Windows\System32\</a:t>
            </a:r>
            <a:r>
              <a:rPr lang="en-US" i="1" dirty="0" err="1">
                <a:solidFill>
                  <a:srgbClr val="007DB5"/>
                </a:solidFill>
              </a:rPr>
              <a:t>winevt</a:t>
            </a:r>
            <a:r>
              <a:rPr lang="en-US" i="1" dirty="0">
                <a:solidFill>
                  <a:srgbClr val="007DB5"/>
                </a:solidFill>
              </a:rPr>
              <a:t>\Logs\</a:t>
            </a:r>
            <a:r>
              <a:rPr lang="en-US" i="1" dirty="0" err="1">
                <a:solidFill>
                  <a:srgbClr val="007DB5"/>
                </a:solidFill>
              </a:rPr>
              <a:t>System.evtx</a:t>
            </a:r>
            <a:endParaRPr lang="en-US" i="1" dirty="0">
              <a:solidFill>
                <a:srgbClr val="007DB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0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22.1</a:t>
            </a:r>
            <a:r>
              <a:rPr lang="en-US" dirty="0"/>
              <a:t> </a:t>
            </a:r>
            <a:r>
              <a:rPr lang="en-US" i="1" dirty="0" err="1">
                <a:solidFill>
                  <a:srgbClr val="007DB5"/>
                </a:solidFill>
              </a:rPr>
              <a:t>SetupAPI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Plug and Play (PnP) manager and </a:t>
            </a:r>
            <a:r>
              <a:rPr lang="en-US" i="1" dirty="0" err="1">
                <a:solidFill>
                  <a:srgbClr val="007DB5"/>
                </a:solidFill>
              </a:rPr>
              <a:t>SetupAPI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log information about device installation in a plain-text log file to </a:t>
            </a:r>
          </a:p>
          <a:p>
            <a:pPr lvl="1"/>
            <a:r>
              <a:rPr lang="en-US" dirty="0"/>
              <a:t>Verify the installation of a device </a:t>
            </a:r>
          </a:p>
          <a:p>
            <a:pPr lvl="1"/>
            <a:r>
              <a:rPr lang="en-US" dirty="0"/>
              <a:t>Troubleshoot device installation problems.</a:t>
            </a:r>
          </a:p>
          <a:p>
            <a:pPr lvl="2"/>
            <a:r>
              <a:rPr lang="en-US" dirty="0"/>
              <a:t>"device did not install" </a:t>
            </a:r>
          </a:p>
          <a:p>
            <a:pPr lvl="2"/>
            <a:r>
              <a:rPr lang="en-US" dirty="0"/>
              <a:t>"wrong driver installed" </a:t>
            </a:r>
          </a:p>
          <a:p>
            <a:pPr lvl="2"/>
            <a:r>
              <a:rPr lang="en-US" dirty="0"/>
              <a:t>"Exit status: FAILURE".</a:t>
            </a:r>
          </a:p>
          <a:p>
            <a:r>
              <a:rPr lang="en-US" dirty="0"/>
              <a:t>Implemented in Windows Vista and later versions of Windows, </a:t>
            </a:r>
          </a:p>
          <a:p>
            <a:pPr lvl="1"/>
            <a:r>
              <a:rPr lang="en-US" dirty="0"/>
              <a:t>Device installation: </a:t>
            </a:r>
            <a:r>
              <a:rPr lang="en-US" i="1" dirty="0">
                <a:solidFill>
                  <a:srgbClr val="007DB5"/>
                </a:solidFill>
              </a:rPr>
              <a:t>setupapi.dev.log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installation</a:t>
            </a:r>
            <a:r>
              <a:rPr lang="en-US" dirty="0"/>
              <a:t>: </a:t>
            </a:r>
            <a:r>
              <a:rPr lang="en-US" i="1" dirty="0">
                <a:solidFill>
                  <a:srgbClr val="007DB5"/>
                </a:solidFill>
              </a:rPr>
              <a:t>setupapi.app.log </a:t>
            </a:r>
          </a:p>
          <a:p>
            <a:pPr lvl="1"/>
            <a:r>
              <a:rPr lang="en-US" dirty="0"/>
              <a:t>Default location </a:t>
            </a:r>
            <a:r>
              <a:rPr lang="en-US" i="1" dirty="0">
                <a:solidFill>
                  <a:srgbClr val="007DB5"/>
                </a:solidFill>
              </a:rPr>
              <a:t>%</a:t>
            </a:r>
            <a:r>
              <a:rPr lang="en-US" i="1" dirty="0" err="1">
                <a:solidFill>
                  <a:srgbClr val="007DB5"/>
                </a:solidFill>
              </a:rPr>
              <a:t>SystemRoot</a:t>
            </a:r>
            <a:r>
              <a:rPr lang="en-US" i="1" dirty="0">
                <a:solidFill>
                  <a:srgbClr val="007DB5"/>
                </a:solidFill>
              </a:rPr>
              <a:t>%\</a:t>
            </a:r>
            <a:r>
              <a:rPr lang="en-US" i="1" dirty="0" err="1">
                <a:solidFill>
                  <a:srgbClr val="007DB5"/>
                </a:solidFill>
              </a:rPr>
              <a:t>inf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0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18. </a:t>
            </a:r>
            <a:r>
              <a:rPr lang="en-US" dirty="0"/>
              <a:t>What application was used for e-mail communication?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8174"/>
            <a:ext cx="9700340" cy="1377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1A904-FE22-4160-8C85-8D770FF9EF9E}"/>
              </a:ext>
            </a:extLst>
          </p:cNvPr>
          <p:cNvSpPr txBox="1"/>
          <p:nvPr/>
        </p:nvSpPr>
        <p:spPr>
          <a:xfrm>
            <a:off x="838200" y="2248842"/>
            <a:ext cx="45529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installer plugin; grep for Outlook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554081"/>
            <a:ext cx="60939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List of email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https://en.wikipedia.org/wiki/Comparison_of_email_clients</a:t>
            </a:r>
          </a:p>
        </p:txBody>
      </p:sp>
    </p:spTree>
    <p:extLst>
      <p:ext uri="{BB962C8B-B14F-4D97-AF65-F5344CB8AC3E}">
        <p14:creationId xmlns:p14="http://schemas.microsoft.com/office/powerpoint/2010/main" val="320381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22.1</a:t>
            </a:r>
            <a:r>
              <a:rPr lang="en-US" dirty="0"/>
              <a:t> </a:t>
            </a:r>
            <a:r>
              <a:rPr lang="en-US" i="1" dirty="0" err="1">
                <a:solidFill>
                  <a:srgbClr val="007DB5"/>
                </a:solidFill>
              </a:rPr>
              <a:t>SetupAPI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436414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log file “</a:t>
            </a:r>
            <a:r>
              <a:rPr lang="en-US" i="1" dirty="0">
                <a:solidFill>
                  <a:srgbClr val="007DB5"/>
                </a:solidFill>
              </a:rPr>
              <a:t>setupspi.dev.log</a:t>
            </a:r>
            <a:r>
              <a:rPr lang="en-US" dirty="0"/>
              <a:t>” by default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281964" cy="1958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76377"/>
            <a:ext cx="9137172" cy="12878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199" y="4307045"/>
            <a:ext cx="238219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Extract </a:t>
            </a:r>
            <a:r>
              <a:rPr lang="en-US" i="1" dirty="0">
                <a:solidFill>
                  <a:srgbClr val="007DB5"/>
                </a:solidFill>
              </a:rPr>
              <a:t>setupspi.dev.log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28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70" y="167760"/>
            <a:ext cx="315708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usb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installation evets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0" y="537092"/>
            <a:ext cx="11690093" cy="2735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3585" y="3430996"/>
            <a:ext cx="498553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Two USB devices are discovered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VID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FF0000"/>
                </a:solidFill>
              </a:rPr>
              <a:t>PID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FF0000"/>
                </a:solidFill>
              </a:rPr>
              <a:t>Serial No: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V</a:t>
            </a:r>
            <a:r>
              <a:rPr lang="en-US" sz="1600" dirty="0"/>
              <a:t>endor </a:t>
            </a:r>
            <a:r>
              <a:rPr lang="en-US" sz="1600" dirty="0" err="1">
                <a:solidFill>
                  <a:srgbClr val="FF0000"/>
                </a:solidFill>
              </a:rPr>
              <a:t>ID</a:t>
            </a:r>
            <a:r>
              <a:rPr lang="en-US" sz="1600" dirty="0" err="1"/>
              <a:t>entification</a:t>
            </a:r>
            <a:r>
              <a:rPr lang="en-US" sz="1600" dirty="0"/>
              <a:t>: </a:t>
            </a:r>
            <a:r>
              <a:rPr lang="en-US" sz="1600" i="1" dirty="0">
                <a:solidFill>
                  <a:srgbClr val="007DB5"/>
                </a:solidFill>
              </a:rPr>
              <a:t>0781</a:t>
            </a:r>
            <a:r>
              <a:rPr lang="en-US" sz="1600" dirty="0">
                <a:solidFill>
                  <a:srgbClr val="007DB5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/>
              <a:t>roduct </a:t>
            </a:r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entification: </a:t>
            </a:r>
            <a:r>
              <a:rPr lang="en-US" sz="1600" i="1" dirty="0">
                <a:solidFill>
                  <a:srgbClr val="007DB5"/>
                </a:solidFill>
              </a:rPr>
              <a:t>5571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Serial No 1: </a:t>
            </a:r>
            <a:r>
              <a:rPr lang="en-US" sz="1600" i="1" dirty="0">
                <a:solidFill>
                  <a:srgbClr val="007DB5"/>
                </a:solidFill>
              </a:rPr>
              <a:t>4C530012450531101593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Serial No 2: </a:t>
            </a:r>
            <a:r>
              <a:rPr lang="en-US" sz="1600" i="1" dirty="0">
                <a:solidFill>
                  <a:srgbClr val="007DB5"/>
                </a:solidFill>
              </a:rPr>
              <a:t>4C530012550531106501</a:t>
            </a:r>
          </a:p>
          <a:p>
            <a:r>
              <a:rPr lang="en-US" sz="1600" dirty="0"/>
              <a:t>Can be used to </a:t>
            </a:r>
            <a:r>
              <a:rPr lang="en-US" sz="1600" dirty="0">
                <a:solidFill>
                  <a:srgbClr val="FF0000"/>
                </a:solidFill>
              </a:rPr>
              <a:t>restrict</a:t>
            </a:r>
            <a:r>
              <a:rPr lang="en-US" sz="1600" dirty="0"/>
              <a:t> what USB devices can be utilized within an environment.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70" y="3355761"/>
            <a:ext cx="4619349" cy="3207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908062" y="2188308"/>
            <a:ext cx="3931138" cy="22664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684" y="1063867"/>
            <a:ext cx="2111086" cy="706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908056" y="2586245"/>
            <a:ext cx="3931138" cy="22664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9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30" y="0"/>
            <a:ext cx="912353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890" y="1208931"/>
            <a:ext cx="8161727" cy="266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30" y="2219569"/>
            <a:ext cx="4080864" cy="2153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522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9" y="1973454"/>
            <a:ext cx="11796782" cy="2911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009" y="1604122"/>
            <a:ext cx="414126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Exam the timestamps of driver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117F1-CF3A-4786-90F8-A8BE32E36526}"/>
              </a:ext>
            </a:extLst>
          </p:cNvPr>
          <p:cNvSpPr txBox="1"/>
          <p:nvPr/>
        </p:nvSpPr>
        <p:spPr>
          <a:xfrm>
            <a:off x="9846803" y="3695385"/>
            <a:ext cx="854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serial #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937EC3-5A30-4CA3-A094-E3D07EF16520}"/>
              </a:ext>
            </a:extLst>
          </p:cNvPr>
          <p:cNvCxnSpPr/>
          <p:nvPr/>
        </p:nvCxnSpPr>
        <p:spPr>
          <a:xfrm flipH="1" flipV="1">
            <a:off x="10156641" y="3264635"/>
            <a:ext cx="136027" cy="36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15A6CF-AF74-4C0A-899C-694D38868A1F}"/>
              </a:ext>
            </a:extLst>
          </p:cNvPr>
          <p:cNvCxnSpPr/>
          <p:nvPr/>
        </p:nvCxnSpPr>
        <p:spPr>
          <a:xfrm>
            <a:off x="10292668" y="4064717"/>
            <a:ext cx="0" cy="25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10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22.2 </a:t>
            </a:r>
            <a:r>
              <a:rPr lang="en-US" dirty="0"/>
              <a:t>Exam </a:t>
            </a:r>
            <a:r>
              <a:rPr lang="en-US" dirty="0">
                <a:solidFill>
                  <a:srgbClr val="FF0000"/>
                </a:solidFill>
              </a:rPr>
              <a:t>SanDisk </a:t>
            </a:r>
            <a:r>
              <a:rPr lang="en-US" dirty="0" err="1">
                <a:solidFill>
                  <a:srgbClr val="FF0000"/>
                </a:solidFill>
              </a:rPr>
              <a:t>Cruzer</a:t>
            </a:r>
            <a:r>
              <a:rPr lang="en-US" dirty="0">
                <a:solidFill>
                  <a:srgbClr val="FF0000"/>
                </a:solidFill>
              </a:rPr>
              <a:t> Fit USB </a:t>
            </a:r>
            <a:r>
              <a:rPr lang="en-US" dirty="0"/>
              <a:t>registry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50689"/>
            <a:ext cx="8605507" cy="22128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9" y="1981357"/>
            <a:ext cx="48177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Search for </a:t>
            </a:r>
            <a:r>
              <a:rPr lang="en-US" dirty="0">
                <a:solidFill>
                  <a:srgbClr val="FF0000"/>
                </a:solidFill>
              </a:rPr>
              <a:t>SanDisk </a:t>
            </a:r>
            <a:r>
              <a:rPr lang="en-US" dirty="0" err="1">
                <a:solidFill>
                  <a:srgbClr val="FF0000"/>
                </a:solidFill>
              </a:rPr>
              <a:t>Cruzer</a:t>
            </a:r>
            <a:r>
              <a:rPr lang="en-US" dirty="0">
                <a:solidFill>
                  <a:srgbClr val="FF0000"/>
                </a:solidFill>
              </a:rPr>
              <a:t> Fit USB </a:t>
            </a:r>
            <a:r>
              <a:rPr lang="en-US" dirty="0"/>
              <a:t>via </a:t>
            </a:r>
            <a:r>
              <a:rPr lang="en-US" dirty="0">
                <a:solidFill>
                  <a:srgbClr val="007DB5"/>
                </a:solidFill>
              </a:rPr>
              <a:t>product ID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4742586"/>
            <a:ext cx="635526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Roboto"/>
              </a:rPr>
              <a:t>Z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' stands for Zulu time, which is also GMT and UTC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UTC-&gt; EST convert: - 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5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Roboto"/>
              </a:rPr>
              <a:t>Note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: the timestamps are incorrect (one hour off -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6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 hours)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42443" y="3218075"/>
            <a:ext cx="2961645" cy="6651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1143000" algn="l"/>
              </a:tabLst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Connected Time After Reboot</a:t>
            </a:r>
          </a:p>
          <a:p>
            <a:pPr>
              <a:lnSpc>
                <a:spcPct val="107000"/>
              </a:lnSpc>
              <a:tabLst>
                <a:tab pos="1143000" algn="l"/>
              </a:tabLst>
            </a:pP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Lastwrite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 Time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23667" y="3378200"/>
            <a:ext cx="818776" cy="1824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98733" y="3747532"/>
            <a:ext cx="1343710" cy="70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1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22.3 </a:t>
            </a:r>
            <a:r>
              <a:rPr lang="en-US" dirty="0"/>
              <a:t>Exam </a:t>
            </a:r>
            <a:r>
              <a:rPr lang="en-US" dirty="0" err="1">
                <a:solidFill>
                  <a:srgbClr val="FF0000"/>
                </a:solidFill>
              </a:rPr>
              <a:t>USBStor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registry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83488" cy="4549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98A0-1DB9-4254-B314-47BEB96681CC}"/>
              </a:ext>
            </a:extLst>
          </p:cNvPr>
          <p:cNvSpPr txBox="1"/>
          <p:nvPr/>
        </p:nvSpPr>
        <p:spPr>
          <a:xfrm>
            <a:off x="8570563" y="4045058"/>
            <a:ext cx="14371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What is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22.4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E</a:t>
            </a:r>
            <a:r>
              <a:rPr lang="en-US" dirty="0"/>
              <a:t>xternal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emory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/>
              <a:t>evice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ana</a:t>
            </a:r>
            <a:r>
              <a:rPr lang="en-US" i="1" dirty="0">
                <a:solidFill>
                  <a:srgbClr val="FF0000"/>
                </a:solidFill>
              </a:rPr>
              <a:t>g</a:t>
            </a:r>
            <a:r>
              <a:rPr lang="en-US" dirty="0"/>
              <a:t>e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en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insert a flash device like a USB key into a system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EMDMgmt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(i.e., a part of ReadyBoost) service looks at the device to determine its performance characteristics  </a:t>
            </a:r>
          </a:p>
          <a:p>
            <a:pPr lvl="2"/>
            <a:r>
              <a:rPr lang="en-US" dirty="0"/>
              <a:t>e.g., it's capabilities and see if it's suitable for use</a:t>
            </a:r>
          </a:p>
          <a:p>
            <a:pPr lvl="1"/>
            <a:r>
              <a:rPr lang="en-US" dirty="0"/>
              <a:t>Stores the results of its test in </a:t>
            </a:r>
            <a:r>
              <a:rPr lang="en-US" i="1" dirty="0">
                <a:solidFill>
                  <a:srgbClr val="007DB5"/>
                </a:solidFill>
              </a:rPr>
              <a:t>HKLM\SOFTWARE\Microsoft\Windows NT\</a:t>
            </a:r>
            <a:r>
              <a:rPr lang="en-US" i="1" dirty="0" err="1">
                <a:solidFill>
                  <a:srgbClr val="007DB5"/>
                </a:solidFill>
              </a:rPr>
              <a:t>CurrentVersion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Emdmgmt</a:t>
            </a:r>
            <a:r>
              <a:rPr lang="en-US" i="1" dirty="0">
                <a:solidFill>
                  <a:srgbClr val="007DB5"/>
                </a:solidFill>
              </a:rPr>
              <a:t>.</a:t>
            </a:r>
          </a:p>
          <a:p>
            <a:r>
              <a:rPr lang="en-GB" dirty="0"/>
              <a:t>ReadyBoost consists of a service implemented in</a:t>
            </a:r>
          </a:p>
          <a:p>
            <a:pPr lvl="1"/>
            <a:r>
              <a:rPr lang="en-GB" dirty="0"/>
              <a:t> </a:t>
            </a:r>
            <a:r>
              <a:rPr lang="en-GB" i="1" dirty="0">
                <a:solidFill>
                  <a:srgbClr val="C00000"/>
                </a:solidFill>
              </a:rPr>
              <a:t>%</a:t>
            </a:r>
            <a:r>
              <a:rPr lang="en-GB" i="1" dirty="0" err="1">
                <a:solidFill>
                  <a:srgbClr val="C00000"/>
                </a:solidFill>
              </a:rPr>
              <a:t>SystemRoot</a:t>
            </a:r>
            <a:r>
              <a:rPr lang="en-GB" i="1" dirty="0">
                <a:solidFill>
                  <a:srgbClr val="C00000"/>
                </a:solidFill>
              </a:rPr>
              <a:t>%\System32\Emdmgmt.dll</a:t>
            </a:r>
          </a:p>
          <a:p>
            <a:pPr lvl="2"/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that runs in a Service Host process, and</a:t>
            </a:r>
          </a:p>
          <a:p>
            <a:pPr lvl="1"/>
            <a:r>
              <a:rPr lang="en-GB" i="1" dirty="0">
                <a:solidFill>
                  <a:srgbClr val="C00000"/>
                </a:solidFill>
              </a:rPr>
              <a:t>%</a:t>
            </a:r>
            <a:r>
              <a:rPr lang="en-GB" i="1" dirty="0" err="1">
                <a:solidFill>
                  <a:srgbClr val="C00000"/>
                </a:solidFill>
              </a:rPr>
              <a:t>SystemRoot</a:t>
            </a:r>
            <a:r>
              <a:rPr lang="en-GB" i="1" dirty="0">
                <a:solidFill>
                  <a:srgbClr val="C00000"/>
                </a:solidFill>
              </a:rPr>
              <a:t>%\System32\Drivers\Ecache.sys</a:t>
            </a:r>
          </a:p>
          <a:p>
            <a:pPr lvl="2"/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 volume filter driver,</a:t>
            </a:r>
          </a:p>
        </p:txBody>
      </p:sp>
    </p:spTree>
    <p:extLst>
      <p:ext uri="{BB962C8B-B14F-4D97-AF65-F5344CB8AC3E}">
        <p14:creationId xmlns:p14="http://schemas.microsoft.com/office/powerpoint/2010/main" val="832130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4" y="583963"/>
            <a:ext cx="6275005" cy="56475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09739" y="1535839"/>
            <a:ext cx="496912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DB5"/>
                </a:solidFill>
              </a:rPr>
              <a:t>Volume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volume serial number is written to the volume by Windows each time it is formatted.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value is calculated using the current date and time, and can be easily viewed by opening a command prompt to the volume (i.e., </a:t>
            </a:r>
            <a:r>
              <a:rPr lang="en-US" sz="1600" i="1" dirty="0">
                <a:solidFill>
                  <a:srgbClr val="FF0000"/>
                </a:solidFill>
              </a:rPr>
              <a:t>C:\, D:\, </a:t>
            </a:r>
            <a:r>
              <a:rPr lang="en-US" sz="1600" dirty="0"/>
              <a:t>etc.) and typing the vol command.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11" y="4220043"/>
            <a:ext cx="4883453" cy="2011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556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22.5 </a:t>
            </a:r>
            <a:r>
              <a:rPr lang="en-US" i="1" dirty="0">
                <a:solidFill>
                  <a:srgbClr val="007DB5"/>
                </a:solidFill>
              </a:rPr>
              <a:t>MountPoints2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volume mount point is a drive or volume in Windows that is mounted to a folder that uses the NTFS file system. </a:t>
            </a:r>
          </a:p>
          <a:p>
            <a:pPr lvl="1"/>
            <a:r>
              <a:rPr lang="en-GB" dirty="0"/>
              <a:t>A mounted drive is assigned a drive path instead of a drive letter. </a:t>
            </a:r>
          </a:p>
          <a:p>
            <a:pPr lvl="1"/>
            <a:r>
              <a:rPr lang="en-GB" dirty="0"/>
              <a:t>Volume mount points enable you to exceed the 26-drive-letter limitation. </a:t>
            </a:r>
          </a:p>
          <a:p>
            <a:pPr lvl="1"/>
            <a:r>
              <a:rPr lang="en-GB" dirty="0"/>
              <a:t>By using volume mount points, you can graft, or mount, a target partition onto a folder on another physical disk.</a:t>
            </a:r>
            <a:endParaRPr lang="en-US" dirty="0"/>
          </a:p>
          <a:p>
            <a:r>
              <a:rPr lang="en-US" i="1" dirty="0">
                <a:solidFill>
                  <a:srgbClr val="C00000"/>
                </a:solidFill>
              </a:rPr>
              <a:t>MountPoints2</a:t>
            </a:r>
            <a:r>
              <a:rPr lang="en-US" dirty="0"/>
              <a:t> is a registry entry that stores data to USB devices/ removable hard drives</a:t>
            </a:r>
          </a:p>
          <a:p>
            <a:pPr lvl="1"/>
            <a:r>
              <a:rPr lang="en-US" dirty="0"/>
              <a:t>USB keys (removable device seen so far)</a:t>
            </a:r>
          </a:p>
          <a:p>
            <a:pPr lvl="1"/>
            <a:r>
              <a:rPr lang="en-US" dirty="0" err="1"/>
              <a:t>autorun</a:t>
            </a:r>
            <a:r>
              <a:rPr lang="en-US" dirty="0"/>
              <a:t> actions for various devices. </a:t>
            </a:r>
          </a:p>
          <a:p>
            <a:r>
              <a:rPr lang="en-US" dirty="0"/>
              <a:t>Contain GUID of a mount point</a:t>
            </a:r>
          </a:p>
          <a:p>
            <a:pPr lvl="1"/>
            <a:r>
              <a:rPr lang="en-US" dirty="0"/>
              <a:t>May need to correlate the Volume entries to those found in the </a:t>
            </a:r>
            <a:r>
              <a:rPr lang="en-US" i="1" dirty="0" err="1">
                <a:solidFill>
                  <a:srgbClr val="007DB5"/>
                </a:solidFill>
              </a:rPr>
              <a:t>MountedDevices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entries that begin with </a:t>
            </a:r>
            <a:r>
              <a:rPr lang="en-US" i="1" dirty="0"/>
              <a:t>"</a:t>
            </a:r>
            <a:r>
              <a:rPr lang="en-US" i="1" dirty="0">
                <a:solidFill>
                  <a:srgbClr val="FF0000"/>
                </a:solidFill>
              </a:rPr>
              <a:t>\??\Volume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29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62542"/>
            <a:ext cx="7509933" cy="6042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933" y="3659686"/>
            <a:ext cx="23721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four mountpoint GUID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90533" y="3499082"/>
            <a:ext cx="1295400" cy="3773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5" idx="1"/>
          </p:cNvCxnSpPr>
          <p:nvPr/>
        </p:nvCxnSpPr>
        <p:spPr>
          <a:xfrm flipH="1">
            <a:off x="4676689" y="3844352"/>
            <a:ext cx="1309244" cy="296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76689" y="3899648"/>
            <a:ext cx="1309244" cy="596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683611" y="3743714"/>
            <a:ext cx="1302322" cy="132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8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19. </a:t>
            </a:r>
            <a:r>
              <a:rPr lang="en-US" dirty="0"/>
              <a:t>Where is the e-mail file located?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208"/>
            <a:ext cx="7971882" cy="1751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4896008"/>
            <a:ext cx="30895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-r</a:t>
            </a:r>
            <a:r>
              <a:rPr lang="en-US" dirty="0"/>
              <a:t>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  <a:p>
            <a:r>
              <a:rPr lang="en-US" b="1" dirty="0">
                <a:solidFill>
                  <a:srgbClr val="FF0000"/>
                </a:solidFill>
              </a:rPr>
              <a:t>-F</a:t>
            </a:r>
            <a:r>
              <a:rPr lang="en-US" dirty="0"/>
              <a:t>: Display only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24678"/>
            <a:ext cx="99517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20. </a:t>
            </a:r>
            <a:r>
              <a:rPr lang="en-US" sz="4400" dirty="0">
                <a:latin typeface="+mj-lt"/>
                <a:ea typeface="+mj-ea"/>
                <a:cs typeface="+mj-cs"/>
              </a:rPr>
              <a:t>What was the e-mail account used by the suspect?</a:t>
            </a:r>
          </a:p>
        </p:txBody>
      </p:sp>
    </p:spTree>
    <p:extLst>
      <p:ext uri="{BB962C8B-B14F-4D97-AF65-F5344CB8AC3E}">
        <p14:creationId xmlns:p14="http://schemas.microsoft.com/office/powerpoint/2010/main" val="2795289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22.6 </a:t>
            </a:r>
            <a:r>
              <a:rPr lang="en-US" dirty="0"/>
              <a:t>Mounted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attached to computer</a:t>
            </a:r>
          </a:p>
          <a:p>
            <a:pPr lvl="1"/>
            <a:r>
              <a:rPr lang="en-US" dirty="0"/>
              <a:t>Persistent volume name</a:t>
            </a:r>
          </a:p>
          <a:p>
            <a:pPr lvl="1"/>
            <a:r>
              <a:rPr lang="en-US" dirty="0"/>
              <a:t>Drive letter</a:t>
            </a:r>
          </a:p>
          <a:p>
            <a:pPr lvl="1"/>
            <a:r>
              <a:rPr lang="en-US" dirty="0"/>
              <a:t>GUID (unique internal identifier)</a:t>
            </a:r>
          </a:p>
          <a:p>
            <a:pPr lvl="1"/>
            <a:r>
              <a:rPr lang="en-US"/>
              <a:t>Disk/Drive </a:t>
            </a:r>
            <a:r>
              <a:rPr lang="en-US" dirty="0"/>
              <a:t>Signature</a:t>
            </a:r>
          </a:p>
          <a:p>
            <a:r>
              <a:rPr lang="en-US" dirty="0"/>
              <a:t>Device types include</a:t>
            </a:r>
          </a:p>
          <a:p>
            <a:pPr lvl="1"/>
            <a:r>
              <a:rPr lang="en-US" dirty="0"/>
              <a:t>USB storage devices</a:t>
            </a:r>
          </a:p>
          <a:p>
            <a:pPr lvl="1"/>
            <a:r>
              <a:rPr lang="en-US" dirty="0"/>
              <a:t>DVD/CDROM</a:t>
            </a:r>
          </a:p>
        </p:txBody>
      </p:sp>
    </p:spTree>
    <p:extLst>
      <p:ext uri="{BB962C8B-B14F-4D97-AF65-F5344CB8AC3E}">
        <p14:creationId xmlns:p14="http://schemas.microsoft.com/office/powerpoint/2010/main" val="3102471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00" y="823986"/>
            <a:ext cx="8458933" cy="56164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72000" y="1824334"/>
            <a:ext cx="337360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Drive/Disk Signature </a:t>
            </a:r>
            <a:r>
              <a:rPr lang="en-US" sz="1600" dirty="0"/>
              <a:t>is a unique ID number that Windows writes to a specific location inside the Master Boot Record (MBR) on the first sector of every hard drive that it sees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use Drive signature to group disk and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disk-&gt; multiple volumes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2200" y="454654"/>
            <a:ext cx="332116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7030A0"/>
                </a:solidFill>
              </a:rPr>
              <a:t>MountedDevices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use plugin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F051-2D9E-43BB-8EC8-603794F6E3B0}"/>
              </a:ext>
            </a:extLst>
          </p:cNvPr>
          <p:cNvSpPr/>
          <p:nvPr/>
        </p:nvSpPr>
        <p:spPr>
          <a:xfrm>
            <a:off x="1062200" y="2468880"/>
            <a:ext cx="4744240" cy="117348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4FFA1-64CF-4A27-B000-2F208BF2D981}"/>
              </a:ext>
            </a:extLst>
          </p:cNvPr>
          <p:cNvSpPr/>
          <p:nvPr/>
        </p:nvSpPr>
        <p:spPr>
          <a:xfrm>
            <a:off x="1115540" y="4039356"/>
            <a:ext cx="4534268" cy="83058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962D7-B1B5-48A7-B7AC-1EEF10123AC9}"/>
              </a:ext>
            </a:extLst>
          </p:cNvPr>
          <p:cNvSpPr txBox="1"/>
          <p:nvPr/>
        </p:nvSpPr>
        <p:spPr>
          <a:xfrm>
            <a:off x="3178549" y="1730216"/>
            <a:ext cx="24179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C</a:t>
            </a:r>
            <a:r>
              <a:rPr lang="en-US" sz="1600" dirty="0"/>
              <a:t>: is the main partition, Disk has two partitions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6469F-9F63-4CBB-AAB3-ED79F0F2484A}"/>
              </a:ext>
            </a:extLst>
          </p:cNvPr>
          <p:cNvCxnSpPr/>
          <p:nvPr/>
        </p:nvCxnSpPr>
        <p:spPr>
          <a:xfrm flipH="1">
            <a:off x="2476500" y="2068770"/>
            <a:ext cx="1318260" cy="55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2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06" y="1142133"/>
            <a:ext cx="7883210" cy="25789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7406" y="772801"/>
            <a:ext cx="360746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MountedDevices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06" y="3721056"/>
            <a:ext cx="7866500" cy="16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6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2213" y="635012"/>
            <a:ext cx="484760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View more details of mounted devices via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3" y="1004344"/>
            <a:ext cx="8832345" cy="5235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4558" y="1097477"/>
            <a:ext cx="240360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little endian: in bytes, Hex</a:t>
            </a:r>
          </a:p>
          <a:p>
            <a:r>
              <a:rPr lang="en-US" sz="1600" dirty="0"/>
              <a:t>Partition 1: </a:t>
            </a:r>
            <a:r>
              <a:rPr lang="en-US" sz="1600" b="1" dirty="0"/>
              <a:t>0x </a:t>
            </a:r>
            <a:r>
              <a:rPr lang="en-US" sz="1600" dirty="0">
                <a:solidFill>
                  <a:srgbClr val="FFC000"/>
                </a:solidFill>
              </a:rPr>
              <a:t>10,00,00</a:t>
            </a:r>
          </a:p>
          <a:p>
            <a:r>
              <a:rPr lang="en-US" sz="1600" dirty="0"/>
              <a:t>Partition 2: </a:t>
            </a:r>
            <a:r>
              <a:rPr lang="en-US" sz="1600" b="1" dirty="0"/>
              <a:t>0x </a:t>
            </a:r>
            <a:r>
              <a:rPr lang="en-US" sz="1600" dirty="0">
                <a:solidFill>
                  <a:srgbClr val="FFC000"/>
                </a:solidFill>
              </a:rPr>
              <a:t>06,50,00,00</a:t>
            </a:r>
          </a:p>
          <a:p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/>
              <a:t>in sectors, Dec</a:t>
            </a:r>
          </a:p>
          <a:p>
            <a:r>
              <a:rPr lang="en-US" sz="1600" dirty="0"/>
              <a:t>Partition 1: </a:t>
            </a:r>
            <a:r>
              <a:rPr lang="en-US" sz="1600" dirty="0">
                <a:solidFill>
                  <a:srgbClr val="FFC000"/>
                </a:solidFill>
              </a:rPr>
              <a:t>2048</a:t>
            </a:r>
          </a:p>
          <a:p>
            <a:r>
              <a:rPr lang="en-US" sz="1600" dirty="0"/>
              <a:t>Partition 2: </a:t>
            </a:r>
            <a:r>
              <a:rPr lang="en-US" sz="1600" dirty="0">
                <a:solidFill>
                  <a:srgbClr val="FFC000"/>
                </a:solidFill>
              </a:rPr>
              <a:t>206848</a:t>
            </a:r>
          </a:p>
        </p:txBody>
      </p:sp>
    </p:spTree>
    <p:extLst>
      <p:ext uri="{BB962C8B-B14F-4D97-AF65-F5344CB8AC3E}">
        <p14:creationId xmlns:p14="http://schemas.microsoft.com/office/powerpoint/2010/main" val="248907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22.7 </a:t>
            </a:r>
            <a:r>
              <a:rPr lang="en-US" dirty="0"/>
              <a:t>Device (setup)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Devices are grouped into a </a:t>
            </a:r>
            <a:r>
              <a:rPr lang="en-US" dirty="0">
                <a:solidFill>
                  <a:srgbClr val="7030A0"/>
                </a:solidFill>
              </a:rPr>
              <a:t>device setup class</a:t>
            </a:r>
          </a:p>
          <a:p>
            <a:pPr lvl="1"/>
            <a:r>
              <a:rPr lang="en-US" dirty="0"/>
              <a:t>If devices have similar manner of </a:t>
            </a:r>
            <a:r>
              <a:rPr lang="en-US" dirty="0">
                <a:solidFill>
                  <a:srgbClr val="7030A0"/>
                </a:solidFill>
              </a:rPr>
              <a:t>set up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configuration</a:t>
            </a:r>
          </a:p>
          <a:p>
            <a:pPr lvl="1"/>
            <a:r>
              <a:rPr lang="en-US" dirty="0"/>
              <a:t>SCSI media changer devices are grouped into the </a:t>
            </a:r>
            <a:r>
              <a:rPr lang="en-US" i="1" dirty="0" err="1">
                <a:solidFill>
                  <a:srgbClr val="7030A0"/>
                </a:solidFill>
              </a:rPr>
              <a:t>MediumChanger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device setup class. </a:t>
            </a:r>
          </a:p>
          <a:p>
            <a:r>
              <a:rPr lang="en-US" dirty="0"/>
              <a:t>Microsoft defines setup classes for most devices. </a:t>
            </a:r>
          </a:p>
          <a:p>
            <a:pPr lvl="1"/>
            <a:r>
              <a:rPr lang="en-US" dirty="0"/>
              <a:t>OEMs can define new device setup classes, but only if none of the existing classes apply. </a:t>
            </a:r>
          </a:p>
          <a:p>
            <a:pPr lvl="1"/>
            <a:r>
              <a:rPr lang="en-US" dirty="0"/>
              <a:t>For example, a camera vendor does not have to define a new setup class because cameras fall under the Image setup class. </a:t>
            </a:r>
          </a:p>
          <a:p>
            <a:r>
              <a:rPr lang="en-US" dirty="0"/>
              <a:t>The device setup class GUID defines the </a:t>
            </a:r>
            <a:r>
              <a:rPr lang="en-US" i="1" dirty="0">
                <a:solidFill>
                  <a:srgbClr val="7030A0"/>
                </a:solidFill>
              </a:rPr>
              <a:t>..\</a:t>
            </a:r>
            <a:r>
              <a:rPr lang="en-US" i="1" dirty="0" err="1">
                <a:solidFill>
                  <a:srgbClr val="7030A0"/>
                </a:solidFill>
              </a:rPr>
              <a:t>CurrentControlSet</a:t>
            </a:r>
            <a:r>
              <a:rPr lang="en-US" i="1" dirty="0">
                <a:solidFill>
                  <a:srgbClr val="7030A0"/>
                </a:solidFill>
              </a:rPr>
              <a:t>\Control\</a:t>
            </a:r>
            <a:r>
              <a:rPr lang="en-US" i="1" dirty="0" err="1">
                <a:solidFill>
                  <a:srgbClr val="7030A0"/>
                </a:solidFill>
              </a:rPr>
              <a:t>DeviceClass</a:t>
            </a:r>
            <a:r>
              <a:rPr lang="en-US" i="1" dirty="0">
                <a:solidFill>
                  <a:srgbClr val="7030A0"/>
                </a:solidFill>
              </a:rPr>
              <a:t>\{</a:t>
            </a:r>
            <a:r>
              <a:rPr lang="en-US" i="1" dirty="0" err="1">
                <a:solidFill>
                  <a:srgbClr val="7030A0"/>
                </a:solidFill>
              </a:rPr>
              <a:t>ClassGuid</a:t>
            </a:r>
            <a:r>
              <a:rPr lang="en-US" i="1" dirty="0">
                <a:solidFill>
                  <a:srgbClr val="7030A0"/>
                </a:solidFill>
              </a:rPr>
              <a:t>} </a:t>
            </a:r>
            <a:r>
              <a:rPr lang="en-US" dirty="0"/>
              <a:t>registry key</a:t>
            </a:r>
          </a:p>
        </p:txBody>
      </p:sp>
    </p:spTree>
    <p:extLst>
      <p:ext uri="{BB962C8B-B14F-4D97-AF65-F5344CB8AC3E}">
        <p14:creationId xmlns:p14="http://schemas.microsoft.com/office/powerpoint/2010/main" val="2350831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92" y="1639888"/>
            <a:ext cx="9948528" cy="46643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4892" y="1270556"/>
            <a:ext cx="644958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device setup classes </a:t>
            </a:r>
            <a:r>
              <a:rPr lang="en-US" dirty="0"/>
              <a:t>and particular devices under the classes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839" y="0"/>
            <a:ext cx="4482086" cy="127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2D1C6B-E689-4935-AA83-5FAC1F49096E}"/>
              </a:ext>
            </a:extLst>
          </p:cNvPr>
          <p:cNvCxnSpPr/>
          <p:nvPr/>
        </p:nvCxnSpPr>
        <p:spPr>
          <a:xfrm flipH="1">
            <a:off x="8907780" y="3040380"/>
            <a:ext cx="579120" cy="297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AF4850-67AD-4763-9EC3-A272DEF159A8}"/>
              </a:ext>
            </a:extLst>
          </p:cNvPr>
          <p:cNvCxnSpPr/>
          <p:nvPr/>
        </p:nvCxnSpPr>
        <p:spPr>
          <a:xfrm flipH="1">
            <a:off x="8907780" y="4951412"/>
            <a:ext cx="579120" cy="297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48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22.8 </a:t>
            </a:r>
            <a:r>
              <a:rPr lang="en-US" dirty="0"/>
              <a:t>Volume information Cache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9375"/>
          </a:xfrm>
        </p:spPr>
        <p:txBody>
          <a:bodyPr/>
          <a:lstStyle/>
          <a:p>
            <a:r>
              <a:rPr lang="en-US" i="1" dirty="0">
                <a:solidFill>
                  <a:srgbClr val="007DB5"/>
                </a:solidFill>
              </a:rPr>
              <a:t>Windows Search </a:t>
            </a:r>
            <a:r>
              <a:rPr lang="en-US" dirty="0"/>
              <a:t>registry is to help search function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VolumeInfoCache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sub-key of </a:t>
            </a:r>
            <a:r>
              <a:rPr lang="en-US" i="1" dirty="0">
                <a:solidFill>
                  <a:srgbClr val="007DB5"/>
                </a:solidFill>
              </a:rPr>
              <a:t>Windows 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4021"/>
            <a:ext cx="7578973" cy="2051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237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99" y="238069"/>
            <a:ext cx="5189670" cy="61955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16092" y="492069"/>
            <a:ext cx="3395807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Exam Volume Infor Cache from </a:t>
            </a:r>
            <a:r>
              <a:rPr lang="en-US" dirty="0">
                <a:solidFill>
                  <a:srgbClr val="007DB5"/>
                </a:solidFill>
              </a:rPr>
              <a:t>Windows Search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70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71"/>
          <a:stretch/>
        </p:blipFill>
        <p:spPr>
          <a:xfrm>
            <a:off x="1703713" y="4817686"/>
            <a:ext cx="7315668" cy="998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13" y="1566652"/>
            <a:ext cx="7315668" cy="2648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713" y="4215427"/>
            <a:ext cx="7315668" cy="6022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3712" y="1197320"/>
            <a:ext cx="492568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Show Volume information Cache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66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20835"/>
              </p:ext>
            </p:extLst>
          </p:nvPr>
        </p:nvGraphicFramePr>
        <p:xfrm>
          <a:off x="649224" y="978407"/>
          <a:ext cx="10680191" cy="5166870"/>
        </p:xfrm>
        <a:graphic>
          <a:graphicData uri="http://schemas.openxmlformats.org/drawingml/2006/table">
            <a:tbl>
              <a:tblPr firstRow="1" firstCol="1" bandRow="1"/>
              <a:tblGrid>
                <a:gridCol w="181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30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Possible Answer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 Name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 Name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Serial No.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First Connected Time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Connected Time After Reboot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Cruzer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Fit USB Device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4C530012450531101593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2015-03-23  14:31:10  Mon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09:38:00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Cruzer Fit USB Device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IAMAN $_@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4C530012550531106501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09:58:32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09:58:33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6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Considerations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 ‘First Connected Time’ can be identified from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SetupAPI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Log.  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C:\Windows\inf\setupapi.dev.log)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MountedDevices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Enum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\USBSTOR\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###\Control\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DeviceClasses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\{a5dcbf10-6530-11d2-901f-00c04fb951ed}\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###\Control\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DeviceClasses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\{53f56307-b6bf-11d0-94f2-00a0c91efb8b}\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HKU\informant\Software\Microsoft\Windows\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CurrentVersion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\Explorer\MountPoints2\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HKLM\SOFTWARE\Microsoft\Windows Search\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VolumeInfoCache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\E:  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timestamp: 2015-03-24 09:58:34  Tue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value: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VolumeLabel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data:  ‘IAMAN $_@’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\Windows\System32\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winevt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\Logs\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System.evtx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(Event ID: 20001, 20003…)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21. </a:t>
            </a:r>
            <a:r>
              <a:rPr lang="en-US" dirty="0"/>
              <a:t>List all e-mails of the suspect. If possible, identify deleted e-mails.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email extracting tool: </a:t>
            </a:r>
            <a:r>
              <a:rPr lang="en-US" i="1" dirty="0" err="1">
                <a:solidFill>
                  <a:srgbClr val="007DB5"/>
                </a:solidFill>
              </a:rPr>
              <a:t>libpff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Copy .</a:t>
            </a:r>
            <a:r>
              <a:rPr lang="en-US" i="1" dirty="0" err="1">
                <a:solidFill>
                  <a:srgbClr val="007DB5"/>
                </a:solidFill>
              </a:rPr>
              <a:t>ost</a:t>
            </a:r>
            <a:r>
              <a:rPr lang="en-US" dirty="0"/>
              <a:t> file from a DD image</a:t>
            </a:r>
          </a:p>
          <a:p>
            <a:r>
              <a:rPr lang="en-US" dirty="0"/>
              <a:t>Extract email via </a:t>
            </a:r>
            <a:r>
              <a:rPr lang="en-US" i="1" dirty="0" err="1">
                <a:solidFill>
                  <a:srgbClr val="007DB5"/>
                </a:solidFill>
              </a:rPr>
              <a:t>libpff</a:t>
            </a:r>
            <a:endParaRPr lang="en-US" i="1" dirty="0">
              <a:solidFill>
                <a:srgbClr val="007DB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2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libpff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libpff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</a:t>
            </a:r>
            <a:r>
              <a:rPr lang="en-US" dirty="0">
                <a:solidFill>
                  <a:srgbClr val="007DB5"/>
                </a:solidFill>
              </a:rPr>
              <a:t>P</a:t>
            </a:r>
            <a:r>
              <a:rPr lang="en-US" dirty="0"/>
              <a:t>ersonal </a:t>
            </a:r>
            <a:r>
              <a:rPr lang="en-US" dirty="0">
                <a:solidFill>
                  <a:srgbClr val="007DB5"/>
                </a:solidFill>
              </a:rPr>
              <a:t>F</a:t>
            </a:r>
            <a:r>
              <a:rPr lang="en-US" dirty="0"/>
              <a:t>older </a:t>
            </a:r>
            <a:r>
              <a:rPr lang="en-US" dirty="0">
                <a:solidFill>
                  <a:srgbClr val="007DB5"/>
                </a:solidFill>
              </a:rPr>
              <a:t>F</a:t>
            </a:r>
            <a:r>
              <a:rPr lang="en-US" dirty="0"/>
              <a:t>ile (</a:t>
            </a:r>
            <a:r>
              <a:rPr lang="en-US" i="1" dirty="0">
                <a:solidFill>
                  <a:srgbClr val="007DB5"/>
                </a:solidFill>
              </a:rPr>
              <a:t>PFF</a:t>
            </a:r>
            <a:r>
              <a:rPr lang="en-US" dirty="0"/>
              <a:t>) and the Offline Folder File (OFF) format.</a:t>
            </a:r>
          </a:p>
          <a:p>
            <a:pPr lvl="1"/>
            <a:r>
              <a:rPr lang="en-US" dirty="0"/>
              <a:t>These format are used by Microsoft Outlook to store email, contacts and other data.</a:t>
            </a:r>
          </a:p>
          <a:p>
            <a:r>
              <a:rPr lang="en-US" dirty="0"/>
              <a:t>Support file types</a:t>
            </a:r>
          </a:p>
          <a:p>
            <a:pPr lvl="1"/>
            <a:r>
              <a:rPr lang="en-US" dirty="0"/>
              <a:t>PAB (Personal Address Book)</a:t>
            </a:r>
          </a:p>
          <a:p>
            <a:pPr lvl="1"/>
            <a:r>
              <a:rPr lang="en-US" dirty="0"/>
              <a:t>PST (Personal Storage Table)</a:t>
            </a:r>
          </a:p>
          <a:p>
            <a:pPr lvl="1"/>
            <a:r>
              <a:rPr lang="en-US" dirty="0"/>
              <a:t>OST (Offline Storage Table)</a:t>
            </a:r>
          </a:p>
          <a:p>
            <a:r>
              <a:rPr lang="en-US" i="1" dirty="0">
                <a:solidFill>
                  <a:srgbClr val="007DB5"/>
                </a:solidFill>
              </a:rPr>
              <a:t>https://github.com/libyal/libpff</a:t>
            </a:r>
          </a:p>
        </p:txBody>
      </p:sp>
    </p:spTree>
    <p:extLst>
      <p:ext uri="{BB962C8B-B14F-4D97-AF65-F5344CB8AC3E}">
        <p14:creationId xmlns:p14="http://schemas.microsoft.com/office/powerpoint/2010/main" val="330113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83" y="1667203"/>
            <a:ext cx="5547841" cy="1219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383" y="3589773"/>
            <a:ext cx="7895004" cy="2225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C1DF4-4C83-45E3-8D18-24F35FDD1407}"/>
              </a:ext>
            </a:extLst>
          </p:cNvPr>
          <p:cNvSpPr txBox="1"/>
          <p:nvPr/>
        </p:nvSpPr>
        <p:spPr>
          <a:xfrm>
            <a:off x="1151458" y="1297871"/>
            <a:ext cx="28048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chemeClr val="accent5"/>
                </a:solidFill>
              </a:rPr>
              <a:t>pffexport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BFC88-7247-46E4-98DC-07037D34520C}"/>
              </a:ext>
            </a:extLst>
          </p:cNvPr>
          <p:cNvSpPr txBox="1"/>
          <p:nvPr/>
        </p:nvSpPr>
        <p:spPr>
          <a:xfrm>
            <a:off x="1182383" y="3220441"/>
            <a:ext cx="2572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291504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3067"/>
            <a:ext cx="7834134" cy="2129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17549"/>
            <a:ext cx="7212342" cy="1628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52A74-8C1C-438D-8436-71440BF54E7F}"/>
              </a:ext>
            </a:extLst>
          </p:cNvPr>
          <p:cNvSpPr txBox="1"/>
          <p:nvPr/>
        </p:nvSpPr>
        <p:spPr>
          <a:xfrm>
            <a:off x="838200" y="1803879"/>
            <a:ext cx="37193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libpff</a:t>
            </a:r>
            <a:r>
              <a:rPr lang="en-US" dirty="0"/>
              <a:t> via </a:t>
            </a:r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1DF4-4C83-45E3-8D18-24F35FDD1407}"/>
              </a:ext>
            </a:extLst>
          </p:cNvPr>
          <p:cNvSpPr txBox="1"/>
          <p:nvPr/>
        </p:nvSpPr>
        <p:spPr>
          <a:xfrm>
            <a:off x="838200" y="4375223"/>
            <a:ext cx="28048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contents of tar.gz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Alternative Installation from source code</a:t>
            </a:r>
          </a:p>
        </p:txBody>
      </p:sp>
    </p:spTree>
    <p:extLst>
      <p:ext uri="{BB962C8B-B14F-4D97-AF65-F5344CB8AC3E}">
        <p14:creationId xmlns:p14="http://schemas.microsoft.com/office/powerpoint/2010/main" val="351068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384"/>
            <a:ext cx="6120090" cy="1327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04"/>
          <a:stretch/>
        </p:blipFill>
        <p:spPr>
          <a:xfrm>
            <a:off x="838200" y="3727677"/>
            <a:ext cx="5203205" cy="707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70677"/>
            <a:ext cx="6072124" cy="6942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Alternative Installation from source code</a:t>
            </a:r>
          </a:p>
        </p:txBody>
      </p:sp>
    </p:spTree>
    <p:extLst>
      <p:ext uri="{BB962C8B-B14F-4D97-AF65-F5344CB8AC3E}">
        <p14:creationId xmlns:p14="http://schemas.microsoft.com/office/powerpoint/2010/main" val="76483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13" y="370574"/>
            <a:ext cx="8535140" cy="1836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202" y="2618375"/>
            <a:ext cx="6483466" cy="18254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46935" y="3440818"/>
            <a:ext cx="3071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-t</a:t>
            </a:r>
            <a:r>
              <a:rPr lang="en-US" sz="1600" dirty="0"/>
              <a:t>:     specify the </a:t>
            </a:r>
            <a:r>
              <a:rPr lang="en-US" sz="1600" dirty="0" err="1"/>
              <a:t>basename</a:t>
            </a:r>
            <a:r>
              <a:rPr lang="en-US" sz="1600" dirty="0"/>
              <a:t> of the target directory to export 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913" y="4948439"/>
            <a:ext cx="6508044" cy="1531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F3BB5B-7D36-478C-98B7-AB880380E42C}"/>
              </a:ext>
            </a:extLst>
          </p:cNvPr>
          <p:cNvSpPr txBox="1"/>
          <p:nvPr/>
        </p:nvSpPr>
        <p:spPr>
          <a:xfrm>
            <a:off x="1192913" y="4599431"/>
            <a:ext cx="38179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the default output 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192913" y="2317321"/>
            <a:ext cx="40767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emails via </a:t>
            </a:r>
            <a:r>
              <a:rPr lang="en-US" i="1" dirty="0" err="1">
                <a:solidFill>
                  <a:srgbClr val="007DB5"/>
                </a:solidFill>
              </a:rPr>
              <a:t>pffexport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192913" y="75740"/>
            <a:ext cx="40767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email to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163193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20015</TotalTime>
  <Words>2301</Words>
  <Application>Microsoft Office PowerPoint</Application>
  <PresentationFormat>Widescreen</PresentationFormat>
  <Paragraphs>305</Paragraphs>
  <Slides>39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Investigate Data Leakage Case </vt:lpstr>
      <vt:lpstr>18. What application was used for e-mail communication?</vt:lpstr>
      <vt:lpstr>19. Where is the e-mail file located?</vt:lpstr>
      <vt:lpstr>21. List all e-mails of the suspect. If possible, identify deleted e-mails.</vt:lpstr>
      <vt:lpstr>libpff</vt:lpstr>
      <vt:lpstr>PowerPoint Presentation</vt:lpstr>
      <vt:lpstr>(Optional) Alternative Installation from source code</vt:lpstr>
      <vt:lpstr>(Optional) Alternative Installation from source code</vt:lpstr>
      <vt:lpstr>PowerPoint Presentation</vt:lpstr>
      <vt:lpstr>PowerPoint Presentation</vt:lpstr>
      <vt:lpstr>PowerPoint Presentation</vt:lpstr>
      <vt:lpstr>PowerPoint Presentation</vt:lpstr>
      <vt:lpstr>22. List external storage devices attached to PC.</vt:lpstr>
      <vt:lpstr>22.0 Understand Plug and Play (PnP) Manager </vt:lpstr>
      <vt:lpstr>Disk, Partition, Volume, Mountpoint</vt:lpstr>
      <vt:lpstr>What information want to exam?</vt:lpstr>
      <vt:lpstr>PowerPoint Presentation</vt:lpstr>
      <vt:lpstr>Other Locations to exam</vt:lpstr>
      <vt:lpstr>22.1 SetupAPI</vt:lpstr>
      <vt:lpstr>22.1 SetupAPI Log</vt:lpstr>
      <vt:lpstr>PowerPoint Presentation</vt:lpstr>
      <vt:lpstr>PowerPoint Presentation</vt:lpstr>
      <vt:lpstr>PowerPoint Presentation</vt:lpstr>
      <vt:lpstr>22.2 Exam SanDisk Cruzer Fit USB registry</vt:lpstr>
      <vt:lpstr>22.3 Exam USBStor registry</vt:lpstr>
      <vt:lpstr>22.4 External Memory Device Management </vt:lpstr>
      <vt:lpstr>PowerPoint Presentation</vt:lpstr>
      <vt:lpstr>22.5 MountPoints2</vt:lpstr>
      <vt:lpstr>PowerPoint Presentation</vt:lpstr>
      <vt:lpstr>22.6 Mounted Devices</vt:lpstr>
      <vt:lpstr>PowerPoint Presentation</vt:lpstr>
      <vt:lpstr>PowerPoint Presentation</vt:lpstr>
      <vt:lpstr>PowerPoint Presentation</vt:lpstr>
      <vt:lpstr>22.7 Device (setup) classes</vt:lpstr>
      <vt:lpstr>PowerPoint Presentation</vt:lpstr>
      <vt:lpstr>22.8 Volume information Cache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2300</cp:revision>
  <dcterms:created xsi:type="dcterms:W3CDTF">2020-09-14T14:43:27Z</dcterms:created>
  <dcterms:modified xsi:type="dcterms:W3CDTF">2021-07-09T04:08:15Z</dcterms:modified>
</cp:coreProperties>
</file>