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86" r:id="rId5"/>
    <p:sldId id="261" r:id="rId6"/>
    <p:sldId id="262" r:id="rId7"/>
    <p:sldId id="263" r:id="rId8"/>
    <p:sldId id="260" r:id="rId9"/>
    <p:sldId id="266" r:id="rId10"/>
    <p:sldId id="265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7" d="100"/>
          <a:sy n="97" d="100"/>
        </p:scale>
        <p:origin x="125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https://github.com/digitalsleuth/time_decode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</a:t>
            </a:r>
            <a:r>
              <a:rPr lang="en-US"/>
              <a:t>[a-zA-Z0-9_]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  <a:p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://msdn.microsoft.com/en-us/library/ms724284(v=vs.85)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Network drive, </a:t>
            </a:r>
            <a:r>
              <a:rPr lang="en-US" dirty="0" err="1"/>
              <a:t>ShellBag</a:t>
            </a:r>
            <a:r>
              <a:rPr lang="en-US" dirty="0"/>
              <a:t>, Jump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 Hex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Installation/Uninstall/Execution related Registry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dirty="0"/>
              <a:t>Account information, i.e</a:t>
            </a:r>
            <a:r>
              <a:rPr lang="en-US"/>
              <a:t>., email, </a:t>
            </a:r>
            <a:r>
              <a:rPr lang="en-US" dirty="0"/>
              <a:t>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2130642"/>
            <a:ext cx="11990404" cy="1790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98" y="1761310"/>
            <a:ext cx="2580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433"/>
            <a:ext cx="8756139" cy="1630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213101"/>
            <a:ext cx="31101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21745</TotalTime>
  <Words>1884</Words>
  <Application>Microsoft Office PowerPoint</Application>
  <PresentationFormat>Widescreen</PresentationFormat>
  <Paragraphs>177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Investigate Data Leakage Case </vt:lpstr>
      <vt:lpstr>27. List all directories that were traversed in the company’s network drive.</vt:lpstr>
      <vt:lpstr>27.1 shellbag </vt:lpstr>
      <vt:lpstr>27.2 Jump List 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2021-01-30T00:15:48Z</dcterms:modified>
</cp:coreProperties>
</file>