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79" r:id="rId23"/>
    <p:sldId id="277" r:id="rId24"/>
    <p:sldId id="274" r:id="rId25"/>
    <p:sldId id="275" r:id="rId26"/>
    <p:sldId id="288" r:id="rId27"/>
    <p:sldId id="280" r:id="rId28"/>
    <p:sldId id="283" r:id="rId29"/>
    <p:sldId id="276" r:id="rId30"/>
    <p:sldId id="289" r:id="rId31"/>
    <p:sldId id="286" r:id="rId32"/>
    <p:sldId id="269" r:id="rId33"/>
    <p:sldId id="270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31" dt="2023-01-30T14:26:57.81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3" d="100"/>
          <a:sy n="103" d="100"/>
        </p:scale>
        <p:origin x="106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1-30T14:27:03.084" v="3709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1-30T00:52:49.622" v="3599" actId="15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1-30T00:51:21.232" v="3593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1-30T00:52:49.622" v="3599" actId="15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0T14:15:38.825" v="3686" actId="2057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29T14:40:10.319" v="2308" actId="20577"/>
          <ac:spMkLst>
            <pc:docMk/>
            <pc:sldMk cId="1561772277" sldId="278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0T14:14:55.162" v="3678" actId="207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0T14:15:38.825" v="3686" actId="20577"/>
          <ac:spMkLst>
            <pc:docMk/>
            <pc:sldMk cId="1561772277" sldId="278"/>
            <ac:spMk id="8" creationId="{EB5CE0EB-8D15-4E49-8E6C-D40A55F67FA1}"/>
          </ac:spMkLst>
        </pc:spChg>
        <pc:spChg chg="mod">
          <ac:chgData name="Weifeng Xu" userId="e7aed605-a3dd-4d5a-a692-a87037af107b" providerId="ADAL" clId="{BC6292C7-23F4-4ED4-A77E-013F6C63BF9B}" dt="2023-01-29T14:37:45.863" v="2257" actId="1076"/>
          <ac:spMkLst>
            <pc:docMk/>
            <pc:sldMk cId="1561772277" sldId="278"/>
            <ac:spMk id="11" creationId="{F1B5F1E5-6327-42E9-9A3A-003CF6C77E29}"/>
          </ac:spMkLst>
        </pc:spChg>
        <pc:spChg chg="add mod">
          <ac:chgData name="Weifeng Xu" userId="e7aed605-a3dd-4d5a-a692-a87037af107b" providerId="ADAL" clId="{BC6292C7-23F4-4ED4-A77E-013F6C63BF9B}" dt="2023-01-29T14:38:10.037" v="2261" actId="1076"/>
          <ac:spMkLst>
            <pc:docMk/>
            <pc:sldMk cId="1561772277" sldId="278"/>
            <ac:spMk id="15" creationId="{E89F036A-A3F4-1264-051C-4597DED42248}"/>
          </ac:spMkLst>
        </pc:spChg>
        <pc:spChg chg="add mod">
          <ac:chgData name="Weifeng Xu" userId="e7aed605-a3dd-4d5a-a692-a87037af107b" providerId="ADAL" clId="{BC6292C7-23F4-4ED4-A77E-013F6C63BF9B}" dt="2023-01-29T14:38:10.037" v="2261" actId="1076"/>
          <ac:spMkLst>
            <pc:docMk/>
            <pc:sldMk cId="1561772277" sldId="278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29T14:39:16.640" v="2291" actId="1076"/>
          <ac:spMkLst>
            <pc:docMk/>
            <pc:sldMk cId="1561772277" sldId="278"/>
            <ac:spMk id="32" creationId="{A5091757-B805-0B40-727B-0E6E9A59FF7E}"/>
          </ac:spMkLst>
        </pc:spChg>
        <pc:spChg chg="add mod">
          <ac:chgData name="Weifeng Xu" userId="e7aed605-a3dd-4d5a-a692-a87037af107b" providerId="ADAL" clId="{BC6292C7-23F4-4ED4-A77E-013F6C63BF9B}" dt="2023-01-29T14:39:18.939" v="2292" actId="1076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29T14:38:30.908" v="2267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29T14:39:50.215" v="2300" actId="20577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29T14:38:42.625" v="2272" actId="20577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29T14:39:33.311" v="2297" actId="20577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3-01-29T14:38:04.710" v="2260" actId="1076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29T14:13:10.341" v="2209" actId="1076"/>
          <ac:picMkLst>
            <pc:docMk/>
            <pc:sldMk cId="1561772277" sldId="278"/>
            <ac:picMk id="12" creationId="{6E323F81-2C58-BFE8-AC2E-9331F49C652D}"/>
          </ac:picMkLst>
        </pc:picChg>
        <pc:picChg chg="add mod">
          <ac:chgData name="Weifeng Xu" userId="e7aed605-a3dd-4d5a-a692-a87037af107b" providerId="ADAL" clId="{BC6292C7-23F4-4ED4-A77E-013F6C63BF9B}" dt="2023-01-29T14:37:45.863" v="2257" actId="1076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mod">
          <ac:chgData name="Weifeng Xu" userId="e7aed605-a3dd-4d5a-a692-a87037af107b" providerId="ADAL" clId="{BC6292C7-23F4-4ED4-A77E-013F6C63BF9B}" dt="2023-01-29T14:38:20.101" v="2264" actId="1076"/>
          <ac:cxnSpMkLst>
            <pc:docMk/>
            <pc:sldMk cId="1561772277" sldId="278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29T14:38:10.037" v="2261" actId="1076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29T14:38:30.908" v="2267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29T14:38:30.908" v="2267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0:36:00.267" v="2992" actId="1076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1-30T13:52:17.277" v="3607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4:20.213" v="2977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.png"/><Relationship Id="rId3" Type="http://schemas.openxmlformats.org/officeDocument/2006/relationships/image" Target="../media/image61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900588" y="3240822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900588" y="1675940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8" y="3619447"/>
            <a:ext cx="3753940" cy="974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83857"/>
            <a:ext cx="2484335" cy="883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88" y="2045272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429103" y="5253422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3504235" y="525342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2579986" y="3715856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2579986" y="4489006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1707858" y="4697808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1805382" y="5841905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6021088" y="4280454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9096220" y="4280453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8171971" y="2742888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8171971" y="3516038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7619430" y="3694061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7702208" y="490804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Core Data </a:t>
            </a:r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/>
              <a:t>Cocoa Core Data time is the number of seconds elapsed since January 1, 2001, 00:00:00 UTC,</a:t>
            </a:r>
            <a:endParaRPr lang="en-GB" dirty="0"/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1595</Words>
  <Application>Microsoft Office PowerPoint</Application>
  <PresentationFormat>Widescreen</PresentationFormat>
  <Paragraphs>311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-apple-system</vt:lpstr>
      <vt:lpstr>Arial Unicode MS</vt:lpstr>
      <vt:lpstr>Inter-Regular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Data </vt:lpstr>
      <vt:lpstr>PowerPoint Presentation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2023-01-30T14:27:04Z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