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431" r:id="rId3"/>
    <p:sldId id="430" r:id="rId4"/>
    <p:sldId id="392" r:id="rId5"/>
    <p:sldId id="420" r:id="rId6"/>
    <p:sldId id="421" r:id="rId7"/>
    <p:sldId id="422" r:id="rId8"/>
    <p:sldId id="393" r:id="rId9"/>
    <p:sldId id="423" r:id="rId10"/>
    <p:sldId id="394" r:id="rId11"/>
    <p:sldId id="397" r:id="rId12"/>
    <p:sldId id="429" r:id="rId13"/>
    <p:sldId id="395" r:id="rId14"/>
    <p:sldId id="428" r:id="rId15"/>
    <p:sldId id="398" r:id="rId16"/>
    <p:sldId id="399" r:id="rId17"/>
    <p:sldId id="400" r:id="rId18"/>
    <p:sldId id="424" r:id="rId19"/>
    <p:sldId id="425" r:id="rId20"/>
    <p:sldId id="426" r:id="rId21"/>
    <p:sldId id="396" r:id="rId22"/>
    <p:sldId id="403" r:id="rId23"/>
    <p:sldId id="401" r:id="rId24"/>
    <p:sldId id="405" r:id="rId25"/>
    <p:sldId id="417" r:id="rId26"/>
    <p:sldId id="416" r:id="rId27"/>
    <p:sldId id="404" r:id="rId28"/>
    <p:sldId id="402" r:id="rId29"/>
    <p:sldId id="406" r:id="rId30"/>
    <p:sldId id="419" r:id="rId31"/>
    <p:sldId id="432" r:id="rId32"/>
    <p:sldId id="433" r:id="rId33"/>
    <p:sldId id="407" r:id="rId34"/>
    <p:sldId id="408" r:id="rId35"/>
    <p:sldId id="409" r:id="rId36"/>
    <p:sldId id="415" r:id="rId37"/>
    <p:sldId id="411" r:id="rId38"/>
    <p:sldId id="413" r:id="rId39"/>
    <p:sldId id="414" r:id="rId40"/>
    <p:sldId id="418" r:id="rId41"/>
    <p:sldId id="434" r:id="rId42"/>
    <p:sldId id="427" r:id="rId43"/>
    <p:sldId id="435" r:id="rId44"/>
    <p:sldId id="436" r:id="rId45"/>
    <p:sldId id="437" r:id="rId46"/>
    <p:sldId id="441" r:id="rId47"/>
    <p:sldId id="438" r:id="rId48"/>
    <p:sldId id="439" r:id="rId49"/>
    <p:sldId id="440" r:id="rId50"/>
    <p:sldId id="442" r:id="rId51"/>
    <p:sldId id="443" r:id="rId52"/>
    <p:sldId id="444" r:id="rId53"/>
    <p:sldId id="445" r:id="rId54"/>
    <p:sldId id="44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50834-70B7-4792-8287-7E44FACC55EB}" v="39" dt="2021-06-27T14:32:16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98" d="100"/>
          <a:sy n="98" d="100"/>
        </p:scale>
        <p:origin x="149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521838" y="6084614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>
            <a:stCxn id="3" idx="0"/>
          </p:cNvCxnSpPr>
          <p:nvPr/>
        </p:nvCxnSpPr>
        <p:spPr>
          <a:xfrm flipV="1">
            <a:off x="2202858" y="5185845"/>
            <a:ext cx="1038365" cy="89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374-E6C7-4341-839D-8B02B702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or sets a search path for executable files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822"/>
            <a:ext cx="10251734" cy="27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\users directory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all files under the \Users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directory to \Public and display the content of the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File Structure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96FA9A-1183-48CA-83F5-6A97EF324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File Structure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/workspace2 without using cd command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endCxn id="11" idx="0"/>
          </p:cNvCxnSpPr>
          <p:nvPr/>
        </p:nvCxnSpPr>
        <p:spPr>
          <a:xfrm>
            <a:off x="2545633" y="496514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copy the whole folder to /workspace2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folder (rmdir/rd)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66" y="1443234"/>
            <a:ext cx="6503308" cy="5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58" y="469627"/>
            <a:ext cx="8297441" cy="545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44444" y="6232191"/>
            <a:ext cx="6096000" cy="318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67" dirty="0"/>
              <a:t>http://home.easy-key.info/images/stories/file_structure.gif</a:t>
            </a:r>
          </a:p>
        </p:txBody>
      </p:sp>
    </p:spTree>
    <p:extLst>
      <p:ext uri="{BB962C8B-B14F-4D97-AF65-F5344CB8AC3E}">
        <p14:creationId xmlns:p14="http://schemas.microsoft.com/office/powerpoint/2010/main" val="2789471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/>
              <a:t>Absolute path</a:t>
            </a:r>
          </a:p>
          <a:p>
            <a:pPr lvl="1"/>
            <a:r>
              <a:rPr lang="en-GB"/>
              <a:t>a path is built starting from the system root</a:t>
            </a:r>
          </a:p>
          <a:p>
            <a:r>
              <a:rPr lang="en-GB"/>
              <a:t>Relative path</a:t>
            </a:r>
          </a:p>
          <a:p>
            <a:pPr lvl="1"/>
            <a:r>
              <a:rPr lang="en-GB"/>
              <a:t>a path is built starting from the current location, </a:t>
            </a:r>
          </a:p>
          <a:p>
            <a:pPr lvl="1"/>
            <a:r>
              <a:rPr lang="en-GB"/>
              <a:t>as it is relative to the present position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3E99C-C837-45FC-A348-D668AF54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69" y="1614524"/>
            <a:ext cx="6469941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Write absolute path to Hello.java</a:t>
            </a:r>
          </a:p>
          <a:p>
            <a:pPr lvl="1"/>
            <a:r>
              <a:rPr lang="en-US"/>
              <a:t>D:\Java\beginner.java</a:t>
            </a:r>
          </a:p>
          <a:p>
            <a:r>
              <a:rPr lang="en-US"/>
              <a:t>Under Beginner folder, write path to Pong.java</a:t>
            </a:r>
          </a:p>
          <a:p>
            <a:pPr lvl="1"/>
            <a:r>
              <a:rPr lang="en-US"/>
              <a:t>absolute path</a:t>
            </a:r>
          </a:p>
          <a:p>
            <a:pPr lvl="2"/>
            <a:r>
              <a:rPr lang="en-US"/>
              <a:t>D:\Java\Advanced\Pong.java</a:t>
            </a:r>
          </a:p>
          <a:p>
            <a:pPr lvl="1"/>
            <a:r>
              <a:rPr lang="en-US"/>
              <a:t>relative path</a:t>
            </a:r>
          </a:p>
          <a:p>
            <a:pPr lvl="2"/>
            <a:r>
              <a:rPr lang="en-US"/>
              <a:t>..\Advance\Pong.java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682</Words>
  <Application>Microsoft Office PowerPoint</Application>
  <PresentationFormat>Widescreen</PresentationFormat>
  <Paragraphs>164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Windows Command Line Tutorial</vt:lpstr>
      <vt:lpstr>Overview</vt:lpstr>
      <vt:lpstr>File Structure</vt:lpstr>
      <vt:lpstr>PowerPoint Presentation</vt:lpstr>
      <vt:lpstr>Absolute and relative paths</vt:lpstr>
      <vt:lpstr>Windows System file structure (Tree-like)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Displays or sets a search path for executable files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/workspace2 without using cd command</vt:lpstr>
      <vt:lpstr>copy the whole folder to /workspace2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2021-06-27T14:32:56Z</dcterms:modified>
</cp:coreProperties>
</file>