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73" r:id="rId3"/>
    <p:sldId id="444" r:id="rId4"/>
    <p:sldId id="446" r:id="rId5"/>
    <p:sldId id="490" r:id="rId6"/>
    <p:sldId id="491" r:id="rId7"/>
    <p:sldId id="492" r:id="rId8"/>
    <p:sldId id="445" r:id="rId9"/>
    <p:sldId id="493" r:id="rId10"/>
    <p:sldId id="494" r:id="rId11"/>
    <p:sldId id="495" r:id="rId12"/>
    <p:sldId id="496" r:id="rId13"/>
    <p:sldId id="497" r:id="rId14"/>
    <p:sldId id="453" r:id="rId15"/>
    <p:sldId id="454" r:id="rId16"/>
    <p:sldId id="498" r:id="rId17"/>
    <p:sldId id="499" r:id="rId18"/>
    <p:sldId id="500" r:id="rId19"/>
    <p:sldId id="501" r:id="rId20"/>
    <p:sldId id="502" r:id="rId21"/>
    <p:sldId id="503" r:id="rId22"/>
    <p:sldId id="504" r:id="rId23"/>
    <p:sldId id="505" r:id="rId24"/>
    <p:sldId id="506" r:id="rId25"/>
    <p:sldId id="507" r:id="rId26"/>
    <p:sldId id="467" r:id="rId27"/>
    <p:sldId id="508" r:id="rId28"/>
    <p:sldId id="509" r:id="rId29"/>
    <p:sldId id="4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9B619E-E5DC-4376-BCE8-41ABC28F6C2F}" v="1" dt="2021-06-28T19:39:54.430"/>
    <p1510:client id="{6B4374A3-947E-4054-9ED4-BE3C4EABE410}" v="62" dt="2021-06-28T19:33:01.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67" autoAdjust="0"/>
  </p:normalViewPr>
  <p:slideViewPr>
    <p:cSldViewPr snapToGrid="0">
      <p:cViewPr varScale="1">
        <p:scale>
          <a:sx n="98" d="100"/>
          <a:sy n="98" d="100"/>
        </p:scale>
        <p:origin x="110"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6-28T19:40:42.517" v="52" actId="47"/>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add">
        <pc:chgData name="Weifeng Xu" userId="e7aed605-a3dd-4d5a-a692-a87037af107b" providerId="ADAL" clId="{5B9B619E-E5DC-4376-BCE8-41ABC28F6C2F}" dt="2021-06-28T19:39:54.424" v="1"/>
        <pc:sldMkLst>
          <pc:docMk/>
          <pc:sldMk cId="969276203" sldId="444"/>
        </pc:sldMkLst>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add">
        <pc:chgData name="Weifeng Xu" userId="e7aed605-a3dd-4d5a-a692-a87037af107b" providerId="ADAL" clId="{5B9B619E-E5DC-4376-BCE8-41ABC28F6C2F}" dt="2021-06-28T19:39:54.424" v="1"/>
        <pc:sldMkLst>
          <pc:docMk/>
          <pc:sldMk cId="1674251011" sldId="492"/>
        </pc:sldMkLst>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6/28/2021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if"/><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if"/><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10</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p:spTree>
    <p:extLst>
      <p:ext uri="{BB962C8B-B14F-4D97-AF65-F5344CB8AC3E}">
        <p14:creationId xmlns:p14="http://schemas.microsoft.com/office/powerpoint/2010/main" val="31161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11</a:t>
            </a:fld>
            <a:endParaRPr lang="en-US"/>
          </a:p>
        </p:txBody>
      </p:sp>
    </p:spTree>
    <p:extLst>
      <p:ext uri="{BB962C8B-B14F-4D97-AF65-F5344CB8AC3E}">
        <p14:creationId xmlns:p14="http://schemas.microsoft.com/office/powerpoint/2010/main" val="3933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p:txBody>
          <a:bodyPr/>
          <a:lstStyle/>
          <a:p>
            <a:r>
              <a:rPr lang="en-US" dirty="0"/>
              <a:t>Send files from Kali to Windows 10</a:t>
            </a:r>
          </a:p>
          <a:p>
            <a:r>
              <a:rPr lang="en-US" dirty="0"/>
              <a:t>Solution</a:t>
            </a:r>
          </a:p>
          <a:p>
            <a:pPr lvl="1"/>
            <a:r>
              <a:rPr lang="en-US" dirty="0"/>
              <a:t>Use </a:t>
            </a:r>
            <a:r>
              <a:rPr lang="en-US" dirty="0" err="1"/>
              <a:t>Zenmap</a:t>
            </a:r>
            <a:endParaRPr lang="en-US" dirty="0"/>
          </a:p>
          <a:p>
            <a:pPr lvl="1"/>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14</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p:spTree>
    <p:extLst>
      <p:ext uri="{BB962C8B-B14F-4D97-AF65-F5344CB8AC3E}">
        <p14:creationId xmlns:p14="http://schemas.microsoft.com/office/powerpoint/2010/main" val="2427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Tree>
    <p:extLst>
      <p:ext uri="{BB962C8B-B14F-4D97-AF65-F5344CB8AC3E}">
        <p14:creationId xmlns:p14="http://schemas.microsoft.com/office/powerpoint/2010/main" val="15622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Create a backdoor at Window 10</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16</a:t>
            </a:fld>
            <a:endParaRPr lang="en-US"/>
          </a:p>
        </p:txBody>
      </p:sp>
    </p:spTree>
    <p:extLst>
      <p:ext uri="{BB962C8B-B14F-4D97-AF65-F5344CB8AC3E}">
        <p14:creationId xmlns:p14="http://schemas.microsoft.com/office/powerpoint/2010/main" val="103559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8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a:t>
            </a:r>
            <a:r>
              <a:rPr lang="en-US" sz="2400" dirty="0" err="1"/>
              <a:t>occures</a:t>
            </a:r>
            <a:r>
              <a:rPr lang="en-US" sz="2400" dirty="0"/>
              <a:t>.,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0" name="TextBox 9"/>
          <p:cNvSpPr txBox="1"/>
          <p:nvPr/>
        </p:nvSpPr>
        <p:spPr>
          <a:xfrm>
            <a:off x="5645309" y="1924969"/>
            <a:ext cx="904735" cy="461665"/>
          </a:xfrm>
          <a:prstGeom prst="rect">
            <a:avLst/>
          </a:prstGeom>
          <a:noFill/>
        </p:spPr>
        <p:txBody>
          <a:bodyPr wrap="none" rtlCol="0">
            <a:spAutoFit/>
          </a:bodyPr>
          <a:lstStyle/>
          <a:p>
            <a:r>
              <a:rPr lang="en-US" sz="2400" dirty="0"/>
              <a:t>Client</a:t>
            </a:r>
          </a:p>
        </p:txBody>
      </p:sp>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837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19</a:t>
            </a:fld>
            <a:endParaRPr lang="en"/>
          </a:p>
        </p:txBody>
      </p:sp>
    </p:spTree>
    <p:extLst>
      <p:ext uri="{BB962C8B-B14F-4D97-AF65-F5344CB8AC3E}">
        <p14:creationId xmlns:p14="http://schemas.microsoft.com/office/powerpoint/2010/main" val="21251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21</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22</a:t>
            </a:fld>
            <a:endParaRPr lang="en"/>
          </a:p>
        </p:txBody>
      </p:sp>
    </p:spTree>
    <p:extLst>
      <p:ext uri="{BB962C8B-B14F-4D97-AF65-F5344CB8AC3E}">
        <p14:creationId xmlns:p14="http://schemas.microsoft.com/office/powerpoint/2010/main" val="3430879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554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082" y="1924968"/>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1" name="Left-Right Arrow 10"/>
          <p:cNvSpPr/>
          <p:nvPr/>
        </p:nvSpPr>
        <p:spPr>
          <a:xfrm>
            <a:off x="4422740" y="1209879"/>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86082" y="220434"/>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2336829" y="451267"/>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cxnSp>
        <p:nvCxnSpPr>
          <p:cNvPr id="8" name="Straight Arrow Connector 7"/>
          <p:cNvCxnSpPr>
            <a:stCxn id="13" idx="2"/>
          </p:cNvCxnSpPr>
          <p:nvPr/>
        </p:nvCxnSpPr>
        <p:spPr>
          <a:xfrm>
            <a:off x="5264777" y="670253"/>
            <a:ext cx="1238032" cy="1341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3" name="Picture 2"/>
          <p:cNvPicPr>
            <a:picLocks noChangeAspect="1"/>
          </p:cNvPicPr>
          <p:nvPr/>
        </p:nvPicPr>
        <p:blipFill>
          <a:blip r:embed="rId2"/>
          <a:stretch>
            <a:fillRect/>
          </a:stretch>
        </p:blipFill>
        <p:spPr>
          <a:xfrm>
            <a:off x="6929677" y="0"/>
            <a:ext cx="5244883" cy="6858000"/>
          </a:xfrm>
          <a:prstGeom prst="rect">
            <a:avLst/>
          </a:prstGeom>
        </p:spPr>
      </p:pic>
      <p:pic>
        <p:nvPicPr>
          <p:cNvPr id="7" name="Picture 6"/>
          <p:cNvPicPr>
            <a:picLocks noChangeAspect="1"/>
          </p:cNvPicPr>
          <p:nvPr/>
        </p:nvPicPr>
        <p:blipFill>
          <a:blip r:embed="rId3"/>
          <a:stretch>
            <a:fillRect/>
          </a:stretch>
        </p:blipFill>
        <p:spPr>
          <a:xfrm>
            <a:off x="0" y="879422"/>
            <a:ext cx="3958088" cy="936221"/>
          </a:xfrm>
          <a:prstGeom prst="rect">
            <a:avLst/>
          </a:prstGeom>
        </p:spPr>
      </p:pic>
    </p:spTree>
    <p:extLst>
      <p:ext uri="{BB962C8B-B14F-4D97-AF65-F5344CB8AC3E}">
        <p14:creationId xmlns:p14="http://schemas.microsoft.com/office/powerpoint/2010/main" val="95135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25</a:t>
            </a:fld>
            <a:endParaRPr lang="en-US"/>
          </a:p>
        </p:txBody>
      </p:sp>
      <p:pic>
        <p:nvPicPr>
          <p:cNvPr id="6" name="Picture 5"/>
          <p:cNvPicPr>
            <a:picLocks noChangeAspect="1"/>
          </p:cNvPicPr>
          <p:nvPr/>
        </p:nvPicPr>
        <p:blipFill>
          <a:blip r:embed="rId2"/>
          <a:stretch>
            <a:fillRect/>
          </a:stretch>
        </p:blipFill>
        <p:spPr>
          <a:xfrm>
            <a:off x="1094757" y="1396567"/>
            <a:ext cx="7720321" cy="5180741"/>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Tree>
    <p:extLst>
      <p:ext uri="{BB962C8B-B14F-4D97-AF65-F5344CB8AC3E}">
        <p14:creationId xmlns:p14="http://schemas.microsoft.com/office/powerpoint/2010/main" val="138511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r>
              <a:rPr lang="en-US" sz="2667" dirty="0">
                <a:latin typeface="Calibri Light" panose="020F0302020204030204" pitchFamily="34" charset="0"/>
                <a:cs typeface="Calibri Light" panose="020F0302020204030204" pitchFamily="34" charset="0"/>
              </a:rPr>
              <a:t>You can redirect these outputs to a different place (like a file);</a:t>
            </a:r>
          </a:p>
          <a:p>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r>
              <a:rPr lang="en-US" sz="2667" dirty="0">
                <a:latin typeface="Calibri Light" panose="020F0302020204030204" pitchFamily="34" charset="0"/>
                <a:cs typeface="Calibri Light" panose="020F0302020204030204" pitchFamily="34" charset="0"/>
              </a:rPr>
              <a:t>command &gt; output is just a shortcut for command 1&gt; output;</a:t>
            </a:r>
          </a:p>
          <a:p>
            <a:r>
              <a:rPr lang="en-US" sz="2667" dirty="0">
                <a:latin typeface="Calibri Light" panose="020F0302020204030204" pitchFamily="34" charset="0"/>
                <a:cs typeface="Calibri Light" panose="020F0302020204030204" pitchFamily="34" charset="0"/>
              </a:rPr>
              <a:t>You can use &amp;[FILE_DESCRIPTOR] to reference a file descriptor value;</a:t>
            </a:r>
          </a:p>
          <a:p>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26</a:t>
            </a:fld>
            <a:endParaRPr lang="en-US"/>
          </a:p>
        </p:txBody>
      </p:sp>
    </p:spTree>
    <p:extLst>
      <p:ext uri="{BB962C8B-B14F-4D97-AF65-F5344CB8AC3E}">
        <p14:creationId xmlns:p14="http://schemas.microsoft.com/office/powerpoint/2010/main" val="965843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r>
              <a:rPr lang="en-US" sz="2667" dirty="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a:p>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27</a:t>
            </a:fld>
            <a:endParaRPr lang="en"/>
          </a:p>
        </p:txBody>
      </p:sp>
    </p:spTree>
    <p:extLst>
      <p:ext uri="{BB962C8B-B14F-4D97-AF65-F5344CB8AC3E}">
        <p14:creationId xmlns:p14="http://schemas.microsoft.com/office/powerpoint/2010/main" val="494372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a:t>
            </a:r>
            <a:r>
              <a:rPr lang="en-US"/>
              <a:t>machine acts </a:t>
            </a:r>
            <a:r>
              <a:rPr lang="en-US" dirty="0"/>
              <a:t>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2058254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pPr algn="ctr"/>
              <a:t>3</a:t>
            </a:fld>
            <a:endParaRPr lang="en"/>
          </a:p>
        </p:txBody>
      </p:sp>
      <p:pic>
        <p:nvPicPr>
          <p:cNvPr id="4" name="Picture 3"/>
          <p:cNvPicPr>
            <a:picLocks noChangeAspect="1"/>
          </p:cNvPicPr>
          <p:nvPr/>
        </p:nvPicPr>
        <p:blipFill>
          <a:blip r:embed="rId2"/>
          <a:stretch>
            <a:fillRect/>
          </a:stretch>
        </p:blipFill>
        <p:spPr>
          <a:xfrm>
            <a:off x="5350445" y="1474662"/>
            <a:ext cx="5689840" cy="3647732"/>
          </a:xfrm>
          <a:prstGeom prst="rect">
            <a:avLst/>
          </a:prstGeom>
        </p:spPr>
      </p:pic>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657359" y="2061238"/>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657359" y="3354993"/>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stCxn id="5" idx="6"/>
          </p:cNvCxnSpPr>
          <p:nvPr/>
        </p:nvCxnSpPr>
        <p:spPr>
          <a:xfrm>
            <a:off x="2973444" y="3175183"/>
            <a:ext cx="3683915" cy="54381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stCxn id="5" idx="4"/>
          </p:cNvCxnSpPr>
          <p:nvPr/>
        </p:nvCxnSpPr>
        <p:spPr>
          <a:xfrm rot="16200000" flipH="1">
            <a:off x="4187163" y="1496590"/>
            <a:ext cx="247787" cy="4692605"/>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9699" y="2921442"/>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3236534" y="4104458"/>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Tree>
    <p:extLst>
      <p:ext uri="{BB962C8B-B14F-4D97-AF65-F5344CB8AC3E}">
        <p14:creationId xmlns:p14="http://schemas.microsoft.com/office/powerpoint/2010/main" val="96927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stCxn id="5" idx="6"/>
          </p:cNvCxnSpPr>
          <p:nvPr/>
        </p:nvCxnSpPr>
        <p:spPr>
          <a:xfrm>
            <a:off x="2648909" y="2876960"/>
            <a:ext cx="2736623" cy="324536"/>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3335163" y="2623220"/>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spTree>
    <p:extLst>
      <p:ext uri="{BB962C8B-B14F-4D97-AF65-F5344CB8AC3E}">
        <p14:creationId xmlns:p14="http://schemas.microsoft.com/office/powerpoint/2010/main" val="208902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5</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myflle.txt 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7" name="Picture 6"/>
          <p:cNvPicPr>
            <a:picLocks noChangeAspect="1"/>
          </p:cNvPicPr>
          <p:nvPr/>
        </p:nvPicPr>
        <p:blipFill>
          <a:blip r:embed="rId3"/>
          <a:stretch>
            <a:fillRect/>
          </a:stretch>
        </p:blipFill>
        <p:spPr>
          <a:xfrm>
            <a:off x="6048732" y="5818693"/>
            <a:ext cx="3251200" cy="469900"/>
          </a:xfrm>
          <a:prstGeom prst="rect">
            <a:avLst/>
          </a:prstGeom>
        </p:spPr>
      </p:pic>
    </p:spTree>
    <p:extLst>
      <p:ext uri="{BB962C8B-B14F-4D97-AF65-F5344CB8AC3E}">
        <p14:creationId xmlns:p14="http://schemas.microsoft.com/office/powerpoint/2010/main" val="301519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p:nvPr/>
        </p:nvCxnSpPr>
        <p:spPr>
          <a:xfrm>
            <a:off x="2973444" y="3010331"/>
            <a:ext cx="2798021" cy="25180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2" y="2175094"/>
            <a:ext cx="1138453" cy="461665"/>
          </a:xfrm>
          <a:prstGeom prst="rect">
            <a:avLst/>
          </a:prstGeom>
          <a:noFill/>
        </p:spPr>
        <p:txBody>
          <a:bodyPr wrap="none" rtlCol="0">
            <a:spAutoFit/>
          </a:bodyPr>
          <a:lstStyle/>
          <a:p>
            <a:r>
              <a:rPr lang="en-US" sz="2400" dirty="0">
                <a:solidFill>
                  <a:srgbClr val="FF0000"/>
                </a:solidFill>
              </a:rPr>
              <a:t>2&lt;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425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Networking</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8</a:t>
            </a:fld>
            <a:endParaRPr lang="en"/>
          </a:p>
        </p:txBody>
      </p:sp>
    </p:spTree>
    <p:extLst>
      <p:ext uri="{BB962C8B-B14F-4D97-AF65-F5344CB8AC3E}">
        <p14:creationId xmlns:p14="http://schemas.microsoft.com/office/powerpoint/2010/main" val="251842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p:spTree>
    <p:extLst>
      <p:ext uri="{BB962C8B-B14F-4D97-AF65-F5344CB8AC3E}">
        <p14:creationId xmlns:p14="http://schemas.microsoft.com/office/powerpoint/2010/main" val="241664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766</Words>
  <Application>Microsoft Office PowerPoint</Application>
  <PresentationFormat>Widescreen</PresentationFormat>
  <Paragraphs>124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 Unicode MS</vt:lpstr>
      <vt:lpstr>Arial</vt:lpstr>
      <vt:lpstr>Calibri</vt:lpstr>
      <vt:lpstr>Calibri Light</vt:lpstr>
      <vt:lpstr>Helvetica</vt:lpstr>
      <vt:lpstr>Office Theme</vt:lpstr>
      <vt:lpstr>Advanced Linux Commands</vt:lpstr>
      <vt:lpstr>Standard input/output/error</vt:lpstr>
      <vt:lpstr>PowerPoint Presentation</vt:lpstr>
      <vt:lpstr>Standard output: stdout</vt:lpstr>
      <vt:lpstr>Another example</vt:lpstr>
      <vt:lpstr>Standard input: stdin</vt:lpstr>
      <vt:lpstr>Standard error: stderr</vt:lpstr>
      <vt:lpstr>Networking</vt:lpstr>
      <vt:lpstr>Chatting</vt:lpstr>
      <vt:lpstr>Data Transfer</vt:lpstr>
      <vt:lpstr>Your work</vt:lpstr>
      <vt:lpstr>Goal : Communication between two machines</vt:lpstr>
      <vt:lpstr>Goal</vt:lpstr>
      <vt:lpstr>PowerPoint Presentation</vt:lpstr>
      <vt:lpstr>PowerPoint Presentation</vt:lpstr>
      <vt:lpstr>Create a backdoor at Window 10</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2021-06-28T19:40:44Z</dcterms:modified>
</cp:coreProperties>
</file>