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6" r:id="rId3"/>
    <p:sldId id="264" r:id="rId4"/>
    <p:sldId id="297" r:id="rId5"/>
    <p:sldId id="295" r:id="rId6"/>
    <p:sldId id="294" r:id="rId7"/>
    <p:sldId id="257" r:id="rId8"/>
    <p:sldId id="269" r:id="rId9"/>
    <p:sldId id="288" r:id="rId10"/>
    <p:sldId id="289" r:id="rId11"/>
    <p:sldId id="271" r:id="rId12"/>
    <p:sldId id="267" r:id="rId13"/>
    <p:sldId id="265" r:id="rId14"/>
    <p:sldId id="298" r:id="rId15"/>
    <p:sldId id="300" r:id="rId16"/>
    <p:sldId id="279" r:id="rId17"/>
    <p:sldId id="260" r:id="rId18"/>
    <p:sldId id="280" r:id="rId19"/>
    <p:sldId id="299" r:id="rId20"/>
    <p:sldId id="290" r:id="rId21"/>
    <p:sldId id="291" r:id="rId22"/>
    <p:sldId id="273" r:id="rId23"/>
    <p:sldId id="283" r:id="rId24"/>
    <p:sldId id="274" r:id="rId25"/>
    <p:sldId id="282" r:id="rId26"/>
    <p:sldId id="281" r:id="rId27"/>
    <p:sldId id="292" r:id="rId28"/>
    <p:sldId id="293" r:id="rId29"/>
    <p:sldId id="284" r:id="rId30"/>
    <p:sldId id="285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2DB0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D301D-E495-4A3F-8869-B63E536283A3}" v="31" dt="2023-02-06T01:17:02.3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99" d="100"/>
          <a:sy n="99" d="100"/>
        </p:scale>
        <p:origin x="149" y="30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AFD301D-E495-4A3F-8869-B63E536283A3}"/>
    <pc:docChg chg="undo custSel addSld delSld modSld sldOrd">
      <pc:chgData name="Weifeng Xu" userId="e7aed605-a3dd-4d5a-a692-a87037af107b" providerId="ADAL" clId="{6AFD301D-E495-4A3F-8869-B63E536283A3}" dt="2023-02-06T01:20:45.500" v="846" actId="20577"/>
      <pc:docMkLst>
        <pc:docMk/>
      </pc:docMkLst>
      <pc:sldChg chg="modSp mod">
        <pc:chgData name="Weifeng Xu" userId="e7aed605-a3dd-4d5a-a692-a87037af107b" providerId="ADAL" clId="{6AFD301D-E495-4A3F-8869-B63E536283A3}" dt="2023-02-05T23:34:27.919" v="172"/>
        <pc:sldMkLst>
          <pc:docMk/>
          <pc:sldMk cId="15147994" sldId="257"/>
        </pc:sldMkLst>
        <pc:spChg chg="mod">
          <ac:chgData name="Weifeng Xu" userId="e7aed605-a3dd-4d5a-a692-a87037af107b" providerId="ADAL" clId="{6AFD301D-E495-4A3F-8869-B63E536283A3}" dt="2023-02-05T23:34:27.919" v="172"/>
          <ac:spMkLst>
            <pc:docMk/>
            <pc:sldMk cId="15147994" sldId="257"/>
            <ac:spMk id="3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6AFD301D-E495-4A3F-8869-B63E536283A3}" dt="2023-02-06T01:04:46.240" v="708" actId="1076"/>
        <pc:sldMkLst>
          <pc:docMk/>
          <pc:sldMk cId="3091971328" sldId="260"/>
        </pc:sldMkLst>
        <pc:spChg chg="add mod">
          <ac:chgData name="Weifeng Xu" userId="e7aed605-a3dd-4d5a-a692-a87037af107b" providerId="ADAL" clId="{6AFD301D-E495-4A3F-8869-B63E536283A3}" dt="2023-02-06T00:54:48.292" v="432" actId="20577"/>
          <ac:spMkLst>
            <pc:docMk/>
            <pc:sldMk cId="3091971328" sldId="260"/>
            <ac:spMk id="2" creationId="{C667465B-1B99-1D1E-6977-4E6861F4A42E}"/>
          </ac:spMkLst>
        </pc:spChg>
        <pc:spChg chg="del mod">
          <ac:chgData name="Weifeng Xu" userId="e7aed605-a3dd-4d5a-a692-a87037af107b" providerId="ADAL" clId="{6AFD301D-E495-4A3F-8869-B63E536283A3}" dt="2023-02-05T23:49:58.402" v="342" actId="700"/>
          <ac:spMkLst>
            <pc:docMk/>
            <pc:sldMk cId="3091971328" sldId="260"/>
            <ac:spMk id="3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5T23:50:22.743" v="345" actId="1076"/>
          <ac:spMkLst>
            <pc:docMk/>
            <pc:sldMk cId="3091971328" sldId="260"/>
            <ac:spMk id="4" creationId="{00000000-0000-0000-0000-000000000000}"/>
          </ac:spMkLst>
        </pc:spChg>
        <pc:spChg chg="add mod">
          <ac:chgData name="Weifeng Xu" userId="e7aed605-a3dd-4d5a-a692-a87037af107b" providerId="ADAL" clId="{6AFD301D-E495-4A3F-8869-B63E536283A3}" dt="2023-02-06T01:04:46.240" v="708" actId="1076"/>
          <ac:spMkLst>
            <pc:docMk/>
            <pc:sldMk cId="3091971328" sldId="260"/>
            <ac:spMk id="7" creationId="{8B42CCE4-B8F2-4626-8D44-1B413A3EF08E}"/>
          </ac:spMkLst>
        </pc:spChg>
        <pc:spChg chg="mod">
          <ac:chgData name="Weifeng Xu" userId="e7aed605-a3dd-4d5a-a692-a87037af107b" providerId="ADAL" clId="{6AFD301D-E495-4A3F-8869-B63E536283A3}" dt="2023-02-05T23:50:22.743" v="345" actId="1076"/>
          <ac:spMkLst>
            <pc:docMk/>
            <pc:sldMk cId="3091971328" sldId="260"/>
            <ac:spMk id="15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6T00:55:58.859" v="521" actId="20577"/>
          <ac:spMkLst>
            <pc:docMk/>
            <pc:sldMk cId="3091971328" sldId="260"/>
            <ac:spMk id="17" creationId="{00000000-0000-0000-0000-000000000000}"/>
          </ac:spMkLst>
        </pc:spChg>
        <pc:picChg chg="mod">
          <ac:chgData name="Weifeng Xu" userId="e7aed605-a3dd-4d5a-a692-a87037af107b" providerId="ADAL" clId="{6AFD301D-E495-4A3F-8869-B63E536283A3}" dt="2023-02-05T23:50:22.743" v="345" actId="1076"/>
          <ac:picMkLst>
            <pc:docMk/>
            <pc:sldMk cId="3091971328" sldId="260"/>
            <ac:picMk id="5" creationId="{00000000-0000-0000-0000-000000000000}"/>
          </ac:picMkLst>
        </pc:picChg>
        <pc:picChg chg="mod">
          <ac:chgData name="Weifeng Xu" userId="e7aed605-a3dd-4d5a-a692-a87037af107b" providerId="ADAL" clId="{6AFD301D-E495-4A3F-8869-B63E536283A3}" dt="2023-02-05T23:50:22.743" v="345" actId="1076"/>
          <ac:picMkLst>
            <pc:docMk/>
            <pc:sldMk cId="3091971328" sldId="260"/>
            <ac:picMk id="9" creationId="{00000000-0000-0000-0000-000000000000}"/>
          </ac:picMkLst>
        </pc:picChg>
        <pc:cxnChg chg="mod">
          <ac:chgData name="Weifeng Xu" userId="e7aed605-a3dd-4d5a-a692-a87037af107b" providerId="ADAL" clId="{6AFD301D-E495-4A3F-8869-B63E536283A3}" dt="2023-02-05T23:50:22.743" v="345" actId="1076"/>
          <ac:cxnSpMkLst>
            <pc:docMk/>
            <pc:sldMk cId="3091971328" sldId="260"/>
            <ac:cxnSpMk id="6" creationId="{00000000-0000-0000-0000-000000000000}"/>
          </ac:cxnSpMkLst>
        </pc:cxnChg>
        <pc:cxnChg chg="mod">
          <ac:chgData name="Weifeng Xu" userId="e7aed605-a3dd-4d5a-a692-a87037af107b" providerId="ADAL" clId="{6AFD301D-E495-4A3F-8869-B63E536283A3}" dt="2023-02-05T23:50:22.743" v="345" actId="1076"/>
          <ac:cxnSpMkLst>
            <pc:docMk/>
            <pc:sldMk cId="3091971328" sldId="260"/>
            <ac:cxnSpMk id="11" creationId="{00000000-0000-0000-0000-000000000000}"/>
          </ac:cxnSpMkLst>
        </pc:cxnChg>
      </pc:sldChg>
      <pc:sldChg chg="addSp delSp modSp del mod ord modClrScheme chgLayout">
        <pc:chgData name="Weifeng Xu" userId="e7aed605-a3dd-4d5a-a692-a87037af107b" providerId="ADAL" clId="{6AFD301D-E495-4A3F-8869-B63E536283A3}" dt="2023-02-05T14:20:02.867" v="81" actId="47"/>
        <pc:sldMkLst>
          <pc:docMk/>
          <pc:sldMk cId="1378676129" sldId="261"/>
        </pc:sldMkLst>
        <pc:spChg chg="add del mod">
          <ac:chgData name="Weifeng Xu" userId="e7aed605-a3dd-4d5a-a692-a87037af107b" providerId="ADAL" clId="{6AFD301D-E495-4A3F-8869-B63E536283A3}" dt="2023-02-05T14:13:56.661" v="68" actId="20577"/>
          <ac:spMkLst>
            <pc:docMk/>
            <pc:sldMk cId="1378676129" sldId="261"/>
            <ac:spMk id="9" creationId="{00000000-0000-0000-0000-000000000000}"/>
          </ac:spMkLst>
        </pc:spChg>
        <pc:spChg chg="mod ord">
          <ac:chgData name="Weifeng Xu" userId="e7aed605-a3dd-4d5a-a692-a87037af107b" providerId="ADAL" clId="{6AFD301D-E495-4A3F-8869-B63E536283A3}" dt="2023-02-05T14:09:53.406" v="24" actId="700"/>
          <ac:spMkLst>
            <pc:docMk/>
            <pc:sldMk cId="1378676129" sldId="261"/>
            <ac:spMk id="12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5T14:04:38.041" v="6" actId="1076"/>
          <ac:spMkLst>
            <pc:docMk/>
            <pc:sldMk cId="1378676129" sldId="261"/>
            <ac:spMk id="25" creationId="{00000000-0000-0000-0000-000000000000}"/>
          </ac:spMkLst>
        </pc:spChg>
        <pc:picChg chg="mod">
          <ac:chgData name="Weifeng Xu" userId="e7aed605-a3dd-4d5a-a692-a87037af107b" providerId="ADAL" clId="{6AFD301D-E495-4A3F-8869-B63E536283A3}" dt="2023-02-05T14:04:42.059" v="7" actId="14100"/>
          <ac:picMkLst>
            <pc:docMk/>
            <pc:sldMk cId="1378676129" sldId="261"/>
            <ac:picMk id="24" creationId="{00000000-0000-0000-0000-000000000000}"/>
          </ac:picMkLst>
        </pc:picChg>
      </pc:sldChg>
      <pc:sldChg chg="del">
        <pc:chgData name="Weifeng Xu" userId="e7aed605-a3dd-4d5a-a692-a87037af107b" providerId="ADAL" clId="{6AFD301D-E495-4A3F-8869-B63E536283A3}" dt="2023-02-05T14:19:55.871" v="80" actId="47"/>
        <pc:sldMkLst>
          <pc:docMk/>
          <pc:sldMk cId="4211414764" sldId="262"/>
        </pc:sldMkLst>
      </pc:sldChg>
      <pc:sldChg chg="modSp mod ord">
        <pc:chgData name="Weifeng Xu" userId="e7aed605-a3dd-4d5a-a692-a87037af107b" providerId="ADAL" clId="{6AFD301D-E495-4A3F-8869-B63E536283A3}" dt="2023-02-05T23:32:52.088" v="170"/>
        <pc:sldMkLst>
          <pc:docMk/>
          <pc:sldMk cId="4163150353" sldId="264"/>
        </pc:sldMkLst>
        <pc:spChg chg="mod">
          <ac:chgData name="Weifeng Xu" userId="e7aed605-a3dd-4d5a-a692-a87037af107b" providerId="ADAL" clId="{6AFD301D-E495-4A3F-8869-B63E536283A3}" dt="2023-02-05T23:32:52.088" v="170"/>
          <ac:spMkLst>
            <pc:docMk/>
            <pc:sldMk cId="4163150353" sldId="264"/>
            <ac:spMk id="9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5T14:22:11.869" v="151" actId="20577"/>
          <ac:spMkLst>
            <pc:docMk/>
            <pc:sldMk cId="4163150353" sldId="264"/>
            <ac:spMk id="12" creationId="{00000000-0000-0000-0000-000000000000}"/>
          </ac:spMkLst>
        </pc:spChg>
      </pc:sldChg>
      <pc:sldChg chg="addSp delSp modSp mod">
        <pc:chgData name="Weifeng Xu" userId="e7aed605-a3dd-4d5a-a692-a87037af107b" providerId="ADAL" clId="{6AFD301D-E495-4A3F-8869-B63E536283A3}" dt="2023-02-06T00:59:09.902" v="556" actId="1076"/>
        <pc:sldMkLst>
          <pc:docMk/>
          <pc:sldMk cId="2054597004" sldId="265"/>
        </pc:sldMkLst>
        <pc:spChg chg="add mod">
          <ac:chgData name="Weifeng Xu" userId="e7aed605-a3dd-4d5a-a692-a87037af107b" providerId="ADAL" clId="{6AFD301D-E495-4A3F-8869-B63E536283A3}" dt="2023-02-06T00:59:09.902" v="556" actId="1076"/>
          <ac:spMkLst>
            <pc:docMk/>
            <pc:sldMk cId="2054597004" sldId="265"/>
            <ac:spMk id="2" creationId="{561BFF36-77DB-B648-8CB9-D3368E233283}"/>
          </ac:spMkLst>
        </pc:spChg>
        <pc:spChg chg="mod">
          <ac:chgData name="Weifeng Xu" userId="e7aed605-a3dd-4d5a-a692-a87037af107b" providerId="ADAL" clId="{6AFD301D-E495-4A3F-8869-B63E536283A3}" dt="2023-02-06T00:58:56.922" v="552" actId="20577"/>
          <ac:spMkLst>
            <pc:docMk/>
            <pc:sldMk cId="2054597004" sldId="265"/>
            <ac:spMk id="3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6T00:59:05.357" v="554" actId="1076"/>
          <ac:spMkLst>
            <pc:docMk/>
            <pc:sldMk cId="2054597004" sldId="265"/>
            <ac:spMk id="13" creationId="{00000000-0000-0000-0000-000000000000}"/>
          </ac:spMkLst>
        </pc:spChg>
        <pc:spChg chg="del mod">
          <ac:chgData name="Weifeng Xu" userId="e7aed605-a3dd-4d5a-a692-a87037af107b" providerId="ADAL" clId="{6AFD301D-E495-4A3F-8869-B63E536283A3}" dt="2023-02-05T23:39:08.678" v="191" actId="478"/>
          <ac:spMkLst>
            <pc:docMk/>
            <pc:sldMk cId="2054597004" sldId="265"/>
            <ac:spMk id="19" creationId="{00000000-0000-0000-0000-000000000000}"/>
          </ac:spMkLst>
        </pc:spChg>
        <pc:spChg chg="del mod">
          <ac:chgData name="Weifeng Xu" userId="e7aed605-a3dd-4d5a-a692-a87037af107b" providerId="ADAL" clId="{6AFD301D-E495-4A3F-8869-B63E536283A3}" dt="2023-02-05T23:39:11.890" v="192" actId="478"/>
          <ac:spMkLst>
            <pc:docMk/>
            <pc:sldMk cId="2054597004" sldId="265"/>
            <ac:spMk id="20" creationId="{00000000-0000-0000-0000-000000000000}"/>
          </ac:spMkLst>
        </pc:spChg>
      </pc:sldChg>
      <pc:sldChg chg="modSp del mod ord">
        <pc:chgData name="Weifeng Xu" userId="e7aed605-a3dd-4d5a-a692-a87037af107b" providerId="ADAL" clId="{6AFD301D-E495-4A3F-8869-B63E536283A3}" dt="2023-02-05T23:35:31.775" v="173" actId="47"/>
        <pc:sldMkLst>
          <pc:docMk/>
          <pc:sldMk cId="2500207674" sldId="266"/>
        </pc:sldMkLst>
        <pc:spChg chg="mod">
          <ac:chgData name="Weifeng Xu" userId="e7aed605-a3dd-4d5a-a692-a87037af107b" providerId="ADAL" clId="{6AFD301D-E495-4A3F-8869-B63E536283A3}" dt="2023-02-05T15:08:24.101" v="164"/>
          <ac:spMkLst>
            <pc:docMk/>
            <pc:sldMk cId="2500207674" sldId="266"/>
            <ac:spMk id="9" creationId="{00000000-0000-0000-0000-000000000000}"/>
          </ac:spMkLst>
        </pc:spChg>
      </pc:sldChg>
      <pc:sldChg chg="modSp mod">
        <pc:chgData name="Weifeng Xu" userId="e7aed605-a3dd-4d5a-a692-a87037af107b" providerId="ADAL" clId="{6AFD301D-E495-4A3F-8869-B63E536283A3}" dt="2023-02-05T14:06:46.077" v="19" actId="20577"/>
        <pc:sldMkLst>
          <pc:docMk/>
          <pc:sldMk cId="4018784812" sldId="267"/>
        </pc:sldMkLst>
        <pc:spChg chg="mod">
          <ac:chgData name="Weifeng Xu" userId="e7aed605-a3dd-4d5a-a692-a87037af107b" providerId="ADAL" clId="{6AFD301D-E495-4A3F-8869-B63E536283A3}" dt="2023-02-05T14:06:46.077" v="19" actId="20577"/>
          <ac:spMkLst>
            <pc:docMk/>
            <pc:sldMk cId="4018784812" sldId="267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AFD301D-E495-4A3F-8869-B63E536283A3}" dt="2023-02-05T14:19:08.340" v="78" actId="47"/>
        <pc:sldMkLst>
          <pc:docMk/>
          <pc:sldMk cId="1998764358" sldId="270"/>
        </pc:sldMkLst>
      </pc:sldChg>
      <pc:sldChg chg="modSp mod">
        <pc:chgData name="Weifeng Xu" userId="e7aed605-a3dd-4d5a-a692-a87037af107b" providerId="ADAL" clId="{6AFD301D-E495-4A3F-8869-B63E536283A3}" dt="2023-02-05T15:07:46.031" v="163" actId="20577"/>
        <pc:sldMkLst>
          <pc:docMk/>
          <pc:sldMk cId="1139646800" sldId="271"/>
        </pc:sldMkLst>
        <pc:spChg chg="mod">
          <ac:chgData name="Weifeng Xu" userId="e7aed605-a3dd-4d5a-a692-a87037af107b" providerId="ADAL" clId="{6AFD301D-E495-4A3F-8869-B63E536283A3}" dt="2023-02-05T15:07:40.990" v="155"/>
          <ac:spMkLst>
            <pc:docMk/>
            <pc:sldMk cId="1139646800" sldId="271"/>
            <ac:spMk id="3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5T15:07:46.031" v="163" actId="20577"/>
          <ac:spMkLst>
            <pc:docMk/>
            <pc:sldMk cId="1139646800" sldId="271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6AFD301D-E495-4A3F-8869-B63E536283A3}" dt="2023-02-05T15:10:32.241" v="167" actId="47"/>
        <pc:sldMkLst>
          <pc:docMk/>
          <pc:sldMk cId="2717707160" sldId="272"/>
        </pc:sldMkLst>
      </pc:sldChg>
      <pc:sldChg chg="modSp mod">
        <pc:chgData name="Weifeng Xu" userId="e7aed605-a3dd-4d5a-a692-a87037af107b" providerId="ADAL" clId="{6AFD301D-E495-4A3F-8869-B63E536283A3}" dt="2023-02-05T23:49:25.004" v="340" actId="20577"/>
        <pc:sldMkLst>
          <pc:docMk/>
          <pc:sldMk cId="1967145032" sldId="279"/>
        </pc:sldMkLst>
        <pc:spChg chg="mod">
          <ac:chgData name="Weifeng Xu" userId="e7aed605-a3dd-4d5a-a692-a87037af107b" providerId="ADAL" clId="{6AFD301D-E495-4A3F-8869-B63E536283A3}" dt="2023-02-05T23:49:19.578" v="338" actId="1076"/>
          <ac:spMkLst>
            <pc:docMk/>
            <pc:sldMk cId="1967145032" sldId="279"/>
            <ac:spMk id="5" creationId="{00000000-0000-0000-0000-000000000000}"/>
          </ac:spMkLst>
        </pc:spChg>
        <pc:spChg chg="mod">
          <ac:chgData name="Weifeng Xu" userId="e7aed605-a3dd-4d5a-a692-a87037af107b" providerId="ADAL" clId="{6AFD301D-E495-4A3F-8869-B63E536283A3}" dt="2023-02-05T23:49:25.004" v="340" actId="20577"/>
          <ac:spMkLst>
            <pc:docMk/>
            <pc:sldMk cId="1967145032" sldId="279"/>
            <ac:spMk id="9" creationId="{00000000-0000-0000-0000-000000000000}"/>
          </ac:spMkLst>
        </pc:spChg>
      </pc:sldChg>
      <pc:sldChg chg="addSp delSp modSp mod">
        <pc:chgData name="Weifeng Xu" userId="e7aed605-a3dd-4d5a-a692-a87037af107b" providerId="ADAL" clId="{6AFD301D-E495-4A3F-8869-B63E536283A3}" dt="2023-02-06T01:16:14.385" v="810" actId="2711"/>
        <pc:sldMkLst>
          <pc:docMk/>
          <pc:sldMk cId="3014656656" sldId="280"/>
        </pc:sldMkLst>
        <pc:spChg chg="add del mod">
          <ac:chgData name="Weifeng Xu" userId="e7aed605-a3dd-4d5a-a692-a87037af107b" providerId="ADAL" clId="{6AFD301D-E495-4A3F-8869-B63E536283A3}" dt="2023-02-06T00:56:49.997" v="527" actId="1076"/>
          <ac:spMkLst>
            <pc:docMk/>
            <pc:sldMk cId="3014656656" sldId="280"/>
            <ac:spMk id="5" creationId="{AF379C60-3A64-78EA-3D92-E0A9D7A75625}"/>
          </ac:spMkLst>
        </pc:spChg>
        <pc:spChg chg="add mod">
          <ac:chgData name="Weifeng Xu" userId="e7aed605-a3dd-4d5a-a692-a87037af107b" providerId="ADAL" clId="{6AFD301D-E495-4A3F-8869-B63E536283A3}" dt="2023-02-06T01:04:54.405" v="710" actId="1076"/>
          <ac:spMkLst>
            <pc:docMk/>
            <pc:sldMk cId="3014656656" sldId="280"/>
            <ac:spMk id="6" creationId="{5492021C-211C-A3A9-C491-350FE3AA2D0B}"/>
          </ac:spMkLst>
        </pc:spChg>
        <pc:spChg chg="add mod">
          <ac:chgData name="Weifeng Xu" userId="e7aed605-a3dd-4d5a-a692-a87037af107b" providerId="ADAL" clId="{6AFD301D-E495-4A3F-8869-B63E536283A3}" dt="2023-02-06T01:16:14.385" v="810" actId="2711"/>
          <ac:spMkLst>
            <pc:docMk/>
            <pc:sldMk cId="3014656656" sldId="280"/>
            <ac:spMk id="7" creationId="{5966E99A-DF2D-C47E-34CF-81BF7A464EC4}"/>
          </ac:spMkLst>
        </pc:spChg>
        <pc:spChg chg="mod">
          <ac:chgData name="Weifeng Xu" userId="e7aed605-a3dd-4d5a-a692-a87037af107b" providerId="ADAL" clId="{6AFD301D-E495-4A3F-8869-B63E536283A3}" dt="2023-02-05T23:52:35.785" v="353" actId="20577"/>
          <ac:spMkLst>
            <pc:docMk/>
            <pc:sldMk cId="3014656656" sldId="280"/>
            <ac:spMk id="10" creationId="{00000000-0000-0000-0000-000000000000}"/>
          </ac:spMkLst>
        </pc:spChg>
      </pc:sldChg>
      <pc:sldChg chg="addSp modSp mod chgLayout">
        <pc:chgData name="Weifeng Xu" userId="e7aed605-a3dd-4d5a-a692-a87037af107b" providerId="ADAL" clId="{6AFD301D-E495-4A3F-8869-B63E536283A3}" dt="2023-02-06T01:16:42.214" v="834" actId="700"/>
        <pc:sldMkLst>
          <pc:docMk/>
          <pc:sldMk cId="952650358" sldId="290"/>
        </pc:sldMkLst>
        <pc:spChg chg="mod ord">
          <ac:chgData name="Weifeng Xu" userId="e7aed605-a3dd-4d5a-a692-a87037af107b" providerId="ADAL" clId="{6AFD301D-E495-4A3F-8869-B63E536283A3}" dt="2023-02-06T01:16:42.214" v="834" actId="700"/>
          <ac:spMkLst>
            <pc:docMk/>
            <pc:sldMk cId="952650358" sldId="290"/>
            <ac:spMk id="2" creationId="{00000000-0000-0000-0000-000000000000}"/>
          </ac:spMkLst>
        </pc:spChg>
        <pc:spChg chg="add mod">
          <ac:chgData name="Weifeng Xu" userId="e7aed605-a3dd-4d5a-a692-a87037af107b" providerId="ADAL" clId="{6AFD301D-E495-4A3F-8869-B63E536283A3}" dt="2023-02-06T01:05:04.633" v="712" actId="1076"/>
          <ac:spMkLst>
            <pc:docMk/>
            <pc:sldMk cId="952650358" sldId="290"/>
            <ac:spMk id="5" creationId="{24ED4C25-7254-666A-EB7E-5E4DAB8F9171}"/>
          </ac:spMkLst>
        </pc:spChg>
        <pc:spChg chg="add mod">
          <ac:chgData name="Weifeng Xu" userId="e7aed605-a3dd-4d5a-a692-a87037af107b" providerId="ADAL" clId="{6AFD301D-E495-4A3F-8869-B63E536283A3}" dt="2023-02-06T01:16:37.075" v="833" actId="313"/>
          <ac:spMkLst>
            <pc:docMk/>
            <pc:sldMk cId="952650358" sldId="290"/>
            <ac:spMk id="6" creationId="{B61FF801-9EC0-DDC7-7641-865C614FB2ED}"/>
          </ac:spMkLst>
        </pc:spChg>
      </pc:sldChg>
      <pc:sldChg chg="addSp modSp mod modNotesTx">
        <pc:chgData name="Weifeng Xu" userId="e7aed605-a3dd-4d5a-a692-a87037af107b" providerId="ADAL" clId="{6AFD301D-E495-4A3F-8869-B63E536283A3}" dt="2023-02-06T01:20:45.500" v="846" actId="20577"/>
        <pc:sldMkLst>
          <pc:docMk/>
          <pc:sldMk cId="1928263195" sldId="291"/>
        </pc:sldMkLst>
        <pc:spChg chg="add mod">
          <ac:chgData name="Weifeng Xu" userId="e7aed605-a3dd-4d5a-a692-a87037af107b" providerId="ADAL" clId="{6AFD301D-E495-4A3F-8869-B63E536283A3}" dt="2023-02-06T01:07:30.957" v="714" actId="1076"/>
          <ac:spMkLst>
            <pc:docMk/>
            <pc:sldMk cId="1928263195" sldId="291"/>
            <ac:spMk id="4" creationId="{0EF6129C-01CE-8DEE-BF15-8ED114BE825B}"/>
          </ac:spMkLst>
        </pc:spChg>
        <pc:spChg chg="add mod">
          <ac:chgData name="Weifeng Xu" userId="e7aed605-a3dd-4d5a-a692-a87037af107b" providerId="ADAL" clId="{6AFD301D-E495-4A3F-8869-B63E536283A3}" dt="2023-02-06T01:20:45.500" v="846" actId="20577"/>
          <ac:spMkLst>
            <pc:docMk/>
            <pc:sldMk cId="1928263195" sldId="291"/>
            <ac:spMk id="5" creationId="{9515C41B-5FC4-1BE4-EF14-8657C68F24CD}"/>
          </ac:spMkLst>
        </pc:spChg>
      </pc:sldChg>
      <pc:sldChg chg="add del">
        <pc:chgData name="Weifeng Xu" userId="e7aed605-a3dd-4d5a-a692-a87037af107b" providerId="ADAL" clId="{6AFD301D-E495-4A3F-8869-B63E536283A3}" dt="2023-02-05T14:21:40.806" v="143" actId="47"/>
        <pc:sldMkLst>
          <pc:docMk/>
          <pc:sldMk cId="4132414701" sldId="294"/>
        </pc:sldMkLst>
      </pc:sldChg>
      <pc:sldChg chg="add">
        <pc:chgData name="Weifeng Xu" userId="e7aed605-a3dd-4d5a-a692-a87037af107b" providerId="ADAL" clId="{6AFD301D-E495-4A3F-8869-B63E536283A3}" dt="2023-02-05T15:07:03.743" v="152"/>
        <pc:sldMkLst>
          <pc:docMk/>
          <pc:sldMk cId="4164632914" sldId="294"/>
        </pc:sldMkLst>
      </pc:sldChg>
      <pc:sldChg chg="add ord">
        <pc:chgData name="Weifeng Xu" userId="e7aed605-a3dd-4d5a-a692-a87037af107b" providerId="ADAL" clId="{6AFD301D-E495-4A3F-8869-B63E536283A3}" dt="2023-02-05T23:36:39.804" v="178"/>
        <pc:sldMkLst>
          <pc:docMk/>
          <pc:sldMk cId="1433119481" sldId="295"/>
        </pc:sldMkLst>
      </pc:sldChg>
      <pc:sldChg chg="addSp delSp modSp new del mod modClrScheme chgLayout">
        <pc:chgData name="Weifeng Xu" userId="e7aed605-a3dd-4d5a-a692-a87037af107b" providerId="ADAL" clId="{6AFD301D-E495-4A3F-8869-B63E536283A3}" dt="2023-02-05T14:19:12.241" v="79" actId="47"/>
        <pc:sldMkLst>
          <pc:docMk/>
          <pc:sldMk cId="4199509954" sldId="295"/>
        </pc:sldMkLst>
        <pc:spChg chg="del mod ord">
          <ac:chgData name="Weifeng Xu" userId="e7aed605-a3dd-4d5a-a692-a87037af107b" providerId="ADAL" clId="{6AFD301D-E495-4A3F-8869-B63E536283A3}" dt="2023-02-05T14:14:18.910" v="70" actId="700"/>
          <ac:spMkLst>
            <pc:docMk/>
            <pc:sldMk cId="4199509954" sldId="295"/>
            <ac:spMk id="2" creationId="{78208777-ED42-B60C-8CE0-D46CA82A0037}"/>
          </ac:spMkLst>
        </pc:spChg>
        <pc:spChg chg="del mod ord">
          <ac:chgData name="Weifeng Xu" userId="e7aed605-a3dd-4d5a-a692-a87037af107b" providerId="ADAL" clId="{6AFD301D-E495-4A3F-8869-B63E536283A3}" dt="2023-02-05T14:14:18.910" v="70" actId="700"/>
          <ac:spMkLst>
            <pc:docMk/>
            <pc:sldMk cId="4199509954" sldId="295"/>
            <ac:spMk id="3" creationId="{F309E9A7-AB9C-27B6-8EF9-54AFA6A537C6}"/>
          </ac:spMkLst>
        </pc:spChg>
        <pc:spChg chg="add mod ord">
          <ac:chgData name="Weifeng Xu" userId="e7aed605-a3dd-4d5a-a692-a87037af107b" providerId="ADAL" clId="{6AFD301D-E495-4A3F-8869-B63E536283A3}" dt="2023-02-05T14:14:26.956" v="75" actId="20577"/>
          <ac:spMkLst>
            <pc:docMk/>
            <pc:sldMk cId="4199509954" sldId="295"/>
            <ac:spMk id="4" creationId="{D0D00CFE-9D9C-3965-791B-FB40763F7438}"/>
          </ac:spMkLst>
        </pc:spChg>
        <pc:spChg chg="add mod ord">
          <ac:chgData name="Weifeng Xu" userId="e7aed605-a3dd-4d5a-a692-a87037af107b" providerId="ADAL" clId="{6AFD301D-E495-4A3F-8869-B63E536283A3}" dt="2023-02-05T14:15:00.975" v="76"/>
          <ac:spMkLst>
            <pc:docMk/>
            <pc:sldMk cId="4199509954" sldId="295"/>
            <ac:spMk id="5" creationId="{F92285B0-4835-6607-B13F-DE25C49FCC23}"/>
          </ac:spMkLst>
        </pc:spChg>
      </pc:sldChg>
      <pc:sldChg chg="add">
        <pc:chgData name="Weifeng Xu" userId="e7aed605-a3dd-4d5a-a692-a87037af107b" providerId="ADAL" clId="{6AFD301D-E495-4A3F-8869-B63E536283A3}" dt="2023-02-05T14:19:05.077" v="77"/>
        <pc:sldMkLst>
          <pc:docMk/>
          <pc:sldMk cId="2057209085" sldId="296"/>
        </pc:sldMkLst>
      </pc:sldChg>
      <pc:sldChg chg="add">
        <pc:chgData name="Weifeng Xu" userId="e7aed605-a3dd-4d5a-a692-a87037af107b" providerId="ADAL" clId="{6AFD301D-E495-4A3F-8869-B63E536283A3}" dt="2023-02-05T23:33:36.808" v="171"/>
        <pc:sldMkLst>
          <pc:docMk/>
          <pc:sldMk cId="2508014676" sldId="297"/>
        </pc:sldMkLst>
      </pc:sldChg>
      <pc:sldChg chg="addSp delSp modSp new mod modClrScheme chgLayout modNotesTx">
        <pc:chgData name="Weifeng Xu" userId="e7aed605-a3dd-4d5a-a692-a87037af107b" providerId="ADAL" clId="{6AFD301D-E495-4A3F-8869-B63E536283A3}" dt="2023-02-06T00:57:43.164" v="529" actId="1076"/>
        <pc:sldMkLst>
          <pc:docMk/>
          <pc:sldMk cId="912376005" sldId="298"/>
        </pc:sldMkLst>
        <pc:spChg chg="del">
          <ac:chgData name="Weifeng Xu" userId="e7aed605-a3dd-4d5a-a692-a87037af107b" providerId="ADAL" clId="{6AFD301D-E495-4A3F-8869-B63E536283A3}" dt="2023-02-05T23:39:58.258" v="194" actId="700"/>
          <ac:spMkLst>
            <pc:docMk/>
            <pc:sldMk cId="912376005" sldId="298"/>
            <ac:spMk id="2" creationId="{7A488AA0-454A-5BCB-ACE8-E66C900B3C1C}"/>
          </ac:spMkLst>
        </pc:spChg>
        <pc:spChg chg="del">
          <ac:chgData name="Weifeng Xu" userId="e7aed605-a3dd-4d5a-a692-a87037af107b" providerId="ADAL" clId="{6AFD301D-E495-4A3F-8869-B63E536283A3}" dt="2023-02-05T23:39:58.258" v="194" actId="700"/>
          <ac:spMkLst>
            <pc:docMk/>
            <pc:sldMk cId="912376005" sldId="298"/>
            <ac:spMk id="3" creationId="{62D93F57-055C-B1FE-E72F-306EA70A26ED}"/>
          </ac:spMkLst>
        </pc:spChg>
        <pc:spChg chg="add mod">
          <ac:chgData name="Weifeng Xu" userId="e7aed605-a3dd-4d5a-a692-a87037af107b" providerId="ADAL" clId="{6AFD301D-E495-4A3F-8869-B63E536283A3}" dt="2023-02-05T23:46:52.523" v="302" actId="207"/>
          <ac:spMkLst>
            <pc:docMk/>
            <pc:sldMk cId="912376005" sldId="298"/>
            <ac:spMk id="6" creationId="{DEF2F085-30AA-A147-BD4D-A590402AC989}"/>
          </ac:spMkLst>
        </pc:spChg>
        <pc:spChg chg="add mod">
          <ac:chgData name="Weifeng Xu" userId="e7aed605-a3dd-4d5a-a692-a87037af107b" providerId="ADAL" clId="{6AFD301D-E495-4A3F-8869-B63E536283A3}" dt="2023-02-05T23:47:19.158" v="322" actId="1076"/>
          <ac:spMkLst>
            <pc:docMk/>
            <pc:sldMk cId="912376005" sldId="298"/>
            <ac:spMk id="7" creationId="{35119C3A-760D-BF58-7642-EF8451DC9077}"/>
          </ac:spMkLst>
        </pc:spChg>
        <pc:spChg chg="add mod">
          <ac:chgData name="Weifeng Xu" userId="e7aed605-a3dd-4d5a-a692-a87037af107b" providerId="ADAL" clId="{6AFD301D-E495-4A3F-8869-B63E536283A3}" dt="2023-02-05T23:48:44.439" v="336" actId="14100"/>
          <ac:spMkLst>
            <pc:docMk/>
            <pc:sldMk cId="912376005" sldId="298"/>
            <ac:spMk id="10" creationId="{860B4A30-6BC3-9194-AC51-FD22ED81B87D}"/>
          </ac:spMkLst>
        </pc:spChg>
        <pc:spChg chg="add mod">
          <ac:chgData name="Weifeng Xu" userId="e7aed605-a3dd-4d5a-a692-a87037af107b" providerId="ADAL" clId="{6AFD301D-E495-4A3F-8869-B63E536283A3}" dt="2023-02-06T00:57:43.164" v="529" actId="1076"/>
          <ac:spMkLst>
            <pc:docMk/>
            <pc:sldMk cId="912376005" sldId="298"/>
            <ac:spMk id="11" creationId="{F044BBB1-9B3A-4E0D-3E13-4410A2BFB7A3}"/>
          </ac:spMkLst>
        </pc:spChg>
        <pc:picChg chg="add mod">
          <ac:chgData name="Weifeng Xu" userId="e7aed605-a3dd-4d5a-a692-a87037af107b" providerId="ADAL" clId="{6AFD301D-E495-4A3F-8869-B63E536283A3}" dt="2023-02-05T23:44:55.277" v="198" actId="1076"/>
          <ac:picMkLst>
            <pc:docMk/>
            <pc:sldMk cId="912376005" sldId="298"/>
            <ac:picMk id="5" creationId="{1376CB28-D87D-947A-3D74-4EF131C6B6B7}"/>
          </ac:picMkLst>
        </pc:picChg>
        <pc:cxnChg chg="add">
          <ac:chgData name="Weifeng Xu" userId="e7aed605-a3dd-4d5a-a692-a87037af107b" providerId="ADAL" clId="{6AFD301D-E495-4A3F-8869-B63E536283A3}" dt="2023-02-05T23:47:26.021" v="323" actId="11529"/>
          <ac:cxnSpMkLst>
            <pc:docMk/>
            <pc:sldMk cId="912376005" sldId="298"/>
            <ac:cxnSpMk id="9" creationId="{1908A6E0-0607-A875-6B13-CB55C06EE093}"/>
          </ac:cxnSpMkLst>
        </pc:cxnChg>
      </pc:sldChg>
      <pc:sldChg chg="addSp delSp modSp new mod modClrScheme chgLayout modNotesTx">
        <pc:chgData name="Weifeng Xu" userId="e7aed605-a3dd-4d5a-a692-a87037af107b" providerId="ADAL" clId="{6AFD301D-E495-4A3F-8869-B63E536283A3}" dt="2023-02-06T01:15:13.887" v="760" actId="1076"/>
        <pc:sldMkLst>
          <pc:docMk/>
          <pc:sldMk cId="3256596398" sldId="299"/>
        </pc:sldMkLst>
        <pc:spChg chg="del">
          <ac:chgData name="Weifeng Xu" userId="e7aed605-a3dd-4d5a-a692-a87037af107b" providerId="ADAL" clId="{6AFD301D-E495-4A3F-8869-B63E536283A3}" dt="2023-02-06T00:19:39.801" v="355" actId="700"/>
          <ac:spMkLst>
            <pc:docMk/>
            <pc:sldMk cId="3256596398" sldId="299"/>
            <ac:spMk id="2" creationId="{C8304C42-E63A-CDC4-4A20-7DBB214AA42F}"/>
          </ac:spMkLst>
        </pc:spChg>
        <pc:spChg chg="add mod">
          <ac:chgData name="Weifeng Xu" userId="e7aed605-a3dd-4d5a-a692-a87037af107b" providerId="ADAL" clId="{6AFD301D-E495-4A3F-8869-B63E536283A3}" dt="2023-02-06T00:22:41.980" v="368" actId="20577"/>
          <ac:spMkLst>
            <pc:docMk/>
            <pc:sldMk cId="3256596398" sldId="299"/>
            <ac:spMk id="6" creationId="{74D334D0-2FA4-94DA-2197-838656576017}"/>
          </ac:spMkLst>
        </pc:spChg>
        <pc:spChg chg="add mod">
          <ac:chgData name="Weifeng Xu" userId="e7aed605-a3dd-4d5a-a692-a87037af107b" providerId="ADAL" clId="{6AFD301D-E495-4A3F-8869-B63E536283A3}" dt="2023-02-06T00:47:41.905" v="416" actId="208"/>
          <ac:spMkLst>
            <pc:docMk/>
            <pc:sldMk cId="3256596398" sldId="299"/>
            <ac:spMk id="7" creationId="{316A6F21-61B3-6B0B-7040-1B84441CC80F}"/>
          </ac:spMkLst>
        </pc:spChg>
        <pc:spChg chg="add mod">
          <ac:chgData name="Weifeng Xu" userId="e7aed605-a3dd-4d5a-a692-a87037af107b" providerId="ADAL" clId="{6AFD301D-E495-4A3F-8869-B63E536283A3}" dt="2023-02-06T01:00:59.987" v="700" actId="1037"/>
          <ac:spMkLst>
            <pc:docMk/>
            <pc:sldMk cId="3256596398" sldId="299"/>
            <ac:spMk id="8" creationId="{5A066023-7DBD-3B46-8A0F-CC5252BDABDE}"/>
          </ac:spMkLst>
        </pc:spChg>
        <pc:spChg chg="add mod">
          <ac:chgData name="Weifeng Xu" userId="e7aed605-a3dd-4d5a-a692-a87037af107b" providerId="ADAL" clId="{6AFD301D-E495-4A3F-8869-B63E536283A3}" dt="2023-02-06T01:05:00.240" v="711" actId="1076"/>
          <ac:spMkLst>
            <pc:docMk/>
            <pc:sldMk cId="3256596398" sldId="299"/>
            <ac:spMk id="9" creationId="{F30EE8B4-E0F6-4106-1F81-CBB7C27E6D1E}"/>
          </ac:spMkLst>
        </pc:spChg>
        <pc:spChg chg="add mod">
          <ac:chgData name="Weifeng Xu" userId="e7aed605-a3dd-4d5a-a692-a87037af107b" providerId="ADAL" clId="{6AFD301D-E495-4A3F-8869-B63E536283A3}" dt="2023-02-06T01:15:13.887" v="760" actId="1076"/>
          <ac:spMkLst>
            <pc:docMk/>
            <pc:sldMk cId="3256596398" sldId="299"/>
            <ac:spMk id="10" creationId="{FE6A5B15-8F47-8DBD-6FEE-60FA36E5B0C3}"/>
          </ac:spMkLst>
        </pc:spChg>
        <pc:picChg chg="add">
          <ac:chgData name="Weifeng Xu" userId="e7aed605-a3dd-4d5a-a692-a87037af107b" providerId="ADAL" clId="{6AFD301D-E495-4A3F-8869-B63E536283A3}" dt="2023-02-06T00:20:11.347" v="356" actId="22"/>
          <ac:picMkLst>
            <pc:docMk/>
            <pc:sldMk cId="3256596398" sldId="299"/>
            <ac:picMk id="4" creationId="{C9C33FC5-ECC0-A6F7-0AF8-79B2B38609CB}"/>
          </ac:picMkLst>
        </pc:picChg>
      </pc:sldChg>
      <pc:sldChg chg="addSp modSp new mod modNotesTx">
        <pc:chgData name="Weifeng Xu" userId="e7aed605-a3dd-4d5a-a692-a87037af107b" providerId="ADAL" clId="{6AFD301D-E495-4A3F-8869-B63E536283A3}" dt="2023-02-06T01:04:26.285" v="706" actId="1076"/>
        <pc:sldMkLst>
          <pc:docMk/>
          <pc:sldMk cId="1868458694" sldId="300"/>
        </pc:sldMkLst>
        <pc:spChg chg="add mod">
          <ac:chgData name="Weifeng Xu" userId="e7aed605-a3dd-4d5a-a692-a87037af107b" providerId="ADAL" clId="{6AFD301D-E495-4A3F-8869-B63E536283A3}" dt="2023-02-06T00:32:58.771" v="413" actId="1076"/>
          <ac:spMkLst>
            <pc:docMk/>
            <pc:sldMk cId="1868458694" sldId="300"/>
            <ac:spMk id="5" creationId="{C45B306E-1CA2-CF3E-E694-488DB9DC8F53}"/>
          </ac:spMkLst>
        </pc:spChg>
        <pc:spChg chg="add mod">
          <ac:chgData name="Weifeng Xu" userId="e7aed605-a3dd-4d5a-a692-a87037af107b" providerId="ADAL" clId="{6AFD301D-E495-4A3F-8869-B63E536283A3}" dt="2023-02-06T00:32:31.577" v="409" actId="20577"/>
          <ac:spMkLst>
            <pc:docMk/>
            <pc:sldMk cId="1868458694" sldId="300"/>
            <ac:spMk id="6" creationId="{E5DC28AD-73AA-A3F7-1E91-7E757ACCF9D0}"/>
          </ac:spMkLst>
        </pc:spChg>
        <pc:spChg chg="add mod">
          <ac:chgData name="Weifeng Xu" userId="e7aed605-a3dd-4d5a-a692-a87037af107b" providerId="ADAL" clId="{6AFD301D-E495-4A3F-8869-B63E536283A3}" dt="2023-02-06T01:04:26.285" v="706" actId="1076"/>
          <ac:spMkLst>
            <pc:docMk/>
            <pc:sldMk cId="1868458694" sldId="300"/>
            <ac:spMk id="7" creationId="{E6511EF4-7662-3C71-ED80-0CFC9CF30DF5}"/>
          </ac:spMkLst>
        </pc:spChg>
        <pc:picChg chg="add">
          <ac:chgData name="Weifeng Xu" userId="e7aed605-a3dd-4d5a-a692-a87037af107b" providerId="ADAL" clId="{6AFD301D-E495-4A3F-8869-B63E536283A3}" dt="2023-02-06T00:30:28.132" v="370" actId="22"/>
          <ac:picMkLst>
            <pc:docMk/>
            <pc:sldMk cId="1868458694" sldId="300"/>
            <ac:picMk id="3" creationId="{B3B85C60-4838-527A-BC71-91DE1CE659D4}"/>
          </ac:picMkLst>
        </pc:picChg>
      </pc:sldChg>
    </pc:docChg>
  </pc:docChgLst>
  <pc:docChgLst>
    <pc:chgData name="Weifeng Xu" userId="e7aed605-a3dd-4d5a-a692-a87037af107b" providerId="ADAL" clId="{FECB7230-50C2-46FA-BC80-49DD59F38ACB}"/>
    <pc:docChg chg="custSel modSld">
      <pc:chgData name="Weifeng Xu" userId="e7aed605-a3dd-4d5a-a692-a87037af107b" providerId="ADAL" clId="{FECB7230-50C2-46FA-BC80-49DD59F38ACB}" dt="2021-07-08T01:01:35.704" v="114" actId="20577"/>
      <pc:docMkLst>
        <pc:docMk/>
      </pc:docMkLst>
      <pc:sldChg chg="modNotesTx">
        <pc:chgData name="Weifeng Xu" userId="e7aed605-a3dd-4d5a-a692-a87037af107b" providerId="ADAL" clId="{FECB7230-50C2-46FA-BC80-49DD59F38ACB}" dt="2021-07-08T01:01:35.704" v="114" actId="20577"/>
        <pc:sldMkLst>
          <pc:docMk/>
          <pc:sldMk cId="15147994" sldId="257"/>
        </pc:sldMkLst>
      </pc:sldChg>
      <pc:sldChg chg="modSp mod">
        <pc:chgData name="Weifeng Xu" userId="e7aed605-a3dd-4d5a-a692-a87037af107b" providerId="ADAL" clId="{FECB7230-50C2-46FA-BC80-49DD59F38ACB}" dt="2021-07-08T00:59:06.714" v="0" actId="33524"/>
        <pc:sldMkLst>
          <pc:docMk/>
          <pc:sldMk cId="4211414764" sldId="262"/>
        </pc:sldMkLst>
        <pc:spChg chg="mod">
          <ac:chgData name="Weifeng Xu" userId="e7aed605-a3dd-4d5a-a692-a87037af107b" providerId="ADAL" clId="{FECB7230-50C2-46FA-BC80-49DD59F38ACB}" dt="2021-07-08T00:59:06.714" v="0" actId="33524"/>
          <ac:spMkLst>
            <pc:docMk/>
            <pc:sldMk cId="421141476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"(</a:t>
            </a:r>
            <a:r>
              <a:rPr lang="en-US" dirty="0" err="1"/>
              <a:t>ip.src</a:t>
            </a:r>
            <a:r>
              <a:rPr lang="en-US" dirty="0"/>
              <a:t> == 192.168.15.4 ) &amp;&amp; (</a:t>
            </a:r>
            <a:r>
              <a:rPr lang="en-US" dirty="0" err="1"/>
              <a:t>ip.dst</a:t>
            </a:r>
            <a:r>
              <a:rPr lang="en-US" dirty="0"/>
              <a:t> == 69.25.94.22) &amp;&amp; </a:t>
            </a:r>
            <a:r>
              <a:rPr lang="en-US" dirty="0" err="1"/>
              <a:t>http.request.method</a:t>
            </a:r>
            <a:r>
              <a:rPr lang="en-US" dirty="0"/>
              <a:t> == "POST"" -T fields -e </a:t>
            </a:r>
            <a:r>
              <a:rPr lang="en-US" dirty="0" err="1"/>
              <a:t>frame.time</a:t>
            </a:r>
            <a:r>
              <a:rPr lang="en-US" dirty="0"/>
              <a:t> -e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9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 == 83601" -V | grep -</a:t>
            </a:r>
            <a:r>
              <a:rPr lang="en-US" dirty="0" err="1"/>
              <a:t>i</a:t>
            </a:r>
            <a:r>
              <a:rPr lang="en-US" dirty="0"/>
              <a:t> "form item" --color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3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==83601" -T fields -e </a:t>
            </a:r>
            <a:r>
              <a:rPr lang="en-US" dirty="0" err="1"/>
              <a:t>urlencoded-form.key</a:t>
            </a:r>
            <a:r>
              <a:rPr lang="en-US" dirty="0"/>
              <a:t> -e </a:t>
            </a:r>
            <a:r>
              <a:rPr lang="en-US" dirty="0" err="1"/>
              <a:t>urlencoded-form.value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1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 == 83601" -T fields -e </a:t>
            </a:r>
            <a:r>
              <a:rPr lang="en-US" dirty="0" err="1"/>
              <a:t>eth.src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00:17:f2:e2:c0:ce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</a:t>
            </a:r>
          </a:p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 -</a:t>
            </a:r>
            <a:r>
              <a:rPr lang="en-US" dirty="0" err="1"/>
              <a:t>qz</a:t>
            </a:r>
            <a:r>
              <a:rPr lang="en-US" dirty="0"/>
              <a:t> io,stat,0,"COUNT(frame) frame","</a:t>
            </a:r>
            <a:r>
              <a:rPr lang="en-US" dirty="0" err="1"/>
              <a:t>eth.addr</a:t>
            </a:r>
            <a:r>
              <a:rPr lang="en-US" dirty="0"/>
              <a:t> == </a:t>
            </a:r>
            <a:r>
              <a:rPr lang="en-US"/>
              <a:t>00:17:f2:e2:c0:ce"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5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70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eth.addr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1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eth.src</a:t>
            </a:r>
            <a:r>
              <a:rPr lang="en-US" dirty="0"/>
              <a:t> == 00:17:f2:e2:c0:ce &amp;&amp; </a:t>
            </a:r>
            <a:r>
              <a:rPr lang="en-US" dirty="0" err="1"/>
              <a:t>http.cookie</a:t>
            </a:r>
            <a:r>
              <a:rPr lang="en-US" dirty="0"/>
              <a:t> contains "@""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0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eth.src</a:t>
            </a:r>
            <a:r>
              <a:rPr lang="en-US" dirty="0"/>
              <a:t> == 00:17:f2:e2:c0:ce" -V | grep  -P "[\w._%+-]+@[\w.-]+\.[a-</a:t>
            </a:r>
            <a:r>
              <a:rPr lang="en-US" dirty="0" err="1"/>
              <a:t>zA</a:t>
            </a:r>
            <a:r>
              <a:rPr lang="en-US" dirty="0"/>
              <a:t>-Z]{2,4}"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03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</a:t>
            </a:r>
            <a:r>
              <a:rPr lang="en-US" dirty="0" err="1"/>
              <a:t>frame.number</a:t>
            </a:r>
            <a:r>
              <a:rPr lang="en-US" dirty="0"/>
              <a:t> == 83601" -T fields -e </a:t>
            </a:r>
            <a:r>
              <a:rPr lang="en-US" dirty="0" err="1"/>
              <a:t>frame.time</a:t>
            </a:r>
            <a:r>
              <a:rPr lang="en-US" dirty="0"/>
              <a:t> -e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3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FF0000"/>
                </a:solidFill>
              </a:rPr>
              <a:t>https://downloads.digitalcorpora.org/corpora/network-package-dumps/2008-nitroba/nitroba.pcap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0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https://linux.die.net/man/1/tshark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</a:t>
            </a:r>
            <a:r>
              <a:rPr lang="en-US" dirty="0" err="1"/>
              <a:t>qz</a:t>
            </a:r>
            <a:r>
              <a:rPr lang="en-US" dirty="0"/>
              <a:t> io,stat,0,"COUNT(frame) frame"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-T fields -e </a:t>
            </a:r>
            <a:r>
              <a:rPr lang="en-US" dirty="0" err="1"/>
              <a:t>frame.time</a:t>
            </a:r>
            <a:r>
              <a:rPr lang="en-US" dirty="0"/>
              <a:t> -e frame | head -n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tshark</a:t>
            </a:r>
            <a:r>
              <a:rPr lang="en-GB" dirty="0"/>
              <a:t> -r </a:t>
            </a:r>
            <a:r>
              <a:rPr lang="en-GB" dirty="0" err="1"/>
              <a:t>nitroba.pcap</a:t>
            </a:r>
            <a:r>
              <a:rPr lang="en-GB" dirty="0"/>
              <a:t> -Y "</a:t>
            </a:r>
            <a:r>
              <a:rPr lang="en-GB" dirty="0" err="1"/>
              <a:t>http.request.method</a:t>
            </a:r>
            <a:r>
              <a:rPr lang="en-GB" dirty="0"/>
              <a:t> == "GET" &amp;&amp; </a:t>
            </a:r>
            <a:r>
              <a:rPr lang="en-GB" dirty="0" err="1"/>
              <a:t>http.host</a:t>
            </a:r>
            <a:r>
              <a:rPr lang="en-GB" dirty="0"/>
              <a:t>=="www.willselfdestruct.com" 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3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tshark -r nitroba.pcap -Y "http.request.method == "GET" &amp;&amp; http.host=="www.willselfdestruct.com" " -T fields -e frame.time -e frame.time_delta_displayed -e ip.src -e ip.dst -e http.request.uri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r>
              <a:rPr lang="en-US" dirty="0"/>
              <a:t> -r </a:t>
            </a:r>
            <a:r>
              <a:rPr lang="en-US" dirty="0" err="1"/>
              <a:t>nitroba.pcap</a:t>
            </a:r>
            <a:r>
              <a:rPr lang="en-US" dirty="0"/>
              <a:t> -Y "data-text-lines matches \"secure anonymous E-mail\"" 2&gt;/dev/null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dirty="0" err="1"/>
              <a:t>ip.src</a:t>
            </a:r>
            <a:r>
              <a:rPr lang="en-US" dirty="0"/>
              <a:t> == 192.168.15.4 ) &amp;&amp; (</a:t>
            </a:r>
            <a:r>
              <a:rPr lang="en-US" dirty="0" err="1"/>
              <a:t>ip.dst</a:t>
            </a:r>
            <a:r>
              <a:rPr lang="en-US" dirty="0"/>
              <a:t> == 69.25.94.22) &amp;&amp; </a:t>
            </a:r>
            <a:r>
              <a:rPr lang="en-US" dirty="0" err="1"/>
              <a:t>http.request.method</a:t>
            </a:r>
            <a:r>
              <a:rPr lang="en-US" dirty="0"/>
              <a:t> == "POST"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llselfdestruct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lselfdestruct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Investigating Harassment Emails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Email, </a:t>
            </a:r>
            <a:r>
              <a:rPr lang="en-US" dirty="0" err="1"/>
              <a:t>TShark</a:t>
            </a:r>
            <a:r>
              <a:rPr lang="en-US" dirty="0"/>
              <a:t>, and Digital Forensics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56" y="2161592"/>
            <a:ext cx="9612025" cy="18700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4057" y="1792260"/>
            <a:ext cx="30003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Show the first three packets</a:t>
            </a:r>
          </a:p>
        </p:txBody>
      </p:sp>
    </p:spTree>
    <p:extLst>
      <p:ext uri="{BB962C8B-B14F-4D97-AF65-F5344CB8AC3E}">
        <p14:creationId xmlns:p14="http://schemas.microsoft.com/office/powerpoint/2010/main" val="945518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collection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4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IP accessed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  <a:p>
            <a:r>
              <a:rPr lang="en-US" dirty="0"/>
              <a:t>Does the IP post harassing comments to the website? </a:t>
            </a:r>
          </a:p>
          <a:p>
            <a:r>
              <a:rPr lang="en-US" dirty="0"/>
              <a:t>Does the HTTP post contain the harassment message?</a:t>
            </a:r>
          </a:p>
          <a:p>
            <a:r>
              <a:rPr lang="en-US" dirty="0"/>
              <a:t>Is the IP associated with any suspects?</a:t>
            </a:r>
          </a:p>
          <a:p>
            <a:r>
              <a:rPr lang="en-US" dirty="0"/>
              <a:t>Is the suspect in the faculty’s class?</a:t>
            </a:r>
          </a:p>
          <a:p>
            <a:r>
              <a:rPr lang="en-US" dirty="0"/>
              <a:t>When did the suspect use </a:t>
            </a:r>
            <a:r>
              <a:rPr lang="en-US" dirty="0">
                <a:hlinkClick r:id="rId2"/>
              </a:rPr>
              <a:t>www.willselfdestruct.com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878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IP accessed www.willselfdestruct.com?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The IP is associated with HTTP Requests and responses</a:t>
            </a:r>
          </a:p>
          <a:p>
            <a:endParaRPr lang="en-US" dirty="0"/>
          </a:p>
          <a:p>
            <a:r>
              <a:rPr lang="en-US" dirty="0"/>
              <a:t>Start investigating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09" y="1501024"/>
            <a:ext cx="3997947" cy="4698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62813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70677" y="273039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2176" y="273039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BFF36-77DB-B648-8CB9-D3368E233283}"/>
              </a:ext>
            </a:extLst>
          </p:cNvPr>
          <p:cNvSpPr txBox="1"/>
          <p:nvPr/>
        </p:nvSpPr>
        <p:spPr>
          <a:xfrm>
            <a:off x="4007484" y="330124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4597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6CB28-D87D-947A-3D74-4EF131C6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3" y="2083979"/>
            <a:ext cx="10605274" cy="2211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2F085-30AA-A147-BD4D-A590402AC989}"/>
              </a:ext>
            </a:extLst>
          </p:cNvPr>
          <p:cNvSpPr txBox="1"/>
          <p:nvPr/>
        </p:nvSpPr>
        <p:spPr>
          <a:xfrm>
            <a:off x="641553" y="1714647"/>
            <a:ext cx="784086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all packets between HTTP request and web page “www.willselfdestruct.com”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19C3A-760D-BF58-7642-EF8451DC9077}"/>
              </a:ext>
            </a:extLst>
          </p:cNvPr>
          <p:cNvSpPr txBox="1"/>
          <p:nvPr/>
        </p:nvSpPr>
        <p:spPr>
          <a:xfrm>
            <a:off x="1278610" y="4742482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frame.time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08A6E0-0607-A875-6B13-CB55C06EE093}"/>
              </a:ext>
            </a:extLst>
          </p:cNvPr>
          <p:cNvCxnSpPr/>
          <p:nvPr/>
        </p:nvCxnSpPr>
        <p:spPr>
          <a:xfrm flipH="1" flipV="1">
            <a:off x="1704814" y="4295774"/>
            <a:ext cx="333213" cy="44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0B4A30-6BC3-9194-AC51-FD22ED81B87D}"/>
              </a:ext>
            </a:extLst>
          </p:cNvPr>
          <p:cNvSpPr txBox="1"/>
          <p:nvPr/>
        </p:nvSpPr>
        <p:spPr>
          <a:xfrm>
            <a:off x="641553" y="5266388"/>
            <a:ext cx="88666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conclusion: 69.25.94.22 is the web’s IP and 192.168.15.4 is the suspect’s IP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4BBB1-9B3A-4E0D-3E13-4410A2BFB7A3}"/>
              </a:ext>
            </a:extLst>
          </p:cNvPr>
          <p:cNvSpPr txBox="1"/>
          <p:nvPr/>
        </p:nvSpPr>
        <p:spPr>
          <a:xfrm>
            <a:off x="8628562" y="1714647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237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B85C60-4838-527A-BC71-91DE1CE65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98" y="2289711"/>
            <a:ext cx="9960203" cy="2278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B306E-1CA2-CF3E-E694-488DB9DC8F53}"/>
              </a:ext>
            </a:extLst>
          </p:cNvPr>
          <p:cNvSpPr txBox="1"/>
          <p:nvPr/>
        </p:nvSpPr>
        <p:spPr>
          <a:xfrm>
            <a:off x="5436677" y="498608"/>
            <a:ext cx="57221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OCRB" panose="020B0609020202020204" pitchFamily="49" charset="0"/>
              </a:rPr>
              <a:t>-e </a:t>
            </a:r>
            <a:r>
              <a:rPr lang="en-US" dirty="0" err="1">
                <a:latin typeface="OCRB" panose="020B0609020202020204" pitchFamily="49" charset="0"/>
              </a:rPr>
              <a:t>frame.time</a:t>
            </a:r>
            <a:r>
              <a:rPr lang="en-US" dirty="0">
                <a:latin typeface="OCRB" panose="020B0609020202020204" pitchFamily="49" charset="0"/>
              </a:rPr>
              <a:t> </a:t>
            </a:r>
          </a:p>
          <a:p>
            <a:r>
              <a:rPr lang="en-US" dirty="0">
                <a:latin typeface="OCRB" panose="020B0609020202020204" pitchFamily="49" charset="0"/>
              </a:rPr>
              <a:t>-e </a:t>
            </a:r>
            <a:r>
              <a:rPr lang="en-US" dirty="0" err="1">
                <a:latin typeface="OCRB" panose="020B0609020202020204" pitchFamily="49" charset="0"/>
              </a:rPr>
              <a:t>frame.time_delta_displayed</a:t>
            </a:r>
            <a:r>
              <a:rPr lang="en-US" dirty="0">
                <a:latin typeface="OCRB" panose="020B0609020202020204" pitchFamily="49" charset="0"/>
              </a:rPr>
              <a:t> </a:t>
            </a:r>
          </a:p>
          <a:p>
            <a:r>
              <a:rPr lang="en-US" dirty="0">
                <a:latin typeface="OCRB" panose="020B0609020202020204" pitchFamily="49" charset="0"/>
              </a:rPr>
              <a:t>-e </a:t>
            </a:r>
            <a:r>
              <a:rPr lang="en-US" dirty="0" err="1">
                <a:latin typeface="OCRB" panose="020B0609020202020204" pitchFamily="49" charset="0"/>
              </a:rPr>
              <a:t>ip.src</a:t>
            </a:r>
            <a:r>
              <a:rPr lang="en-US" dirty="0">
                <a:latin typeface="OCRB" panose="020B0609020202020204" pitchFamily="49" charset="0"/>
              </a:rPr>
              <a:t> </a:t>
            </a:r>
          </a:p>
          <a:p>
            <a:r>
              <a:rPr lang="en-US" dirty="0">
                <a:latin typeface="OCRB" panose="020B0609020202020204" pitchFamily="49" charset="0"/>
              </a:rPr>
              <a:t>-e </a:t>
            </a:r>
            <a:r>
              <a:rPr lang="en-US" dirty="0" err="1">
                <a:latin typeface="OCRB" panose="020B0609020202020204" pitchFamily="49" charset="0"/>
              </a:rPr>
              <a:t>ip.dst</a:t>
            </a:r>
            <a:r>
              <a:rPr lang="en-US" dirty="0">
                <a:latin typeface="OCRB" panose="020B0609020202020204" pitchFamily="49" charset="0"/>
              </a:rPr>
              <a:t> </a:t>
            </a:r>
          </a:p>
          <a:p>
            <a:r>
              <a:rPr lang="en-US" dirty="0">
                <a:latin typeface="OCRB" panose="020B0609020202020204" pitchFamily="49" charset="0"/>
              </a:rPr>
              <a:t>-e </a:t>
            </a:r>
            <a:r>
              <a:rPr lang="en-US" dirty="0" err="1">
                <a:latin typeface="OCRB" panose="020B0609020202020204" pitchFamily="49" charset="0"/>
              </a:rPr>
              <a:t>http.request.uri</a:t>
            </a:r>
            <a:endParaRPr lang="en-US" dirty="0">
              <a:latin typeface="OCRB" panose="020B0609020202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C28AD-73AA-A3F7-1E91-7E757ACCF9D0}"/>
              </a:ext>
            </a:extLst>
          </p:cNvPr>
          <p:cNvSpPr txBox="1"/>
          <p:nvPr/>
        </p:nvSpPr>
        <p:spPr>
          <a:xfrm>
            <a:off x="1115898" y="1920379"/>
            <a:ext cx="200638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specific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11EF4-7662-3C71-ED80-0CFC9CF30DF5}"/>
              </a:ext>
            </a:extLst>
          </p:cNvPr>
          <p:cNvSpPr txBox="1"/>
          <p:nvPr/>
        </p:nvSpPr>
        <p:spPr>
          <a:xfrm>
            <a:off x="3122281" y="192037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84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4106"/>
          <a:stretch/>
        </p:blipFill>
        <p:spPr>
          <a:xfrm>
            <a:off x="6995335" y="1914974"/>
            <a:ext cx="5029888" cy="195828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7024" cy="1325563"/>
          </a:xfrm>
        </p:spPr>
        <p:txBody>
          <a:bodyPr/>
          <a:lstStyle/>
          <a:p>
            <a:r>
              <a:rPr lang="en-US" dirty="0"/>
              <a:t>Alternative: find IP from HTTP response.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200954" cy="4351338"/>
          </a:xfrm>
        </p:spPr>
        <p:txBody>
          <a:bodyPr/>
          <a:lstStyle/>
          <a:p>
            <a:r>
              <a:rPr lang="en-US" dirty="0"/>
              <a:t>Anyone accessed the website will see the webpage 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</a:p>
          <a:p>
            <a:r>
              <a:rPr lang="en-US" dirty="0"/>
              <a:t>Title in .</a:t>
            </a:r>
            <a:r>
              <a:rPr lang="en-US" i="1" dirty="0"/>
              <a:t>html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secure anonymous E-mail 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  <a:p>
            <a:r>
              <a:rPr lang="en-US" dirty="0"/>
              <a:t>We can search keywords in the title</a:t>
            </a:r>
          </a:p>
          <a:p>
            <a:pPr lvl="1"/>
            <a:r>
              <a:rPr lang="en-US" dirty="0"/>
              <a:t>How?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10438" y="843240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714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24307" y="14265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title</a:t>
            </a:r>
            <a:r>
              <a:rPr lang="en-US" i="1" dirty="0">
                <a:solidFill>
                  <a:srgbClr val="7030A0"/>
                </a:solidFill>
              </a:rPr>
              <a:t>&gt;FREE </a:t>
            </a:r>
            <a:r>
              <a:rPr lang="en-US" b="1" i="1" dirty="0">
                <a:solidFill>
                  <a:schemeClr val="accent5"/>
                </a:solidFill>
              </a:rPr>
              <a:t>secure anonymous E-mail </a:t>
            </a:r>
            <a:r>
              <a:rPr lang="en-US" i="1" dirty="0">
                <a:solidFill>
                  <a:srgbClr val="7030A0"/>
                </a:solidFill>
              </a:rPr>
              <a:t>to a friend, client or colleague: </a:t>
            </a:r>
            <a:r>
              <a:rPr lang="en-US" i="1" dirty="0" err="1">
                <a:solidFill>
                  <a:srgbClr val="7030A0"/>
                </a:solidFill>
              </a:rPr>
              <a:t>WillSelfDestruct</a:t>
            </a:r>
            <a:r>
              <a:rPr lang="en-US" i="1" dirty="0">
                <a:solidFill>
                  <a:srgbClr val="7030A0"/>
                </a:solidFill>
              </a:rPr>
              <a:t>&lt;</a:t>
            </a:r>
            <a:r>
              <a:rPr lang="en-US" i="1" dirty="0">
                <a:solidFill>
                  <a:srgbClr val="FF0000"/>
                </a:solidFill>
              </a:rPr>
              <a:t>/title</a:t>
            </a:r>
            <a:r>
              <a:rPr lang="en-US" i="1" dirty="0">
                <a:solidFill>
                  <a:srgbClr val="7030A0"/>
                </a:solidFill>
              </a:rPr>
              <a:t>&gt;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H="1" flipV="1">
            <a:off x="4172307" y="2072897"/>
            <a:ext cx="1749099" cy="120642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615" y="886603"/>
            <a:ext cx="3618385" cy="425198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96000" y="2320221"/>
            <a:ext cx="3591464" cy="95909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29433"/>
            <a:ext cx="9161755" cy="119243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2842" y="4571981"/>
            <a:ext cx="35650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2&gt;/dev/null </a:t>
            </a:r>
            <a:r>
              <a:rPr lang="en-US" dirty="0"/>
              <a:t>: redirect error message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2842" y="4925425"/>
            <a:ext cx="816846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conclusion: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69.25.94.22 is the web’s IP and 192.168.15.4 is the suspect’s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Server is accessed twice because there are two response 200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7465B-1B99-1D1E-6977-4E6861F4A42E}"/>
              </a:ext>
            </a:extLst>
          </p:cNvPr>
          <p:cNvSpPr txBox="1"/>
          <p:nvPr/>
        </p:nvSpPr>
        <p:spPr>
          <a:xfrm>
            <a:off x="29382" y="2968045"/>
            <a:ext cx="4318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IP by searching the title of a web page.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2CCE4-B8F2-4626-8D44-1B413A3EF08E}"/>
              </a:ext>
            </a:extLst>
          </p:cNvPr>
          <p:cNvSpPr txBox="1"/>
          <p:nvPr/>
        </p:nvSpPr>
        <p:spPr>
          <a:xfrm>
            <a:off x="4377062" y="296010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197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IP post harassing </a:t>
            </a:r>
            <a:br>
              <a:rPr lang="en-US" dirty="0"/>
            </a:br>
            <a:r>
              <a:rPr lang="en-US" dirty="0"/>
              <a:t>comments to the website?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20" y="0"/>
            <a:ext cx="3663293" cy="43047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8541" y="4014472"/>
            <a:ext cx="27756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HTTP POST request.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5559" y="3927322"/>
            <a:ext cx="378340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</a:t>
            </a:r>
            <a:r>
              <a:rPr lang="en-US" sz="1200" dirty="0"/>
              <a:t>: We are only interested in the traffic between  69.25.94.22 (suspect’s IP) and 192.168.15.4 (the web’s IP)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41" y="4388987"/>
            <a:ext cx="11453350" cy="19885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6609" y="5873794"/>
            <a:ext cx="23765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Harassing “</a:t>
            </a:r>
            <a:r>
              <a:rPr lang="en-US" sz="1400" dirty="0" err="1"/>
              <a:t>to”email</a:t>
            </a:r>
            <a:r>
              <a:rPr lang="en-US" sz="1400" dirty="0"/>
              <a:t> founded!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197266" y="4199138"/>
            <a:ext cx="213064" cy="11841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379C60-3A64-78EA-3D92-E0A9D7A75625}"/>
              </a:ext>
            </a:extLst>
          </p:cNvPr>
          <p:cNvSpPr txBox="1"/>
          <p:nvPr/>
        </p:nvSpPr>
        <p:spPr>
          <a:xfrm>
            <a:off x="7062230" y="116506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2021C-211C-A3A9-C491-350FE3AA2D0B}"/>
              </a:ext>
            </a:extLst>
          </p:cNvPr>
          <p:cNvSpPr txBox="1"/>
          <p:nvPr/>
        </p:nvSpPr>
        <p:spPr>
          <a:xfrm>
            <a:off x="3014237" y="401447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6E99A-DF2D-C47E-34CF-81BF7A464EC4}"/>
              </a:ext>
            </a:extLst>
          </p:cNvPr>
          <p:cNvSpPr txBox="1"/>
          <p:nvPr/>
        </p:nvSpPr>
        <p:spPr>
          <a:xfrm>
            <a:off x="340963" y="3316638"/>
            <a:ext cx="346421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method 1:</a:t>
            </a:r>
            <a:r>
              <a:rPr lang="en-US" dirty="0"/>
              <a:t> </a:t>
            </a:r>
            <a:r>
              <a:rPr lang="en-US" dirty="0">
                <a:latin typeface="OCRB" panose="020B0609020202020204" pitchFamily="49" charset="0"/>
              </a:rPr>
              <a:t>grep </a:t>
            </a:r>
            <a:r>
              <a:rPr lang="en-US" dirty="0"/>
              <a:t>specific value </a:t>
            </a:r>
          </a:p>
        </p:txBody>
      </p:sp>
    </p:spTree>
    <p:extLst>
      <p:ext uri="{BB962C8B-B14F-4D97-AF65-F5344CB8AC3E}">
        <p14:creationId xmlns:p14="http://schemas.microsoft.com/office/powerpoint/2010/main" val="3014656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C33FC5-ECC0-A6F7-0AF8-79B2B386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73" y="2769813"/>
            <a:ext cx="11232853" cy="1318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334D0-2FA4-94DA-2197-838656576017}"/>
              </a:ext>
            </a:extLst>
          </p:cNvPr>
          <p:cNvSpPr txBox="1"/>
          <p:nvPr/>
        </p:nvSpPr>
        <p:spPr>
          <a:xfrm>
            <a:off x="479573" y="2400481"/>
            <a:ext cx="408467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 show outputs in a text format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A6F21-61B3-6B0B-7040-1B84441CC80F}"/>
              </a:ext>
            </a:extLst>
          </p:cNvPr>
          <p:cNvSpPr/>
          <p:nvPr/>
        </p:nvSpPr>
        <p:spPr>
          <a:xfrm>
            <a:off x="9453966" y="3301139"/>
            <a:ext cx="2022529" cy="247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066023-7DBD-3B46-8A0F-CC5252BDABDE}"/>
              </a:ext>
            </a:extLst>
          </p:cNvPr>
          <p:cNvSpPr/>
          <p:nvPr/>
        </p:nvSpPr>
        <p:spPr>
          <a:xfrm>
            <a:off x="3817739" y="3476786"/>
            <a:ext cx="2022529" cy="247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EE8B4-E0F6-4106-1F81-CBB7C27E6D1E}"/>
              </a:ext>
            </a:extLst>
          </p:cNvPr>
          <p:cNvSpPr txBox="1"/>
          <p:nvPr/>
        </p:nvSpPr>
        <p:spPr>
          <a:xfrm>
            <a:off x="4564251" y="240048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A5B15-8F47-8DBD-6FEE-60FA36E5B0C3}"/>
              </a:ext>
            </a:extLst>
          </p:cNvPr>
          <p:cNvSpPr txBox="1"/>
          <p:nvPr/>
        </p:nvSpPr>
        <p:spPr>
          <a:xfrm>
            <a:off x="534692" y="1693508"/>
            <a:ext cx="243688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method 2:</a:t>
            </a:r>
            <a:r>
              <a:rPr lang="en-US" dirty="0"/>
              <a:t> </a:t>
            </a:r>
            <a:r>
              <a:rPr lang="en-US" dirty="0">
                <a:latin typeface="OCRB" panose="020B0609020202020204" pitchFamily="49" charset="0"/>
              </a:rPr>
              <a:t>-e text</a:t>
            </a:r>
          </a:p>
        </p:txBody>
      </p:sp>
    </p:spTree>
    <p:extLst>
      <p:ext uri="{BB962C8B-B14F-4D97-AF65-F5344CB8AC3E}">
        <p14:creationId xmlns:p14="http://schemas.microsoft.com/office/powerpoint/2010/main" val="3256596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Harassment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5930"/>
          </a:xfrm>
        </p:spPr>
        <p:txBody>
          <a:bodyPr/>
          <a:lstStyle/>
          <a:p>
            <a:r>
              <a:rPr lang="en-US" dirty="0"/>
              <a:t>Created by Dr. Simson </a:t>
            </a:r>
            <a:r>
              <a:rPr lang="en-US" dirty="0" err="1"/>
              <a:t>Garfinkel</a:t>
            </a:r>
            <a:r>
              <a:rPr lang="en-US" dirty="0"/>
              <a:t> at Naval Postgraduate School</a:t>
            </a:r>
          </a:p>
          <a:p>
            <a:r>
              <a:rPr lang="en-US"/>
              <a:t>Mimics "</a:t>
            </a:r>
            <a:r>
              <a:rPr lang="en-US" dirty="0" err="1"/>
              <a:t>Nitroba</a:t>
            </a:r>
            <a:r>
              <a:rPr lang="en-US" dirty="0"/>
              <a:t> University Harassment Scenario”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9265" y="6567243"/>
            <a:ext cx="89685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Scenario and network traffic can be accessed here: </a:t>
            </a:r>
            <a:r>
              <a:rPr lang="en-US" sz="1200" dirty="0">
                <a:solidFill>
                  <a:srgbClr val="FF0000"/>
                </a:solidFill>
              </a:rPr>
              <a:t>https://digitalcorpora.org/corpora/scenarios/nitroba-university-harassment-scenario</a:t>
            </a:r>
          </a:p>
        </p:txBody>
      </p:sp>
      <p:pic>
        <p:nvPicPr>
          <p:cNvPr id="1026" name="Picture 2" descr="The Radical Challenge of Building a Dorm for the Deaf | WIRED">
            <a:extLst>
              <a:ext uri="{FF2B5EF4-FFF2-40B4-BE49-F238E27FC236}">
                <a16:creationId xmlns:a16="http://schemas.microsoft.com/office/drawing/2014/main" id="{5678252B-9FFA-9B56-B238-4DB893D9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67" y="5266056"/>
            <a:ext cx="1838222" cy="11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soned faculty member reflects on what he wishes he'd known as a new  professor (opinion)">
            <a:extLst>
              <a:ext uri="{FF2B5EF4-FFF2-40B4-BE49-F238E27FC236}">
                <a16:creationId xmlns:a16="http://schemas.microsoft.com/office/drawing/2014/main" id="{86E676B5-C2E5-9F2B-3C52-D364E81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43387"/>
            <a:ext cx="1262912" cy="12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tasy Clipart - student-at-desk-sending-email-clipart - Classroom Clipart">
            <a:extLst>
              <a:ext uri="{FF2B5EF4-FFF2-40B4-BE49-F238E27FC236}">
                <a16:creationId xmlns:a16="http://schemas.microsoft.com/office/drawing/2014/main" id="{1C5C9039-7087-7EC7-61C9-1914E6DC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35" y="3279901"/>
            <a:ext cx="1403680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92900AF-4146-DD84-9C5B-AD5ADFEE540F}"/>
              </a:ext>
            </a:extLst>
          </p:cNvPr>
          <p:cNvSpPr/>
          <p:nvPr/>
        </p:nvSpPr>
        <p:spPr>
          <a:xfrm>
            <a:off x="4305300" y="3794760"/>
            <a:ext cx="83058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2EAE542-039E-1747-E696-D75A395FCB33}"/>
              </a:ext>
            </a:extLst>
          </p:cNvPr>
          <p:cNvSpPr/>
          <p:nvPr/>
        </p:nvSpPr>
        <p:spPr>
          <a:xfrm>
            <a:off x="2967173" y="4678272"/>
            <a:ext cx="220405" cy="574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Network and Computer Systems Administrator – Meritize">
            <a:extLst>
              <a:ext uri="{FF2B5EF4-FFF2-40B4-BE49-F238E27FC236}">
                <a16:creationId xmlns:a16="http://schemas.microsoft.com/office/drawing/2014/main" id="{F67B63FA-D466-594A-4A10-73FD2A70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69" y="5286142"/>
            <a:ext cx="1771650" cy="110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CBE64AF-E372-4924-F2C2-92328A235E7A}"/>
              </a:ext>
            </a:extLst>
          </p:cNvPr>
          <p:cNvSpPr/>
          <p:nvPr/>
        </p:nvSpPr>
        <p:spPr>
          <a:xfrm>
            <a:off x="6783992" y="4660886"/>
            <a:ext cx="220405" cy="574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8D5CFB-D675-E5D1-2FFC-1B4D522BEB63}"/>
              </a:ext>
            </a:extLst>
          </p:cNvPr>
          <p:cNvSpPr/>
          <p:nvPr/>
        </p:nvSpPr>
        <p:spPr>
          <a:xfrm rot="5400000">
            <a:off x="4632934" y="5448274"/>
            <a:ext cx="223200" cy="782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F1620-B5D1-7E23-95FB-F98C59FB15CA}"/>
              </a:ext>
            </a:extLst>
          </p:cNvPr>
          <p:cNvSpPr txBox="1"/>
          <p:nvPr/>
        </p:nvSpPr>
        <p:spPr>
          <a:xfrm>
            <a:off x="4126030" y="346335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sends email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EA970-4BA6-EA52-C780-359E8C37D71B}"/>
              </a:ext>
            </a:extLst>
          </p:cNvPr>
          <p:cNvSpPr txBox="1"/>
          <p:nvPr/>
        </p:nvSpPr>
        <p:spPr>
          <a:xfrm>
            <a:off x="6894194" y="4730786"/>
            <a:ext cx="158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forwards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5AF1D-42A5-7630-9A56-FDE3E2B638C2}"/>
              </a:ext>
            </a:extLst>
          </p:cNvPr>
          <p:cNvSpPr txBox="1"/>
          <p:nvPr/>
        </p:nvSpPr>
        <p:spPr>
          <a:xfrm>
            <a:off x="4305300" y="529994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monitors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65543-DD40-C3B6-B402-4FE69C98D49A}"/>
              </a:ext>
            </a:extLst>
          </p:cNvPr>
          <p:cNvSpPr txBox="1"/>
          <p:nvPr/>
        </p:nvSpPr>
        <p:spPr>
          <a:xfrm>
            <a:off x="3187578" y="4725043"/>
            <a:ext cx="5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ECC37-B41D-F810-9C94-BAAE9BDE55D7}"/>
              </a:ext>
            </a:extLst>
          </p:cNvPr>
          <p:cNvSpPr txBox="1"/>
          <p:nvPr/>
        </p:nvSpPr>
        <p:spPr>
          <a:xfrm>
            <a:off x="7371093" y="3734200"/>
            <a:ext cx="1523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Lily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Tuckrige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0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96" y="1986494"/>
            <a:ext cx="10680376" cy="2922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4096" y="1617162"/>
            <a:ext cx="54696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Grep form filled by suspects using key words “form item”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D4C25-7254-666A-EB7E-5E4DAB8F9171}"/>
              </a:ext>
            </a:extLst>
          </p:cNvPr>
          <p:cNvSpPr txBox="1"/>
          <p:nvPr/>
        </p:nvSpPr>
        <p:spPr>
          <a:xfrm>
            <a:off x="6143735" y="161716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FF801-9EC0-DDC7-7641-865C614FB2ED}"/>
              </a:ext>
            </a:extLst>
          </p:cNvPr>
          <p:cNvSpPr txBox="1"/>
          <p:nvPr/>
        </p:nvSpPr>
        <p:spPr>
          <a:xfrm>
            <a:off x="674096" y="1099927"/>
            <a:ext cx="38314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method 3:</a:t>
            </a:r>
            <a:r>
              <a:rPr lang="en-US" dirty="0"/>
              <a:t> </a:t>
            </a:r>
            <a:r>
              <a:rPr lang="en-US" dirty="0">
                <a:latin typeface="OCRB" panose="020B0609020202020204" pitchFamily="49" charset="0"/>
              </a:rPr>
              <a:t>grep ”form item” </a:t>
            </a:r>
          </a:p>
        </p:txBody>
      </p:sp>
    </p:spTree>
    <p:extLst>
      <p:ext uri="{BB962C8B-B14F-4D97-AF65-F5344CB8AC3E}">
        <p14:creationId xmlns:p14="http://schemas.microsoft.com/office/powerpoint/2010/main" val="9526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4" y="2013128"/>
            <a:ext cx="10423941" cy="2816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64" y="1643796"/>
            <a:ext cx="449251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Grep form filled by suspects using field names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6129C-01CE-8DEE-BF15-8ED114BE825B}"/>
              </a:ext>
            </a:extLst>
          </p:cNvPr>
          <p:cNvSpPr txBox="1"/>
          <p:nvPr/>
        </p:nvSpPr>
        <p:spPr>
          <a:xfrm>
            <a:off x="5152946" y="164379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5C41B-5FC4-1BE4-EF14-8657C68F24CD}"/>
              </a:ext>
            </a:extLst>
          </p:cNvPr>
          <p:cNvSpPr txBox="1"/>
          <p:nvPr/>
        </p:nvSpPr>
        <p:spPr>
          <a:xfrm>
            <a:off x="674095" y="1099927"/>
            <a:ext cx="837691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Segoe Print" panose="02000600000000000000" pitchFamily="2" charset="0"/>
              </a:rPr>
              <a:t>method 4:</a:t>
            </a:r>
            <a:r>
              <a:rPr lang="en-US"/>
              <a:t> </a:t>
            </a:r>
            <a:r>
              <a:rPr lang="en-US" dirty="0">
                <a:latin typeface="OCRB" panose="020B0609020202020204" pitchFamily="49" charset="0"/>
              </a:rPr>
              <a:t>--e </a:t>
            </a:r>
            <a:r>
              <a:rPr lang="en-US" dirty="0" err="1">
                <a:latin typeface="OCRB" panose="020B0609020202020204" pitchFamily="49" charset="0"/>
              </a:rPr>
              <a:t>urlencoded-form.key</a:t>
            </a:r>
            <a:r>
              <a:rPr lang="en-US" dirty="0">
                <a:latin typeface="OCRB" panose="020B0609020202020204" pitchFamily="49" charset="0"/>
              </a:rPr>
              <a:t> -e </a:t>
            </a:r>
            <a:r>
              <a:rPr lang="en-US" dirty="0" err="1">
                <a:latin typeface="OCRB" panose="020B0609020202020204" pitchFamily="49" charset="0"/>
              </a:rPr>
              <a:t>urlencoded-form.value</a:t>
            </a:r>
            <a:endParaRPr lang="en-US" dirty="0">
              <a:latin typeface="OCRB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3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 IP associated with any suspects?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9894903" cy="1216833"/>
          </a:xfrm>
        </p:spPr>
        <p:txBody>
          <a:bodyPr/>
          <a:lstStyle/>
          <a:p>
            <a:r>
              <a:rPr lang="en-US" dirty="0"/>
              <a:t>No: A few students may use the same IP </a:t>
            </a:r>
          </a:p>
          <a:p>
            <a:r>
              <a:rPr lang="en-US" dirty="0"/>
              <a:t>Need to find the unique </a:t>
            </a:r>
            <a:r>
              <a:rPr lang="en-US" dirty="0">
                <a:solidFill>
                  <a:srgbClr val="FF0000"/>
                </a:solidFill>
              </a:rPr>
              <a:t>MAC 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63734"/>
            <a:ext cx="10675134" cy="15624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199" y="3294402"/>
            <a:ext cx="34774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mac address of packet 83601</a:t>
            </a:r>
          </a:p>
        </p:txBody>
      </p:sp>
    </p:spTree>
    <p:extLst>
      <p:ext uri="{BB962C8B-B14F-4D97-AF65-F5344CB8AC3E}">
        <p14:creationId xmlns:p14="http://schemas.microsoft.com/office/powerpoint/2010/main" val="162608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7458" y="431477"/>
            <a:ext cx="779187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packets sending and receiving by the suspect’s Apple device (Method 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8" y="800808"/>
            <a:ext cx="8483434" cy="1443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7724" y="1690438"/>
            <a:ext cx="321722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Too many packets, need refine the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458" y="2736459"/>
            <a:ext cx="9800169" cy="3696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7458" y="2367127"/>
            <a:ext cx="124944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/>
              <a:t>(Method 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5905" y="4048298"/>
            <a:ext cx="44119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Ethernet 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Ethernet with mac address “00:17:f2:e2:c0:ce”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No space </a:t>
            </a:r>
            <a:r>
              <a:rPr lang="en-US" sz="1600" dirty="0"/>
              <a:t>between two filters</a:t>
            </a:r>
          </a:p>
        </p:txBody>
      </p:sp>
    </p:spTree>
    <p:extLst>
      <p:ext uri="{BB962C8B-B14F-4D97-AF65-F5344CB8AC3E}">
        <p14:creationId xmlns:p14="http://schemas.microsoft.com/office/powerpoint/2010/main" val="3632790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MAC address with suspect’s ID?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672716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 is a stateless protocol </a:t>
            </a:r>
          </a:p>
          <a:p>
            <a:pPr lvl="1"/>
            <a:r>
              <a:rPr lang="en-US" dirty="0"/>
              <a:t>each request is executed by server independently, without any knowledge of the requests that were executed before it</a:t>
            </a:r>
          </a:p>
          <a:p>
            <a:r>
              <a:rPr lang="en-US" dirty="0"/>
              <a:t>How to let server remember you?</a:t>
            </a:r>
          </a:p>
          <a:p>
            <a:pPr lvl="1"/>
            <a:r>
              <a:rPr lang="en-US" dirty="0"/>
              <a:t>HTTP cookie (web cookie, browser cookie) </a:t>
            </a:r>
          </a:p>
          <a:p>
            <a:r>
              <a:rPr lang="en-US" dirty="0"/>
              <a:t>A cookie </a:t>
            </a:r>
          </a:p>
          <a:p>
            <a:pPr lvl="1"/>
            <a:r>
              <a:rPr lang="en-US" dirty="0"/>
              <a:t>Is a small piece of data that a server sends to the user's web browser. </a:t>
            </a:r>
          </a:p>
          <a:p>
            <a:pPr lvl="1"/>
            <a:r>
              <a:rPr lang="en-US" dirty="0"/>
              <a:t>The client browser may store it and send it back with later requests to the same server. </a:t>
            </a:r>
          </a:p>
        </p:txBody>
      </p:sp>
      <p:pic>
        <p:nvPicPr>
          <p:cNvPr id="1026" name="Picture 2" descr="Why is Cookies Size Important? - GeoR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73" y="1911889"/>
            <a:ext cx="38481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05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Cookies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9841302" cy="3031047"/>
          </a:xfrm>
        </p:spPr>
        <p:txBody>
          <a:bodyPr>
            <a:normAutofit/>
          </a:bodyPr>
          <a:lstStyle/>
          <a:p>
            <a:r>
              <a:rPr lang="en-US" dirty="0"/>
              <a:t>Session management</a:t>
            </a:r>
          </a:p>
          <a:p>
            <a:pPr lvl="1"/>
            <a:r>
              <a:rPr lang="en-US" dirty="0"/>
              <a:t>Logins, shopping carts, game scores, or anything else the server should remember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User preferences, themes, and other settings</a:t>
            </a:r>
          </a:p>
          <a:p>
            <a:r>
              <a:rPr lang="en-US" dirty="0"/>
              <a:t>Tracking</a:t>
            </a:r>
          </a:p>
          <a:p>
            <a:pPr lvl="1"/>
            <a:r>
              <a:rPr lang="en-US" dirty="0"/>
              <a:t>Recording and analyzing user behavior</a:t>
            </a:r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4991609"/>
            <a:ext cx="94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may be able to find suspects’ profiles from Cookies!</a:t>
            </a:r>
          </a:p>
        </p:txBody>
      </p:sp>
    </p:spTree>
    <p:extLst>
      <p:ext uri="{BB962C8B-B14F-4D97-AF65-F5344CB8AC3E}">
        <p14:creationId xmlns:p14="http://schemas.microsoft.com/office/powerpoint/2010/main" val="136567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06" y="1808660"/>
            <a:ext cx="8624307" cy="1666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1706" y="1439329"/>
            <a:ext cx="430175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Narrow down the search result using cookie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0765" y="2641689"/>
            <a:ext cx="343574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@ hopefully cookies have email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18095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947" y="1891749"/>
            <a:ext cx="8208445" cy="33139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3947" y="1522417"/>
            <a:ext cx="474860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Search all email associated with the mac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3947" y="5205718"/>
            <a:ext cx="328692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[\w-] is the same as [A-Za-z0-9_-]</a:t>
            </a:r>
          </a:p>
        </p:txBody>
      </p:sp>
    </p:spTree>
    <p:extLst>
      <p:ext uri="{BB962C8B-B14F-4D97-AF65-F5344CB8AC3E}">
        <p14:creationId xmlns:p14="http://schemas.microsoft.com/office/powerpoint/2010/main" val="2793172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65" y="1279974"/>
            <a:ext cx="10501270" cy="42980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2752" y="3429000"/>
            <a:ext cx="231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https://regex101.com/</a:t>
            </a:r>
          </a:p>
        </p:txBody>
      </p:sp>
    </p:spTree>
    <p:extLst>
      <p:ext uri="{BB962C8B-B14F-4D97-AF65-F5344CB8AC3E}">
        <p14:creationId xmlns:p14="http://schemas.microsoft.com/office/powerpoint/2010/main" val="3085657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suspect in faculty’s class?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34528" y="175439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Teacher: Lily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Tuckrige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Students: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Amy Smith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Burt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Greedom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Tuck Gorge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Ava Book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  <a:sym typeface="Courier" charset="0"/>
              </a:rPr>
              <a:t>Johnny Coach</a:t>
            </a:r>
            <a:endParaRPr lang="en-US" altLang="en-US" b="1" dirty="0">
              <a:solidFill>
                <a:srgbClr val="FF0000"/>
              </a:solidFill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Jeremy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Ledvkin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Nancy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Colburne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Tamara Perkins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Esther Pringle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Asar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 </a:t>
            </a:r>
            <a:r>
              <a:rPr lang="en-US" altLang="en-US" dirty="0" err="1">
                <a:latin typeface="Courier" charset="0"/>
                <a:ea typeface="Courier" charset="0"/>
                <a:cs typeface="Courier" charset="0"/>
                <a:sym typeface="Courier" charset="0"/>
              </a:rPr>
              <a:t>Misrad</a:t>
            </a:r>
            <a:endParaRPr lang="en-US" altLang="en-US" dirty="0">
              <a:latin typeface="Courier" charset="0"/>
              <a:sym typeface="Courier" charset="0"/>
            </a:endParaRPr>
          </a:p>
          <a:p>
            <a:r>
              <a:rPr lang="en-US" altLang="en-US" dirty="0">
                <a:latin typeface="Courier" charset="0"/>
                <a:sym typeface="Courier" charset="0"/>
              </a:rPr>
              <a:t>	</a:t>
            </a:r>
            <a:r>
              <a:rPr lang="en-US" altLang="en-US" dirty="0">
                <a:latin typeface="Courier" charset="0"/>
                <a:ea typeface="Courier" charset="0"/>
                <a:cs typeface="Courier" charset="0"/>
                <a:sym typeface="Courier" charset="0"/>
              </a:rPr>
              <a:t>Jenny Kant</a:t>
            </a:r>
            <a:endParaRPr lang="en-US" altLang="en-US" dirty="0">
              <a:latin typeface="Courier" charset="0"/>
              <a:sym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34" y="3058154"/>
            <a:ext cx="3157268" cy="342457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5838" cy="1325563"/>
          </a:xfrm>
        </p:spPr>
        <p:txBody>
          <a:bodyPr/>
          <a:lstStyle/>
          <a:p>
            <a:r>
              <a:rPr lang="en-US" dirty="0"/>
              <a:t>The second harassment email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6580516" cy="4351338"/>
          </a:xfrm>
        </p:spPr>
        <p:txBody>
          <a:bodyPr/>
          <a:lstStyle/>
          <a:p>
            <a:r>
              <a:rPr lang="en-US" dirty="0"/>
              <a:t>The second email was sent from </a:t>
            </a:r>
            <a:r>
              <a:rPr lang="en-US" dirty="0">
                <a:hlinkClick r:id="rId3"/>
              </a:rPr>
              <a:t>www.willselfdestruct.com</a:t>
            </a:r>
            <a:endParaRPr lang="en-US" dirty="0"/>
          </a:p>
          <a:p>
            <a:r>
              <a:rPr lang="en-US" dirty="0"/>
              <a:t>When the faculty click a link in the email, the faculty read the content provided by the website</a:t>
            </a:r>
          </a:p>
          <a:p>
            <a:r>
              <a:rPr lang="en-US" dirty="0"/>
              <a:t>The screenshot is provided by the faculty</a:t>
            </a:r>
          </a:p>
          <a:p>
            <a:r>
              <a:rPr lang="en-US" dirty="0"/>
              <a:t>The second email traffic is captured by the system admin </a:t>
            </a:r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6075" y="3717986"/>
            <a:ext cx="1733910" cy="328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6075" y="4244196"/>
            <a:ext cx="1578634" cy="2130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34" y="0"/>
            <a:ext cx="2301873" cy="29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V="1">
            <a:off x="7065034" y="101236"/>
            <a:ext cx="1146500" cy="273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151298" y="2949275"/>
            <a:ext cx="983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15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did the suspect use </a:t>
            </a:r>
            <a:r>
              <a:rPr lang="en-US" sz="2800" dirty="0"/>
              <a:t>www.willselfdestruct.com</a:t>
            </a:r>
            <a:r>
              <a:rPr lang="en-US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087913"/>
            <a:ext cx="370678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form submitted time in EDT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57245"/>
            <a:ext cx="10487707" cy="15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8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helpful filters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http.set_cookie</a:t>
            </a:r>
            <a:r>
              <a:rPr lang="en-US" dirty="0"/>
              <a:t> </a:t>
            </a:r>
          </a:p>
          <a:p>
            <a:r>
              <a:rPr lang="en-US" dirty="0" err="1"/>
              <a:t>ip.dst</a:t>
            </a:r>
            <a:r>
              <a:rPr lang="en-US" dirty="0"/>
              <a:t> == 192.168.15.4 </a:t>
            </a:r>
          </a:p>
          <a:p>
            <a:r>
              <a:rPr lang="en-US" dirty="0" err="1"/>
              <a:t>http.user_agent</a:t>
            </a:r>
            <a:r>
              <a:rPr lang="en-US" dirty="0"/>
              <a:t> == "Mozilla/4.0 (compatible; MSIE 6.0; Windows NT 5.1; SV1)“</a:t>
            </a:r>
          </a:p>
          <a:p>
            <a:r>
              <a:rPr lang="en-US" dirty="0" err="1"/>
              <a:t>http.request.uri</a:t>
            </a:r>
            <a:r>
              <a:rPr lang="en-US" dirty="0"/>
              <a:t> contains "?"  </a:t>
            </a:r>
          </a:p>
          <a:p>
            <a:r>
              <a:rPr lang="en-US" dirty="0" err="1"/>
              <a:t>http.request.method</a:t>
            </a:r>
            <a:r>
              <a:rPr lang="en-US" dirty="0"/>
              <a:t>=="POST"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0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/>
          <a:srcRect l="12573" r="10698"/>
          <a:stretch/>
        </p:blipFill>
        <p:spPr>
          <a:xfrm>
            <a:off x="6331536" y="1835622"/>
            <a:ext cx="3666228" cy="5944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54592" cy="1325563"/>
          </a:xfrm>
        </p:spPr>
        <p:txBody>
          <a:bodyPr/>
          <a:lstStyle/>
          <a:p>
            <a:r>
              <a:rPr lang="en-US" dirty="0"/>
              <a:t>Assumed Scenario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51660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45" y="3448971"/>
            <a:ext cx="842387" cy="842387"/>
          </a:xfrm>
          <a:prstGeom prst="rect">
            <a:avLst/>
          </a:prstGeom>
        </p:spPr>
      </p:pic>
      <p:pic>
        <p:nvPicPr>
          <p:cNvPr id="10" name="Picture 9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10954918" y="245254"/>
            <a:ext cx="754931" cy="89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167" y="379236"/>
            <a:ext cx="1235643" cy="77637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7847" y="-17253"/>
            <a:ext cx="2066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www.willselfdestruct.com</a:t>
            </a:r>
          </a:p>
        </p:txBody>
      </p:sp>
      <p:sp>
        <p:nvSpPr>
          <p:cNvPr id="5" name="Rectangle 4"/>
          <p:cNvSpPr/>
          <p:nvPr/>
        </p:nvSpPr>
        <p:spPr>
          <a:xfrm>
            <a:off x="7635270" y="-7474"/>
            <a:ext cx="1879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student in dorm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548379" y="1571228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14551" y="1321112"/>
            <a:ext cx="2059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578438" y="1165517"/>
            <a:ext cx="22098" cy="18537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2"/>
          </p:cNvCxnSpPr>
          <p:nvPr/>
        </p:nvCxnSpPr>
        <p:spPr>
          <a:xfrm>
            <a:off x="11332384" y="1141502"/>
            <a:ext cx="17859" cy="50354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605762" y="2738844"/>
            <a:ext cx="2784004" cy="254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38859" y="2486829"/>
            <a:ext cx="2522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 www.willselfdestruct.com/form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578438" y="1987626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176285" y="3084484"/>
            <a:ext cx="848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Faculty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623622" y="5218724"/>
            <a:ext cx="2726621" cy="2582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8610140" y="5808427"/>
            <a:ext cx="2705491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574855" y="4485844"/>
            <a:ext cx="8809" cy="184594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/>
          <a:srcRect b="17009"/>
          <a:stretch/>
        </p:blipFill>
        <p:spPr>
          <a:xfrm>
            <a:off x="7285134" y="5476893"/>
            <a:ext cx="1246667" cy="127370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499099" y="5056158"/>
            <a:ext cx="3176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Get www.willselfdestruct.com/secure/linkes834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60600" y="1381610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5676" y="255044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561686" y="4495615"/>
            <a:ext cx="2753945" cy="332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552" y="4516662"/>
            <a:ext cx="485210" cy="48521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361619" y="1987626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61619" y="4310949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275676" y="5042572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365123" y="5623761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51642" y="3103121"/>
            <a:ext cx="136273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Save harassment content on server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801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17624" cy="1325563"/>
          </a:xfrm>
        </p:spPr>
        <p:txBody>
          <a:bodyPr/>
          <a:lstStyle/>
          <a:p>
            <a:r>
              <a:rPr lang="en-US" dirty="0"/>
              <a:t>Mapping scenario to evidence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1" y="1825625"/>
            <a:ext cx="492946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student accesses the website</a:t>
            </a:r>
          </a:p>
          <a:p>
            <a:pPr lvl="1"/>
            <a:r>
              <a:rPr lang="en-US" dirty="0"/>
              <a:t>Website provides a form</a:t>
            </a:r>
          </a:p>
          <a:p>
            <a:r>
              <a:rPr lang="en-US" dirty="0"/>
              <a:t>A student fills out the form (contains harassment content) on the website</a:t>
            </a:r>
          </a:p>
          <a:p>
            <a:r>
              <a:rPr lang="en-US" dirty="0"/>
              <a:t>The website sends a notification email to the faculty</a:t>
            </a:r>
          </a:p>
          <a:p>
            <a:r>
              <a:rPr lang="en-US" dirty="0"/>
              <a:t>Faculty click the link in the email </a:t>
            </a:r>
          </a:p>
          <a:p>
            <a:r>
              <a:rPr lang="en-US" dirty="0"/>
              <a:t>Website sends the harassment content saved on the website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321" y="1839473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98678" y="268137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7098" y="381662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7374" y="4621480"/>
            <a:ext cx="30168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882" y="5227238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00077" y="2208805"/>
            <a:ext cx="301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E33F9B-5B0A-9E51-E45F-B21AC8A01555}"/>
              </a:ext>
            </a:extLst>
          </p:cNvPr>
          <p:cNvGraphicFramePr>
            <a:graphicFrameLocks noGrp="1"/>
          </p:cNvGraphicFramePr>
          <p:nvPr/>
        </p:nvGraphicFramePr>
        <p:xfrm>
          <a:off x="5881607" y="1839473"/>
          <a:ext cx="595135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49">
                  <a:extLst>
                    <a:ext uri="{9D8B030D-6E8A-4147-A177-3AD203B41FA5}">
                      <a16:colId xmlns:a16="http://schemas.microsoft.com/office/drawing/2014/main" val="2377640951"/>
                    </a:ext>
                  </a:extLst>
                </a:gridCol>
                <a:gridCol w="1108129">
                  <a:extLst>
                    <a:ext uri="{9D8B030D-6E8A-4147-A177-3AD203B41FA5}">
                      <a16:colId xmlns:a16="http://schemas.microsoft.com/office/drawing/2014/main" val="1814804652"/>
                    </a:ext>
                  </a:extLst>
                </a:gridCol>
                <a:gridCol w="1394847">
                  <a:extLst>
                    <a:ext uri="{9D8B030D-6E8A-4147-A177-3AD203B41FA5}">
                      <a16:colId xmlns:a16="http://schemas.microsoft.com/office/drawing/2014/main" val="3541810250"/>
                    </a:ext>
                  </a:extLst>
                </a:gridCol>
                <a:gridCol w="1805553">
                  <a:extLst>
                    <a:ext uri="{9D8B030D-6E8A-4147-A177-3AD203B41FA5}">
                      <a16:colId xmlns:a16="http://schemas.microsoft.com/office/drawing/2014/main" val="2675974944"/>
                    </a:ext>
                  </a:extLst>
                </a:gridCol>
                <a:gridCol w="1177873">
                  <a:extLst>
                    <a:ext uri="{9D8B030D-6E8A-4147-A177-3AD203B41FA5}">
                      <a16:colId xmlns:a16="http://schemas.microsoft.com/office/drawing/2014/main" val="318927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1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IP,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HTTP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www.willselfdestruct.com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0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IP, 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HTTP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harassment content in a form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From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To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Subject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5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harassment content = email content received by the faculty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64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1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E5AA7B-9DD9-5A59-2FAD-72434590AB2A}"/>
              </a:ext>
            </a:extLst>
          </p:cNvPr>
          <p:cNvSpPr txBox="1"/>
          <p:nvPr/>
        </p:nvSpPr>
        <p:spPr>
          <a:xfrm>
            <a:off x="1004000" y="2527031"/>
            <a:ext cx="96735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Print" panose="02000600000000000000" pitchFamily="2" charset="0"/>
              </a:rPr>
              <a:t>Find evidence to reconstruct the scenario if our assumption is correct.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C595A-44B5-EB56-281B-E1AE26D2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4" y="570766"/>
            <a:ext cx="1813741" cy="17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065" y="1813186"/>
            <a:ext cx="8868232" cy="3471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5992" y="2268745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991" y="4439726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Verify hash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990" y="3130148"/>
            <a:ext cx="165407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Download traffic 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captured network traffic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data review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6500"/>
            <a:ext cx="9053945" cy="279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4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302" y="1663439"/>
            <a:ext cx="7961799" cy="40178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69202" y="2803645"/>
            <a:ext cx="4178965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-q</a:t>
            </a:r>
            <a:r>
              <a:rPr lang="en-US" sz="1600" dirty="0"/>
              <a:t>: quit (don’t show packets)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-z</a:t>
            </a:r>
            <a:r>
              <a:rPr lang="en-US" sz="1600" dirty="0"/>
              <a:t>: statistics, </a:t>
            </a:r>
            <a:r>
              <a:rPr lang="en-US" sz="1600" dirty="0" err="1">
                <a:solidFill>
                  <a:srgbClr val="FF0000"/>
                </a:solidFill>
              </a:rPr>
              <a:t>io,stat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is one of stats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0</a:t>
            </a:r>
            <a:r>
              <a:rPr lang="en-US" sz="1600" dirty="0"/>
              <a:t>: over all packets, otherwise is interval seconds</a:t>
            </a:r>
          </a:p>
          <a:p>
            <a:r>
              <a:rPr lang="en-US" sz="1600" dirty="0"/>
              <a:t> [</a:t>
            </a:r>
            <a:r>
              <a:rPr lang="en-US" sz="1600" dirty="0">
                <a:solidFill>
                  <a:srgbClr val="FF0000"/>
                </a:solidFill>
              </a:rPr>
              <a:t>COUNT</a:t>
            </a:r>
            <a:r>
              <a:rPr lang="en-US" sz="1600" dirty="0"/>
              <a:t>|SUM|MIN|MAX|AVG](&lt;field&gt;)&lt;filter&gt;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8302" y="1294107"/>
            <a:ext cx="30003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the number of packets</a:t>
            </a:r>
          </a:p>
        </p:txBody>
      </p:sp>
    </p:spTree>
    <p:extLst>
      <p:ext uri="{BB962C8B-B14F-4D97-AF65-F5344CB8AC3E}">
        <p14:creationId xmlns:p14="http://schemas.microsoft.com/office/powerpoint/2010/main" val="6786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32407</TotalTime>
  <Words>1686</Words>
  <Application>Microsoft Office PowerPoint</Application>
  <PresentationFormat>Widescreen</PresentationFormat>
  <Paragraphs>244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Courier</vt:lpstr>
      <vt:lpstr>Arial</vt:lpstr>
      <vt:lpstr>Calibri</vt:lpstr>
      <vt:lpstr>Calibri Light</vt:lpstr>
      <vt:lpstr>OCRB</vt:lpstr>
      <vt:lpstr>Segoe Print</vt:lpstr>
      <vt:lpstr>Office Theme</vt:lpstr>
      <vt:lpstr>Investigating Harassment Emails</vt:lpstr>
      <vt:lpstr>Harassment Scenario</vt:lpstr>
      <vt:lpstr>The second harassment email </vt:lpstr>
      <vt:lpstr>Assumed Scenario</vt:lpstr>
      <vt:lpstr>Mapping scenario to evidence</vt:lpstr>
      <vt:lpstr>PowerPoint Presentation</vt:lpstr>
      <vt:lpstr>The captured network traffic log</vt:lpstr>
      <vt:lpstr>Traffic data review</vt:lpstr>
      <vt:lpstr>PowerPoint Presentation</vt:lpstr>
      <vt:lpstr>PowerPoint Presentation</vt:lpstr>
      <vt:lpstr>Evidence collection</vt:lpstr>
      <vt:lpstr>List of questions</vt:lpstr>
      <vt:lpstr>Which IP accessed www.willselfdestruct.com?</vt:lpstr>
      <vt:lpstr>PowerPoint Presentation</vt:lpstr>
      <vt:lpstr>PowerPoint Presentation</vt:lpstr>
      <vt:lpstr>Alternative: find IP from HTTP response.</vt:lpstr>
      <vt:lpstr>PowerPoint Presentation</vt:lpstr>
      <vt:lpstr>Does the IP post harassing  comments to the website? </vt:lpstr>
      <vt:lpstr>PowerPoint Presentation</vt:lpstr>
      <vt:lpstr> </vt:lpstr>
      <vt:lpstr>PowerPoint Presentation</vt:lpstr>
      <vt:lpstr>Is the IP associated with any suspects?</vt:lpstr>
      <vt:lpstr>PowerPoint Presentation</vt:lpstr>
      <vt:lpstr>How to connect MAC address with suspect’s ID?</vt:lpstr>
      <vt:lpstr>Purpose of Cookies</vt:lpstr>
      <vt:lpstr>PowerPoint Presentation</vt:lpstr>
      <vt:lpstr>PowerPoint Presentation</vt:lpstr>
      <vt:lpstr>PowerPoint Presentation</vt:lpstr>
      <vt:lpstr>Is the suspect in faculty’s class?</vt:lpstr>
      <vt:lpstr>When did the suspect use www.willselfdestruct.com?</vt:lpstr>
      <vt:lpstr>Other helpful filters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2773</cp:revision>
  <dcterms:created xsi:type="dcterms:W3CDTF">2020-09-14T14:43:27Z</dcterms:created>
  <dcterms:modified xsi:type="dcterms:W3CDTF">2023-02-06T01:20:46Z</dcterms:modified>
</cp:coreProperties>
</file>