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328" r:id="rId7"/>
    <p:sldId id="331" r:id="rId8"/>
    <p:sldId id="332" r:id="rId9"/>
    <p:sldId id="333" r:id="rId10"/>
    <p:sldId id="334" r:id="rId11"/>
    <p:sldId id="335" r:id="rId12"/>
    <p:sldId id="330" r:id="rId13"/>
    <p:sldId id="336" r:id="rId14"/>
    <p:sldId id="337" r:id="rId15"/>
    <p:sldId id="338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C0DF7-2D2F-4CF1-BD0E-D7B671E7966B}" v="15" dt="2021-07-31T16:24:17.4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6" autoAdjust="0"/>
    <p:restoredTop sz="83304" autoAdjust="0"/>
  </p:normalViewPr>
  <p:slideViewPr>
    <p:cSldViewPr snapToGrid="0">
      <p:cViewPr varScale="1">
        <p:scale>
          <a:sx n="99" d="100"/>
          <a:sy n="99" d="100"/>
        </p:scale>
        <p:origin x="134" y="42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Linux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20249</TotalTime>
  <Words>271</Words>
  <Application>Microsoft Office PowerPoint</Application>
  <PresentationFormat>Widescreen</PresentationFormat>
  <Paragraphs>43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Acquiring the USB image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Acquisition a USB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2021-07-31T16:26:49Z</dcterms:modified>
</cp:coreProperties>
</file>