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73" r:id="rId3"/>
    <p:sldId id="444" r:id="rId4"/>
    <p:sldId id="446" r:id="rId5"/>
    <p:sldId id="490" r:id="rId6"/>
    <p:sldId id="491" r:id="rId7"/>
    <p:sldId id="492" r:id="rId8"/>
    <p:sldId id="445" r:id="rId9"/>
    <p:sldId id="493" r:id="rId10"/>
    <p:sldId id="494" r:id="rId11"/>
    <p:sldId id="495" r:id="rId12"/>
    <p:sldId id="496" r:id="rId13"/>
    <p:sldId id="497" r:id="rId14"/>
    <p:sldId id="453" r:id="rId15"/>
    <p:sldId id="454" r:id="rId16"/>
    <p:sldId id="498" r:id="rId17"/>
    <p:sldId id="499" r:id="rId18"/>
    <p:sldId id="500" r:id="rId19"/>
    <p:sldId id="501" r:id="rId20"/>
    <p:sldId id="502" r:id="rId21"/>
    <p:sldId id="503" r:id="rId22"/>
    <p:sldId id="504" r:id="rId23"/>
    <p:sldId id="505" r:id="rId24"/>
    <p:sldId id="506" r:id="rId25"/>
    <p:sldId id="507" r:id="rId26"/>
    <p:sldId id="467" r:id="rId27"/>
    <p:sldId id="508" r:id="rId28"/>
    <p:sldId id="509" r:id="rId29"/>
    <p:sldId id="42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83AC-F9AE-4056-9599-2DACFAA8A130}" v="5" dt="2021-08-30T13:09:32.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67" autoAdjust="0"/>
  </p:normalViewPr>
  <p:slideViewPr>
    <p:cSldViewPr snapToGrid="0">
      <p:cViewPr varScale="1">
        <p:scale>
          <a:sx n="98" d="100"/>
          <a:sy n="98" d="100"/>
        </p:scale>
        <p:origin x="149"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61B83AC-F9AE-4056-9599-2DACFAA8A130}"/>
    <pc:docChg chg="modSld">
      <pc:chgData name="Weifeng Xu" userId="e7aed605-a3dd-4d5a-a692-a87037af107b" providerId="ADAL" clId="{761B83AC-F9AE-4056-9599-2DACFAA8A130}" dt="2021-08-30T13:09:56.528" v="41" actId="1076"/>
      <pc:docMkLst>
        <pc:docMk/>
      </pc:docMkLst>
      <pc:sldChg chg="addSp modSp mod">
        <pc:chgData name="Weifeng Xu" userId="e7aed605-a3dd-4d5a-a692-a87037af107b" providerId="ADAL" clId="{761B83AC-F9AE-4056-9599-2DACFAA8A130}" dt="2021-08-30T13:09:02.152" v="37" actId="693"/>
        <pc:sldMkLst>
          <pc:docMk/>
          <pc:sldMk cId="2089025007" sldId="446"/>
        </pc:sldMkLst>
        <pc:spChg chg="add mod">
          <ac:chgData name="Weifeng Xu" userId="e7aed605-a3dd-4d5a-a692-a87037af107b" providerId="ADAL" clId="{761B83AC-F9AE-4056-9599-2DACFAA8A130}" dt="2021-08-30T13:08:20.150" v="32" actId="1076"/>
          <ac:spMkLst>
            <pc:docMk/>
            <pc:sldMk cId="2089025007" sldId="446"/>
            <ac:spMk id="7" creationId="{55968F36-E404-48E8-80CA-52C67852A6DD}"/>
          </ac:spMkLst>
        </pc:spChg>
        <pc:spChg chg="mod">
          <ac:chgData name="Weifeng Xu" userId="e7aed605-a3dd-4d5a-a692-a87037af107b" providerId="ADAL" clId="{761B83AC-F9AE-4056-9599-2DACFAA8A130}" dt="2021-08-30T12:57:02.882" v="8" actId="1076"/>
          <ac:spMkLst>
            <pc:docMk/>
            <pc:sldMk cId="2089025007" sldId="446"/>
            <ac:spMk id="19" creationId="{00000000-0000-0000-0000-000000000000}"/>
          </ac:spMkLst>
        </pc:spChg>
        <pc:picChg chg="add mod">
          <ac:chgData name="Weifeng Xu" userId="e7aed605-a3dd-4d5a-a692-a87037af107b" providerId="ADAL" clId="{761B83AC-F9AE-4056-9599-2DACFAA8A130}" dt="2021-08-30T12:56:45.840" v="1" actId="1076"/>
          <ac:picMkLst>
            <pc:docMk/>
            <pc:sldMk cId="2089025007" sldId="446"/>
            <ac:picMk id="4" creationId="{53BBAAEF-47FD-4233-BA5D-FEFD81D7C15D}"/>
          </ac:picMkLst>
        </pc:picChg>
        <pc:cxnChg chg="add mod">
          <ac:chgData name="Weifeng Xu" userId="e7aed605-a3dd-4d5a-a692-a87037af107b" providerId="ADAL" clId="{761B83AC-F9AE-4056-9599-2DACFAA8A130}" dt="2021-08-30T13:09:02.152" v="37" actId="693"/>
          <ac:cxnSpMkLst>
            <pc:docMk/>
            <pc:sldMk cId="2089025007" sldId="446"/>
            <ac:cxnSpMk id="9" creationId="{5C0C229B-39E8-4380-B31C-90D155704E16}"/>
          </ac:cxnSpMkLst>
        </pc:cxnChg>
        <pc:cxnChg chg="add mod">
          <ac:chgData name="Weifeng Xu" userId="e7aed605-a3dd-4d5a-a692-a87037af107b" providerId="ADAL" clId="{761B83AC-F9AE-4056-9599-2DACFAA8A130}" dt="2021-08-30T12:57:14.802" v="12" actId="1076"/>
          <ac:cxnSpMkLst>
            <pc:docMk/>
            <pc:sldMk cId="2089025007" sldId="446"/>
            <ac:cxnSpMk id="11" creationId="{87D0A159-7E14-4BF7-9CB0-3297C5F40739}"/>
          </ac:cxnSpMkLst>
        </pc:cxnChg>
        <pc:cxnChg chg="mod">
          <ac:chgData name="Weifeng Xu" userId="e7aed605-a3dd-4d5a-a692-a87037af107b" providerId="ADAL" clId="{761B83AC-F9AE-4056-9599-2DACFAA8A130}" dt="2021-08-30T12:56:54.893" v="3" actId="14100"/>
          <ac:cxnSpMkLst>
            <pc:docMk/>
            <pc:sldMk cId="2089025007" sldId="446"/>
            <ac:cxnSpMk id="14" creationId="{00000000-0000-0000-0000-000000000000}"/>
          </ac:cxnSpMkLst>
        </pc:cxnChg>
      </pc:sldChg>
      <pc:sldChg chg="addSp modSp mod">
        <pc:chgData name="Weifeng Xu" userId="e7aed605-a3dd-4d5a-a692-a87037af107b" providerId="ADAL" clId="{761B83AC-F9AE-4056-9599-2DACFAA8A130}" dt="2021-08-30T13:01:57.973" v="14" actId="1076"/>
        <pc:sldMkLst>
          <pc:docMk/>
          <pc:sldMk cId="3015196105" sldId="491"/>
        </pc:sldMkLst>
        <pc:picChg chg="add mod">
          <ac:chgData name="Weifeng Xu" userId="e7aed605-a3dd-4d5a-a692-a87037af107b" providerId="ADAL" clId="{761B83AC-F9AE-4056-9599-2DACFAA8A130}" dt="2021-08-30T13:01:57.973" v="14" actId="1076"/>
          <ac:picMkLst>
            <pc:docMk/>
            <pc:sldMk cId="3015196105" sldId="491"/>
            <ac:picMk id="10" creationId="{2039D276-9706-43EB-83A2-1A66F8880AE7}"/>
          </ac:picMkLst>
        </pc:picChg>
      </pc:sldChg>
      <pc:sldChg chg="addSp modSp mod">
        <pc:chgData name="Weifeng Xu" userId="e7aed605-a3dd-4d5a-a692-a87037af107b" providerId="ADAL" clId="{761B83AC-F9AE-4056-9599-2DACFAA8A130}" dt="2021-08-30T13:09:56.528" v="41" actId="1076"/>
        <pc:sldMkLst>
          <pc:docMk/>
          <pc:sldMk cId="1674251011" sldId="492"/>
        </pc:sldMkLst>
        <pc:spChg chg="mod">
          <ac:chgData name="Weifeng Xu" userId="e7aed605-a3dd-4d5a-a692-a87037af107b" providerId="ADAL" clId="{761B83AC-F9AE-4056-9599-2DACFAA8A130}" dt="2021-08-30T13:09:56.528" v="41" actId="1076"/>
          <ac:spMkLst>
            <pc:docMk/>
            <pc:sldMk cId="1674251011" sldId="492"/>
            <ac:spMk id="12" creationId="{00000000-0000-0000-0000-000000000000}"/>
          </ac:spMkLst>
        </pc:spChg>
        <pc:picChg chg="add mod">
          <ac:chgData name="Weifeng Xu" userId="e7aed605-a3dd-4d5a-a692-a87037af107b" providerId="ADAL" clId="{761B83AC-F9AE-4056-9599-2DACFAA8A130}" dt="2021-08-30T13:09:32.444" v="38"/>
          <ac:picMkLst>
            <pc:docMk/>
            <pc:sldMk cId="1674251011" sldId="492"/>
            <ac:picMk id="13" creationId="{6D4CB1C1-5E6E-4A60-AA2A-6F438E77FB09}"/>
          </ac:picMkLst>
        </pc:picChg>
        <pc:cxnChg chg="mod">
          <ac:chgData name="Weifeng Xu" userId="e7aed605-a3dd-4d5a-a692-a87037af107b" providerId="ADAL" clId="{761B83AC-F9AE-4056-9599-2DACFAA8A130}" dt="2021-08-30T13:09:36.412" v="39" actId="14100"/>
          <ac:cxnSpMkLst>
            <pc:docMk/>
            <pc:sldMk cId="1674251011" sldId="492"/>
            <ac:cxnSpMk id="11" creationId="{00000000-0000-0000-0000-000000000000}"/>
          </ac:cxnSpMkLst>
        </pc:cxnChg>
        <pc:cxnChg chg="add mod">
          <ac:chgData name="Weifeng Xu" userId="e7aed605-a3dd-4d5a-a692-a87037af107b" providerId="ADAL" clId="{761B83AC-F9AE-4056-9599-2DACFAA8A130}" dt="2021-08-30T13:09:32.444" v="38"/>
          <ac:cxnSpMkLst>
            <pc:docMk/>
            <pc:sldMk cId="1674251011" sldId="492"/>
            <ac:cxnSpMk id="15" creationId="{BF32E79E-7808-4B3C-A85C-7876A58075FA}"/>
          </ac:cxnSpMkLst>
        </pc:cxnChg>
      </pc:sldChg>
    </pc:docChg>
  </pc:docChgLst>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8/30/2021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if"/><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if"/><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10</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p:spTree>
    <p:extLst>
      <p:ext uri="{BB962C8B-B14F-4D97-AF65-F5344CB8AC3E}">
        <p14:creationId xmlns:p14="http://schemas.microsoft.com/office/powerpoint/2010/main" val="31161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11</a:t>
            </a:fld>
            <a:endParaRPr lang="en-US"/>
          </a:p>
        </p:txBody>
      </p:sp>
    </p:spTree>
    <p:extLst>
      <p:ext uri="{BB962C8B-B14F-4D97-AF65-F5344CB8AC3E}">
        <p14:creationId xmlns:p14="http://schemas.microsoft.com/office/powerpoint/2010/main" val="393379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Tree>
    <p:extLst>
      <p:ext uri="{BB962C8B-B14F-4D97-AF65-F5344CB8AC3E}">
        <p14:creationId xmlns:p14="http://schemas.microsoft.com/office/powerpoint/2010/main" val="68440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p:txBody>
          <a:bodyPr/>
          <a:lstStyle/>
          <a:p>
            <a:r>
              <a:rPr lang="en-US" dirty="0"/>
              <a:t>Send files from Kali to Windows 10</a:t>
            </a:r>
          </a:p>
          <a:p>
            <a:r>
              <a:rPr lang="en-US" dirty="0"/>
              <a:t>Solution</a:t>
            </a:r>
          </a:p>
          <a:p>
            <a:pPr lvl="1"/>
            <a:r>
              <a:rPr lang="en-US" dirty="0"/>
              <a:t>Use </a:t>
            </a:r>
            <a:r>
              <a:rPr lang="en-US" dirty="0" err="1"/>
              <a:t>Zenmap</a:t>
            </a:r>
            <a:endParaRPr lang="en-US" dirty="0"/>
          </a:p>
          <a:p>
            <a:pPr lvl="1"/>
            <a:r>
              <a:rPr lang="en-US" dirty="0" err="1"/>
              <a:t>netcat</a:t>
            </a:r>
            <a:r>
              <a:rPr lang="en-US" dirty="0"/>
              <a:t> is integrated into </a:t>
            </a:r>
            <a:r>
              <a:rPr lang="en-US" dirty="0" err="1"/>
              <a:t>Zenmap</a:t>
            </a:r>
            <a:endParaRPr lang="en-US" dirty="0"/>
          </a:p>
        </p:txBody>
      </p:sp>
    </p:spTree>
    <p:extLst>
      <p:ext uri="{BB962C8B-B14F-4D97-AF65-F5344CB8AC3E}">
        <p14:creationId xmlns:p14="http://schemas.microsoft.com/office/powerpoint/2010/main" val="321100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14</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p:spTree>
    <p:extLst>
      <p:ext uri="{BB962C8B-B14F-4D97-AF65-F5344CB8AC3E}">
        <p14:creationId xmlns:p14="http://schemas.microsoft.com/office/powerpoint/2010/main" val="24275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15</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Tree>
    <p:extLst>
      <p:ext uri="{BB962C8B-B14F-4D97-AF65-F5344CB8AC3E}">
        <p14:creationId xmlns:p14="http://schemas.microsoft.com/office/powerpoint/2010/main" val="15622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Create a backdoor at Window 10</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16</a:t>
            </a:fld>
            <a:endParaRPr lang="en-US"/>
          </a:p>
        </p:txBody>
      </p:sp>
    </p:spTree>
    <p:extLst>
      <p:ext uri="{BB962C8B-B14F-4D97-AF65-F5344CB8AC3E}">
        <p14:creationId xmlns:p14="http://schemas.microsoft.com/office/powerpoint/2010/main" val="103559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8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a:t>
            </a:r>
            <a:r>
              <a:rPr lang="en-US" sz="2400" dirty="0" err="1"/>
              <a:t>occures</a:t>
            </a:r>
            <a:r>
              <a:rPr lang="en-US" sz="2400" dirty="0"/>
              <a:t>.,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0" name="TextBox 9"/>
          <p:cNvSpPr txBox="1"/>
          <p:nvPr/>
        </p:nvSpPr>
        <p:spPr>
          <a:xfrm>
            <a:off x="5645309" y="1924969"/>
            <a:ext cx="904735" cy="461665"/>
          </a:xfrm>
          <a:prstGeom prst="rect">
            <a:avLst/>
          </a:prstGeom>
          <a:noFill/>
        </p:spPr>
        <p:txBody>
          <a:bodyPr wrap="none" rtlCol="0">
            <a:spAutoFit/>
          </a:bodyPr>
          <a:lstStyle/>
          <a:p>
            <a:r>
              <a:rPr lang="en-US" sz="2400" dirty="0"/>
              <a:t>Client</a:t>
            </a:r>
          </a:p>
        </p:txBody>
      </p:sp>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1837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19</a:t>
            </a:fld>
            <a:endParaRPr lang="en"/>
          </a:p>
        </p:txBody>
      </p:sp>
    </p:spTree>
    <p:extLst>
      <p:ext uri="{BB962C8B-B14F-4D97-AF65-F5344CB8AC3E}">
        <p14:creationId xmlns:p14="http://schemas.microsoft.com/office/powerpoint/2010/main" val="21251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33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r>
              <a:rPr lang="en-US" dirty="0"/>
              <a:t>Normal backdoor at victim’s PC needs to be activate by the attacker</a:t>
            </a:r>
          </a:p>
          <a:p>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8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p:txBody>
          <a:bodyPr/>
          <a:lstStyle/>
          <a:p>
            <a:r>
              <a:rPr lang="en-US" dirty="0"/>
              <a:t>Firewall doesn’t block signals sent from victims</a:t>
            </a:r>
          </a:p>
          <a:p>
            <a:r>
              <a:rPr lang="en-US" dirty="0"/>
              <a:t>Let the victim sends the signal</a:t>
            </a:r>
          </a:p>
          <a:p>
            <a:r>
              <a:rPr lang="en-US" dirty="0"/>
              <a:t>Let the attacker to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21</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686110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22</a:t>
            </a:fld>
            <a:endParaRPr lang="en"/>
          </a:p>
        </p:txBody>
      </p:sp>
    </p:spTree>
    <p:extLst>
      <p:ext uri="{BB962C8B-B14F-4D97-AF65-F5344CB8AC3E}">
        <p14:creationId xmlns:p14="http://schemas.microsoft.com/office/powerpoint/2010/main" val="3430879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554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082" y="1924968"/>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1" name="Left-Right Arrow 10"/>
          <p:cNvSpPr/>
          <p:nvPr/>
        </p:nvSpPr>
        <p:spPr>
          <a:xfrm>
            <a:off x="4422740" y="1209879"/>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86082" y="220434"/>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2336829" y="451267"/>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cxnSp>
        <p:nvCxnSpPr>
          <p:cNvPr id="8" name="Straight Arrow Connector 7"/>
          <p:cNvCxnSpPr>
            <a:stCxn id="13" idx="2"/>
          </p:cNvCxnSpPr>
          <p:nvPr/>
        </p:nvCxnSpPr>
        <p:spPr>
          <a:xfrm>
            <a:off x="5264777" y="670253"/>
            <a:ext cx="1238032" cy="1341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3" name="Picture 2"/>
          <p:cNvPicPr>
            <a:picLocks noChangeAspect="1"/>
          </p:cNvPicPr>
          <p:nvPr/>
        </p:nvPicPr>
        <p:blipFill>
          <a:blip r:embed="rId2"/>
          <a:stretch>
            <a:fillRect/>
          </a:stretch>
        </p:blipFill>
        <p:spPr>
          <a:xfrm>
            <a:off x="6929677" y="0"/>
            <a:ext cx="5244883" cy="6858000"/>
          </a:xfrm>
          <a:prstGeom prst="rect">
            <a:avLst/>
          </a:prstGeom>
        </p:spPr>
      </p:pic>
      <p:pic>
        <p:nvPicPr>
          <p:cNvPr id="7" name="Picture 6"/>
          <p:cNvPicPr>
            <a:picLocks noChangeAspect="1"/>
          </p:cNvPicPr>
          <p:nvPr/>
        </p:nvPicPr>
        <p:blipFill>
          <a:blip r:embed="rId3"/>
          <a:stretch>
            <a:fillRect/>
          </a:stretch>
        </p:blipFill>
        <p:spPr>
          <a:xfrm>
            <a:off x="0" y="879422"/>
            <a:ext cx="3958088" cy="936221"/>
          </a:xfrm>
          <a:prstGeom prst="rect">
            <a:avLst/>
          </a:prstGeom>
        </p:spPr>
      </p:pic>
    </p:spTree>
    <p:extLst>
      <p:ext uri="{BB962C8B-B14F-4D97-AF65-F5344CB8AC3E}">
        <p14:creationId xmlns:p14="http://schemas.microsoft.com/office/powerpoint/2010/main" val="951356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25</a:t>
            </a:fld>
            <a:endParaRPr lang="en-US"/>
          </a:p>
        </p:txBody>
      </p:sp>
      <p:pic>
        <p:nvPicPr>
          <p:cNvPr id="6" name="Picture 5"/>
          <p:cNvPicPr>
            <a:picLocks noChangeAspect="1"/>
          </p:cNvPicPr>
          <p:nvPr/>
        </p:nvPicPr>
        <p:blipFill>
          <a:blip r:embed="rId2"/>
          <a:stretch>
            <a:fillRect/>
          </a:stretch>
        </p:blipFill>
        <p:spPr>
          <a:xfrm>
            <a:off x="1094757" y="1396567"/>
            <a:ext cx="7720321" cy="5180741"/>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Tree>
    <p:extLst>
      <p:ext uri="{BB962C8B-B14F-4D97-AF65-F5344CB8AC3E}">
        <p14:creationId xmlns:p14="http://schemas.microsoft.com/office/powerpoint/2010/main" val="138511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r>
              <a:rPr lang="en-US" sz="2667" dirty="0">
                <a:latin typeface="Calibri Light" panose="020F0302020204030204" pitchFamily="34" charset="0"/>
                <a:cs typeface="Calibri Light" panose="020F0302020204030204" pitchFamily="34" charset="0"/>
              </a:rPr>
              <a:t>You can redirect these outputs to a different place (like a file);</a:t>
            </a:r>
          </a:p>
          <a:p>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r>
              <a:rPr lang="en-US" sz="2667" dirty="0">
                <a:latin typeface="Calibri Light" panose="020F0302020204030204" pitchFamily="34" charset="0"/>
                <a:cs typeface="Calibri Light" panose="020F0302020204030204" pitchFamily="34" charset="0"/>
              </a:rPr>
              <a:t>command &gt; output is just a shortcut for command 1&gt; output;</a:t>
            </a:r>
          </a:p>
          <a:p>
            <a:r>
              <a:rPr lang="en-US" sz="2667" dirty="0">
                <a:latin typeface="Calibri Light" panose="020F0302020204030204" pitchFamily="34" charset="0"/>
                <a:cs typeface="Calibri Light" panose="020F0302020204030204" pitchFamily="34" charset="0"/>
              </a:rPr>
              <a:t>You can use &amp;[FILE_DESCRIPTOR] to reference a file descriptor value;</a:t>
            </a:r>
          </a:p>
          <a:p>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26</a:t>
            </a:fld>
            <a:endParaRPr lang="en-US"/>
          </a:p>
        </p:txBody>
      </p:sp>
    </p:spTree>
    <p:extLst>
      <p:ext uri="{BB962C8B-B14F-4D97-AF65-F5344CB8AC3E}">
        <p14:creationId xmlns:p14="http://schemas.microsoft.com/office/powerpoint/2010/main" val="965843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r>
              <a:rPr lang="en-US" sz="2667" dirty="0"/>
              <a:t>Bind shell - attacker's machine acts as a client and victim's machine acts as a server opening up a communication port on the victim and waiting for the client to connect to it and then issue commands that will be remotely (with respect to the attacker) executed on the victim's machine. </a:t>
            </a:r>
          </a:p>
          <a:p>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27</a:t>
            </a:fld>
            <a:endParaRPr lang="en"/>
          </a:p>
        </p:txBody>
      </p:sp>
    </p:spTree>
    <p:extLst>
      <p:ext uri="{BB962C8B-B14F-4D97-AF65-F5344CB8AC3E}">
        <p14:creationId xmlns:p14="http://schemas.microsoft.com/office/powerpoint/2010/main" val="494372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a:t>
            </a:r>
            <a:r>
              <a:rPr lang="en-US"/>
              <a:t>machine acts </a:t>
            </a:r>
            <a:r>
              <a:rPr lang="en-US" dirty="0"/>
              <a:t>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28</a:t>
            </a:fld>
            <a:endParaRPr lang="en"/>
          </a:p>
        </p:txBody>
      </p:sp>
    </p:spTree>
    <p:extLst>
      <p:ext uri="{BB962C8B-B14F-4D97-AF65-F5344CB8AC3E}">
        <p14:creationId xmlns:p14="http://schemas.microsoft.com/office/powerpoint/2010/main" val="2058254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r>
              <a:rPr lang="en-US" sz="2667" dirty="0">
                <a:hlinkClick r:id="rId2"/>
              </a:rPr>
              <a:t>http://www.learnlinux.org.za/courses/build/shell-scripting/ch01s04.html</a:t>
            </a:r>
            <a:endParaRPr lang="en-US" sz="2667" dirty="0"/>
          </a:p>
          <a:p>
            <a:r>
              <a:rPr lang="en-US" sz="2667" dirty="0">
                <a:hlinkClick r:id="rId3"/>
              </a:rPr>
              <a:t>https://en.wikipedia.org/wiki/Standard_streams</a:t>
            </a:r>
            <a:endParaRPr lang="en-US" sz="2667" dirty="0"/>
          </a:p>
          <a:p>
            <a:r>
              <a:rPr lang="en-US" sz="2667" dirty="0">
                <a:hlinkClick r:id="rId4"/>
              </a:rPr>
              <a:t>https://www.brianstorti.com/understanding-shell-script-idiom-redirect/</a:t>
            </a:r>
            <a:endParaRPr lang="en-US" sz="2667" dirty="0"/>
          </a:p>
          <a:p>
            <a:r>
              <a:rPr lang="en-US" sz="2667" dirty="0">
                <a:hlinkClick r:id="rId5"/>
              </a:rPr>
              <a:t>https://www.computerhope.com/unix/nc.htm</a:t>
            </a:r>
            <a:endParaRPr lang="en-US" sz="2667" dirty="0"/>
          </a:p>
          <a:p>
            <a:r>
              <a:rPr lang="en-US" sz="2667" dirty="0">
                <a:hlinkClick r:id="rId6"/>
              </a:rPr>
              <a:t>https://www.sans.org/security-resources/sec560/netcat_cheat_sheet_v1.pdf</a:t>
            </a:r>
            <a:endParaRPr lang="en-US" sz="2667" dirty="0"/>
          </a:p>
          <a:p>
            <a:r>
              <a:rPr lang="en-US" sz="2667" dirty="0"/>
              <a:t>https://stackoverflow.com/questions/35271850/what-is-a-reverse-shell</a:t>
            </a:r>
          </a:p>
        </p:txBody>
      </p:sp>
    </p:spTree>
    <p:extLst>
      <p:ext uri="{BB962C8B-B14F-4D97-AF65-F5344CB8AC3E}">
        <p14:creationId xmlns:p14="http://schemas.microsoft.com/office/powerpoint/2010/main" val="378201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fld id="{00000000-1234-1234-1234-123412341234}" type="slidenum">
              <a:rPr lang="en" smtClean="0"/>
              <a:pPr algn="ctr"/>
              <a:t>3</a:t>
            </a:fld>
            <a:endParaRPr lang="en"/>
          </a:p>
        </p:txBody>
      </p:sp>
      <p:pic>
        <p:nvPicPr>
          <p:cNvPr id="4" name="Picture 3"/>
          <p:cNvPicPr>
            <a:picLocks noChangeAspect="1"/>
          </p:cNvPicPr>
          <p:nvPr/>
        </p:nvPicPr>
        <p:blipFill>
          <a:blip r:embed="rId2"/>
          <a:stretch>
            <a:fillRect/>
          </a:stretch>
        </p:blipFill>
        <p:spPr>
          <a:xfrm>
            <a:off x="5350445" y="1474662"/>
            <a:ext cx="5689840" cy="3647732"/>
          </a:xfrm>
          <a:prstGeom prst="rect">
            <a:avLst/>
          </a:prstGeom>
        </p:spPr>
      </p:pic>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657359" y="2061238"/>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657359" y="3354993"/>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stCxn id="5" idx="6"/>
          </p:cNvCxnSpPr>
          <p:nvPr/>
        </p:nvCxnSpPr>
        <p:spPr>
          <a:xfrm>
            <a:off x="2973444" y="3175183"/>
            <a:ext cx="3683915" cy="54381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stCxn id="5" idx="4"/>
          </p:cNvCxnSpPr>
          <p:nvPr/>
        </p:nvCxnSpPr>
        <p:spPr>
          <a:xfrm rot="16200000" flipH="1">
            <a:off x="4187163" y="1496590"/>
            <a:ext cx="247787" cy="4692605"/>
          </a:xfrm>
          <a:prstGeom prst="bentConnector2">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9699" y="2921442"/>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3236534" y="4104458"/>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Tree>
    <p:extLst>
      <p:ext uri="{BB962C8B-B14F-4D97-AF65-F5344CB8AC3E}">
        <p14:creationId xmlns:p14="http://schemas.microsoft.com/office/powerpoint/2010/main" val="96927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4</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cxnSpLocks/>
            <a:stCxn id="5" idx="6"/>
          </p:cNvCxnSpPr>
          <p:nvPr/>
        </p:nvCxnSpPr>
        <p:spPr>
          <a:xfrm>
            <a:off x="2648908" y="2876960"/>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2604877" y="2238001"/>
            <a:ext cx="1415772"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pic>
        <p:nvPicPr>
          <p:cNvPr id="4" name="Graphic 3" descr="Document outline">
            <a:extLst>
              <a:ext uri="{FF2B5EF4-FFF2-40B4-BE49-F238E27FC236}">
                <a16:creationId xmlns:a16="http://schemas.microsoft.com/office/drawing/2014/main" id="{53BBAAEF-47FD-4233-BA5D-FEFD81D7C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1" name="Straight Arrow Connector 10">
            <a:extLst>
              <a:ext uri="{FF2B5EF4-FFF2-40B4-BE49-F238E27FC236}">
                <a16:creationId xmlns:a16="http://schemas.microsoft.com/office/drawing/2014/main" id="{87D0A159-7E14-4BF7-9CB0-3297C5F40739}"/>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a16="http://schemas.microsoft.com/office/drawing/2014/main" id="{55968F36-E404-48E8-80CA-52C67852A6DD}"/>
              </a:ext>
            </a:extLst>
          </p:cNvPr>
          <p:cNvSpPr txBox="1"/>
          <p:nvPr/>
        </p:nvSpPr>
        <p:spPr>
          <a:xfrm>
            <a:off x="2648908" y="5009745"/>
            <a:ext cx="1339277" cy="369332"/>
          </a:xfrm>
          <a:prstGeom prst="rect">
            <a:avLst/>
          </a:prstGeom>
          <a:noFill/>
        </p:spPr>
        <p:txBody>
          <a:bodyPr wrap="none" rtlCol="0">
            <a:spAutoFit/>
          </a:bodyPr>
          <a:lstStyle/>
          <a:p>
            <a:r>
              <a:rPr lang="en-GB" dirty="0"/>
              <a:t>input device</a:t>
            </a:r>
            <a:endParaRPr lang="en-US" dirty="0"/>
          </a:p>
        </p:txBody>
      </p:sp>
      <p:cxnSp>
        <p:nvCxnSpPr>
          <p:cNvPr id="9" name="Straight Arrow Connector 8">
            <a:extLst>
              <a:ext uri="{FF2B5EF4-FFF2-40B4-BE49-F238E27FC236}">
                <a16:creationId xmlns:a16="http://schemas.microsoft.com/office/drawing/2014/main" id="{5C0C229B-39E8-4380-B31C-90D155704E16}"/>
              </a:ext>
            </a:extLst>
          </p:cNvPr>
          <p:cNvCxnSpPr>
            <a:cxnSpLocks/>
          </p:cNvCxnSpPr>
          <p:nvPr/>
        </p:nvCxnSpPr>
        <p:spPr>
          <a:xfrm flipV="1">
            <a:off x="3446585" y="3598070"/>
            <a:ext cx="493117" cy="1302176"/>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02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5</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Tree>
    <p:extLst>
      <p:ext uri="{BB962C8B-B14F-4D97-AF65-F5344CB8AC3E}">
        <p14:creationId xmlns:p14="http://schemas.microsoft.com/office/powerpoint/2010/main" val="143529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6</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myflle.txt 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7" name="Picture 6"/>
          <p:cNvPicPr>
            <a:picLocks noChangeAspect="1"/>
          </p:cNvPicPr>
          <p:nvPr/>
        </p:nvPicPr>
        <p:blipFill>
          <a:blip r:embed="rId3"/>
          <a:stretch>
            <a:fillRect/>
          </a:stretch>
        </p:blipFill>
        <p:spPr>
          <a:xfrm>
            <a:off x="6048732" y="5818693"/>
            <a:ext cx="3251200" cy="469900"/>
          </a:xfrm>
          <a:prstGeom prst="rect">
            <a:avLst/>
          </a:prstGeom>
        </p:spPr>
      </p:pic>
      <p:pic>
        <p:nvPicPr>
          <p:cNvPr id="10" name="Graphic 9" descr="Document outline">
            <a:extLst>
              <a:ext uri="{FF2B5EF4-FFF2-40B4-BE49-F238E27FC236}">
                <a16:creationId xmlns:a16="http://schemas.microsoft.com/office/drawing/2014/main" id="{2039D276-9706-43EB-83A2-1A66F8880A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5387" y="2005125"/>
            <a:ext cx="914400" cy="914400"/>
          </a:xfrm>
          <a:prstGeom prst="rect">
            <a:avLst/>
          </a:prstGeom>
        </p:spPr>
      </p:pic>
    </p:spTree>
    <p:extLst>
      <p:ext uri="{BB962C8B-B14F-4D97-AF65-F5344CB8AC3E}">
        <p14:creationId xmlns:p14="http://schemas.microsoft.com/office/powerpoint/2010/main" val="3015196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7</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cxnSpLocks/>
            <a:endCxn id="13" idx="1"/>
          </p:cNvCxnSpPr>
          <p:nvPr/>
        </p:nvCxnSpPr>
        <p:spPr>
          <a:xfrm flipV="1">
            <a:off x="2973444" y="3000290"/>
            <a:ext cx="621520" cy="100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136057" y="2232403"/>
            <a:ext cx="1138453" cy="461665"/>
          </a:xfrm>
          <a:prstGeom prst="rect">
            <a:avLst/>
          </a:prstGeom>
          <a:noFill/>
        </p:spPr>
        <p:txBody>
          <a:bodyPr wrap="none" rtlCol="0">
            <a:spAutoFit/>
          </a:bodyPr>
          <a:lstStyle/>
          <a:p>
            <a:r>
              <a:rPr lang="en-US" sz="2400" dirty="0">
                <a:solidFill>
                  <a:srgbClr val="FF0000"/>
                </a:solidFill>
              </a:rPr>
              <a:t>2&gt;    </a:t>
            </a:r>
            <a:r>
              <a:rPr lang="en-US" sz="2400" dirty="0"/>
              <a:t>err</a:t>
            </a:r>
          </a:p>
        </p:txBody>
      </p:sp>
      <p:sp>
        <p:nvSpPr>
          <p:cNvPr id="6" name="TextBox 5"/>
          <p:cNvSpPr txBox="1"/>
          <p:nvPr/>
        </p:nvSpPr>
        <p:spPr>
          <a:xfrm>
            <a:off x="4238118" y="4601455"/>
            <a:ext cx="8102987" cy="830997"/>
          </a:xfrm>
          <a:prstGeom prst="rect">
            <a:avLst/>
          </a:prstGeom>
          <a:noFill/>
        </p:spPr>
        <p:txBody>
          <a:bodyPr wrap="none" rtlCol="0">
            <a:spAutoFit/>
          </a:bodyPr>
          <a:lstStyle/>
          <a:p>
            <a:r>
              <a:rPr lang="en-US" sz="2400" dirty="0"/>
              <a:t>Save error message to a file </a:t>
            </a:r>
            <a:r>
              <a:rPr lang="en-US" sz="2400" dirty="0">
                <a:solidFill>
                  <a:srgbClr val="FF0000"/>
                </a:solidFill>
              </a:rPr>
              <a:t>error.txt</a:t>
            </a:r>
            <a:r>
              <a:rPr lang="en-US" sz="2400" dirty="0"/>
              <a:t> as system can’t find </a:t>
            </a:r>
            <a:r>
              <a:rPr lang="en-US" sz="2400" dirty="0">
                <a:solidFill>
                  <a:srgbClr val="FF0000"/>
                </a:solidFill>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3" name="Graphic 12" descr="Document outline">
            <a:extLst>
              <a:ext uri="{FF2B5EF4-FFF2-40B4-BE49-F238E27FC236}">
                <a16:creationId xmlns:a16="http://schemas.microsoft.com/office/drawing/2014/main" id="{6D4CB1C1-5E6E-4A60-AA2A-6F438E77F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5" name="Straight Arrow Connector 14">
            <a:extLst>
              <a:ext uri="{FF2B5EF4-FFF2-40B4-BE49-F238E27FC236}">
                <a16:creationId xmlns:a16="http://schemas.microsoft.com/office/drawing/2014/main" id="{BF32E79E-7808-4B3C-A85C-7876A58075FA}"/>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7425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Networking</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8</a:t>
            </a:fld>
            <a:endParaRPr lang="en"/>
          </a:p>
        </p:txBody>
      </p:sp>
    </p:spTree>
    <p:extLst>
      <p:ext uri="{BB962C8B-B14F-4D97-AF65-F5344CB8AC3E}">
        <p14:creationId xmlns:p14="http://schemas.microsoft.com/office/powerpoint/2010/main" val="251842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p:spTree>
    <p:extLst>
      <p:ext uri="{BB962C8B-B14F-4D97-AF65-F5344CB8AC3E}">
        <p14:creationId xmlns:p14="http://schemas.microsoft.com/office/powerpoint/2010/main" val="241664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2852</TotalTime>
  <Words>768</Words>
  <Application>Microsoft Office PowerPoint</Application>
  <PresentationFormat>Widescreen</PresentationFormat>
  <Paragraphs>125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 Unicode MS</vt:lpstr>
      <vt:lpstr>Arial</vt:lpstr>
      <vt:lpstr>Calibri</vt:lpstr>
      <vt:lpstr>Calibri Light</vt:lpstr>
      <vt:lpstr>Helvetica</vt:lpstr>
      <vt:lpstr>Office Theme</vt:lpstr>
      <vt:lpstr>Advanced Linux Commands</vt:lpstr>
      <vt:lpstr>Standard input/output/error</vt:lpstr>
      <vt:lpstr>PowerPoint Presentation</vt:lpstr>
      <vt:lpstr>Standard output: stdout</vt:lpstr>
      <vt:lpstr>Another example</vt:lpstr>
      <vt:lpstr>Standard input: stdin</vt:lpstr>
      <vt:lpstr>Standard error: stderr</vt:lpstr>
      <vt:lpstr>Networking</vt:lpstr>
      <vt:lpstr>Chatting</vt:lpstr>
      <vt:lpstr>Data Transfer</vt:lpstr>
      <vt:lpstr>Your work</vt:lpstr>
      <vt:lpstr>Goal : Communication between two machines</vt:lpstr>
      <vt:lpstr>Goal</vt:lpstr>
      <vt:lpstr>PowerPoint Presentation</vt:lpstr>
      <vt:lpstr>PowerPoint Presentation</vt:lpstr>
      <vt:lpstr>Create a backdoor at Window 10</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2021-08-30T13:09:58Z</dcterms:modified>
</cp:coreProperties>
</file>