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9" r:id="rId3"/>
    <p:sldId id="310" r:id="rId4"/>
    <p:sldId id="304" r:id="rId5"/>
    <p:sldId id="311" r:id="rId6"/>
    <p:sldId id="307" r:id="rId7"/>
    <p:sldId id="306" r:id="rId8"/>
    <p:sldId id="308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BCAB"/>
    <a:srgbClr val="FFF87F"/>
    <a:srgbClr val="CAC3E8"/>
    <a:srgbClr val="7FD0F3"/>
    <a:srgbClr val="90D8A5"/>
    <a:srgbClr val="FFD6E4"/>
    <a:srgbClr val="BFBFBF"/>
    <a:srgbClr val="FFBF93"/>
    <a:srgbClr val="7ED0F3"/>
    <a:srgbClr val="D1A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9630A-84B6-4A23-AB6D-385EB5AA5C42}" v="16" dt="2021-09-07T13:03:06.4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3304" autoAdjust="0"/>
  </p:normalViewPr>
  <p:slideViewPr>
    <p:cSldViewPr snapToGrid="0">
      <p:cViewPr varScale="1">
        <p:scale>
          <a:sx n="94" d="100"/>
          <a:sy n="94" d="100"/>
        </p:scale>
        <p:origin x="144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C409630A-84B6-4A23-AB6D-385EB5AA5C42}"/>
    <pc:docChg chg="undo custSel addSld modSld sldOrd">
      <pc:chgData name="Weifeng Xu" userId="e7aed605-a3dd-4d5a-a692-a87037af107b" providerId="ADAL" clId="{C409630A-84B6-4A23-AB6D-385EB5AA5C42}" dt="2021-09-07T13:35:25.226" v="1150" actId="20577"/>
      <pc:docMkLst>
        <pc:docMk/>
      </pc:docMkLst>
      <pc:sldChg chg="modNotesTx">
        <pc:chgData name="Weifeng Xu" userId="e7aed605-a3dd-4d5a-a692-a87037af107b" providerId="ADAL" clId="{C409630A-84B6-4A23-AB6D-385EB5AA5C42}" dt="2021-09-07T13:11:08.090" v="391"/>
        <pc:sldMkLst>
          <pc:docMk/>
          <pc:sldMk cId="3880498667" sldId="306"/>
        </pc:sldMkLst>
      </pc:sldChg>
      <pc:sldChg chg="modSp mod">
        <pc:chgData name="Weifeng Xu" userId="e7aed605-a3dd-4d5a-a692-a87037af107b" providerId="ADAL" clId="{C409630A-84B6-4A23-AB6D-385EB5AA5C42}" dt="2021-08-31T13:50:36.156" v="0" actId="14100"/>
        <pc:sldMkLst>
          <pc:docMk/>
          <pc:sldMk cId="928789415" sldId="307"/>
        </pc:sldMkLst>
        <pc:spChg chg="mod">
          <ac:chgData name="Weifeng Xu" userId="e7aed605-a3dd-4d5a-a692-a87037af107b" providerId="ADAL" clId="{C409630A-84B6-4A23-AB6D-385EB5AA5C42}" dt="2021-08-31T13:50:36.156" v="0" actId="14100"/>
          <ac:spMkLst>
            <pc:docMk/>
            <pc:sldMk cId="928789415" sldId="307"/>
            <ac:spMk id="7" creationId="{00000000-0000-0000-0000-000000000000}"/>
          </ac:spMkLst>
        </pc:spChg>
      </pc:sldChg>
      <pc:sldChg chg="addSp delSp modSp new mod chgLayout">
        <pc:chgData name="Weifeng Xu" userId="e7aed605-a3dd-4d5a-a692-a87037af107b" providerId="ADAL" clId="{C409630A-84B6-4A23-AB6D-385EB5AA5C42}" dt="2021-09-07T12:13:36.660" v="121" actId="20577"/>
        <pc:sldMkLst>
          <pc:docMk/>
          <pc:sldMk cId="4217461118" sldId="309"/>
        </pc:sldMkLst>
        <pc:spChg chg="del">
          <ac:chgData name="Weifeng Xu" userId="e7aed605-a3dd-4d5a-a692-a87037af107b" providerId="ADAL" clId="{C409630A-84B6-4A23-AB6D-385EB5AA5C42}" dt="2021-08-31T13:54:58.455" v="2" actId="700"/>
          <ac:spMkLst>
            <pc:docMk/>
            <pc:sldMk cId="4217461118" sldId="309"/>
            <ac:spMk id="2" creationId="{33ABEDE2-E5BB-4F46-A636-184CCE759D45}"/>
          </ac:spMkLst>
        </pc:spChg>
        <pc:spChg chg="del">
          <ac:chgData name="Weifeng Xu" userId="e7aed605-a3dd-4d5a-a692-a87037af107b" providerId="ADAL" clId="{C409630A-84B6-4A23-AB6D-385EB5AA5C42}" dt="2021-08-31T13:54:58.455" v="2" actId="700"/>
          <ac:spMkLst>
            <pc:docMk/>
            <pc:sldMk cId="4217461118" sldId="309"/>
            <ac:spMk id="3" creationId="{70CD124A-67A2-4449-A585-7E5A421D5DC4}"/>
          </ac:spMkLst>
        </pc:spChg>
        <pc:spChg chg="add mod ord">
          <ac:chgData name="Weifeng Xu" userId="e7aed605-a3dd-4d5a-a692-a87037af107b" providerId="ADAL" clId="{C409630A-84B6-4A23-AB6D-385EB5AA5C42}" dt="2021-08-31T13:55:03.092" v="10" actId="20577"/>
          <ac:spMkLst>
            <pc:docMk/>
            <pc:sldMk cId="4217461118" sldId="309"/>
            <ac:spMk id="4" creationId="{DD942F69-0583-43B4-97E2-A99DDD7BFCCE}"/>
          </ac:spMkLst>
        </pc:spChg>
        <pc:spChg chg="add mod ord">
          <ac:chgData name="Weifeng Xu" userId="e7aed605-a3dd-4d5a-a692-a87037af107b" providerId="ADAL" clId="{C409630A-84B6-4A23-AB6D-385EB5AA5C42}" dt="2021-09-07T12:13:36.660" v="121" actId="20577"/>
          <ac:spMkLst>
            <pc:docMk/>
            <pc:sldMk cId="4217461118" sldId="309"/>
            <ac:spMk id="5" creationId="{72521232-DA9F-4C94-9BE6-17798B6A40F0}"/>
          </ac:spMkLst>
        </pc:spChg>
      </pc:sldChg>
      <pc:sldChg chg="addSp delSp modSp new mod ord modClrScheme chgLayout">
        <pc:chgData name="Weifeng Xu" userId="e7aed605-a3dd-4d5a-a692-a87037af107b" providerId="ADAL" clId="{C409630A-84B6-4A23-AB6D-385EB5AA5C42}" dt="2021-09-07T12:14:34.617" v="127" actId="14100"/>
        <pc:sldMkLst>
          <pc:docMk/>
          <pc:sldMk cId="1863833040" sldId="310"/>
        </pc:sldMkLst>
        <pc:spChg chg="del mod ord">
          <ac:chgData name="Weifeng Xu" userId="e7aed605-a3dd-4d5a-a692-a87037af107b" providerId="ADAL" clId="{C409630A-84B6-4A23-AB6D-385EB5AA5C42}" dt="2021-09-07T12:13:45.713" v="122" actId="700"/>
          <ac:spMkLst>
            <pc:docMk/>
            <pc:sldMk cId="1863833040" sldId="310"/>
            <ac:spMk id="2" creationId="{1F82E46D-5009-43EB-BB45-2C282CEF80D5}"/>
          </ac:spMkLst>
        </pc:spChg>
        <pc:spChg chg="del">
          <ac:chgData name="Weifeng Xu" userId="e7aed605-a3dd-4d5a-a692-a87037af107b" providerId="ADAL" clId="{C409630A-84B6-4A23-AB6D-385EB5AA5C42}" dt="2021-09-07T12:13:45.713" v="122" actId="700"/>
          <ac:spMkLst>
            <pc:docMk/>
            <pc:sldMk cId="1863833040" sldId="310"/>
            <ac:spMk id="3" creationId="{2C122267-CD55-48B7-A60F-4FD5D820EBFB}"/>
          </ac:spMkLst>
        </pc:spChg>
        <pc:spChg chg="add del mod ord">
          <ac:chgData name="Weifeng Xu" userId="e7aed605-a3dd-4d5a-a692-a87037af107b" providerId="ADAL" clId="{C409630A-84B6-4A23-AB6D-385EB5AA5C42}" dt="2021-09-07T12:14:27.954" v="123" actId="700"/>
          <ac:spMkLst>
            <pc:docMk/>
            <pc:sldMk cId="1863833040" sldId="310"/>
            <ac:spMk id="4" creationId="{4810D0F2-3820-4C5B-8E55-0AF8256652D8}"/>
          </ac:spMkLst>
        </pc:spChg>
        <pc:picChg chg="add mod">
          <ac:chgData name="Weifeng Xu" userId="e7aed605-a3dd-4d5a-a692-a87037af107b" providerId="ADAL" clId="{C409630A-84B6-4A23-AB6D-385EB5AA5C42}" dt="2021-09-07T12:14:34.617" v="127" actId="14100"/>
          <ac:picMkLst>
            <pc:docMk/>
            <pc:sldMk cId="1863833040" sldId="310"/>
            <ac:picMk id="6" creationId="{0EFF31E4-C818-41B6-9B7D-F5C842816111}"/>
          </ac:picMkLst>
        </pc:picChg>
      </pc:sldChg>
      <pc:sldChg chg="addSp modSp new mod ord">
        <pc:chgData name="Weifeng Xu" userId="e7aed605-a3dd-4d5a-a692-a87037af107b" providerId="ADAL" clId="{C409630A-84B6-4A23-AB6D-385EB5AA5C42}" dt="2021-09-07T13:06:25.492" v="387" actId="207"/>
        <pc:sldMkLst>
          <pc:docMk/>
          <pc:sldMk cId="2638533410" sldId="311"/>
        </pc:sldMkLst>
        <pc:spChg chg="mod">
          <ac:chgData name="Weifeng Xu" userId="e7aed605-a3dd-4d5a-a692-a87037af107b" providerId="ADAL" clId="{C409630A-84B6-4A23-AB6D-385EB5AA5C42}" dt="2021-09-07T12:28:36.717" v="190" actId="313"/>
          <ac:spMkLst>
            <pc:docMk/>
            <pc:sldMk cId="2638533410" sldId="311"/>
            <ac:spMk id="2" creationId="{5CF2947B-AC4E-43B3-8E10-F086AF2017CD}"/>
          </ac:spMkLst>
        </pc:spChg>
        <pc:spChg chg="add mod">
          <ac:chgData name="Weifeng Xu" userId="e7aed605-a3dd-4d5a-a692-a87037af107b" providerId="ADAL" clId="{C409630A-84B6-4A23-AB6D-385EB5AA5C42}" dt="2021-09-07T13:03:08.900" v="386" actId="1076"/>
          <ac:spMkLst>
            <pc:docMk/>
            <pc:sldMk cId="2638533410" sldId="311"/>
            <ac:spMk id="5" creationId="{652C1141-755E-4EE2-9AE9-FE82CB423BFC}"/>
          </ac:spMkLst>
        </pc:spChg>
        <pc:spChg chg="add mod">
          <ac:chgData name="Weifeng Xu" userId="e7aed605-a3dd-4d5a-a692-a87037af107b" providerId="ADAL" clId="{C409630A-84B6-4A23-AB6D-385EB5AA5C42}" dt="2021-09-07T13:06:25.492" v="387" actId="207"/>
          <ac:spMkLst>
            <pc:docMk/>
            <pc:sldMk cId="2638533410" sldId="311"/>
            <ac:spMk id="7" creationId="{A36976F5-618E-4806-80B8-86F1D47E00E6}"/>
          </ac:spMkLst>
        </pc:spChg>
        <pc:spChg chg="add mod">
          <ac:chgData name="Weifeng Xu" userId="e7aed605-a3dd-4d5a-a692-a87037af107b" providerId="ADAL" clId="{C409630A-84B6-4A23-AB6D-385EB5AA5C42}" dt="2021-09-07T12:36:46.824" v="331" actId="1076"/>
          <ac:spMkLst>
            <pc:docMk/>
            <pc:sldMk cId="2638533410" sldId="311"/>
            <ac:spMk id="8" creationId="{F0EB6B0A-FA78-4429-A20F-FA01798CA510}"/>
          </ac:spMkLst>
        </pc:spChg>
        <pc:spChg chg="add">
          <ac:chgData name="Weifeng Xu" userId="e7aed605-a3dd-4d5a-a692-a87037af107b" providerId="ADAL" clId="{C409630A-84B6-4A23-AB6D-385EB5AA5C42}" dt="2021-09-07T12:36:52.423" v="332" actId="11529"/>
          <ac:spMkLst>
            <pc:docMk/>
            <pc:sldMk cId="2638533410" sldId="311"/>
            <ac:spMk id="9" creationId="{4E63FFEE-3CE6-4B70-97F4-55A5C0D888CA}"/>
          </ac:spMkLst>
        </pc:spChg>
        <pc:picChg chg="add mod">
          <ac:chgData name="Weifeng Xu" userId="e7aed605-a3dd-4d5a-a692-a87037af107b" providerId="ADAL" clId="{C409630A-84B6-4A23-AB6D-385EB5AA5C42}" dt="2021-09-07T12:32:35.792" v="224" actId="1076"/>
          <ac:picMkLst>
            <pc:docMk/>
            <pc:sldMk cId="2638533410" sldId="311"/>
            <ac:picMk id="4" creationId="{33B0866F-680A-4EBD-B7B8-2B205A9DF28C}"/>
          </ac:picMkLst>
        </pc:picChg>
        <pc:picChg chg="add mod">
          <ac:chgData name="Weifeng Xu" userId="e7aed605-a3dd-4d5a-a692-a87037af107b" providerId="ADAL" clId="{C409630A-84B6-4A23-AB6D-385EB5AA5C42}" dt="2021-09-07T12:34:36.869" v="246" actId="1076"/>
          <ac:picMkLst>
            <pc:docMk/>
            <pc:sldMk cId="2638533410" sldId="311"/>
            <ac:picMk id="6" creationId="{C975F3CF-24F3-4BCD-8ADE-F312D70B14D4}"/>
          </ac:picMkLst>
        </pc:picChg>
        <pc:picChg chg="add mod">
          <ac:chgData name="Weifeng Xu" userId="e7aed605-a3dd-4d5a-a692-a87037af107b" providerId="ADAL" clId="{C409630A-84B6-4A23-AB6D-385EB5AA5C42}" dt="2021-09-07T13:03:06.423" v="385" actId="1076"/>
          <ac:picMkLst>
            <pc:docMk/>
            <pc:sldMk cId="2638533410" sldId="311"/>
            <ac:picMk id="1026" creationId="{08097FE0-29C2-49C8-8FC0-215DC73E87CD}"/>
          </ac:picMkLst>
        </pc:picChg>
      </pc:sldChg>
      <pc:sldChg chg="addSp delSp modSp new mod modClrScheme chgLayout">
        <pc:chgData name="Weifeng Xu" userId="e7aed605-a3dd-4d5a-a692-a87037af107b" providerId="ADAL" clId="{C409630A-84B6-4A23-AB6D-385EB5AA5C42}" dt="2021-09-07T13:35:25.226" v="1150" actId="20577"/>
        <pc:sldMkLst>
          <pc:docMk/>
          <pc:sldMk cId="2003676083" sldId="312"/>
        </pc:sldMkLst>
        <pc:spChg chg="del mod ord">
          <ac:chgData name="Weifeng Xu" userId="e7aed605-a3dd-4d5a-a692-a87037af107b" providerId="ADAL" clId="{C409630A-84B6-4A23-AB6D-385EB5AA5C42}" dt="2021-09-07T13:12:27.927" v="393" actId="700"/>
          <ac:spMkLst>
            <pc:docMk/>
            <pc:sldMk cId="2003676083" sldId="312"/>
            <ac:spMk id="2" creationId="{A366396E-AF52-4128-AD99-07BC53FC2D9F}"/>
          </ac:spMkLst>
        </pc:spChg>
        <pc:spChg chg="add mod ord">
          <ac:chgData name="Weifeng Xu" userId="e7aed605-a3dd-4d5a-a692-a87037af107b" providerId="ADAL" clId="{C409630A-84B6-4A23-AB6D-385EB5AA5C42}" dt="2021-09-07T13:35:25.226" v="1150" actId="20577"/>
          <ac:spMkLst>
            <pc:docMk/>
            <pc:sldMk cId="2003676083" sldId="312"/>
            <ac:spMk id="3" creationId="{38C0F097-7109-4F29-88C2-FD56C88EE3AC}"/>
          </ac:spMkLst>
        </pc:spChg>
        <pc:spChg chg="add mod ord">
          <ac:chgData name="Weifeng Xu" userId="e7aed605-a3dd-4d5a-a692-a87037af107b" providerId="ADAL" clId="{C409630A-84B6-4A23-AB6D-385EB5AA5C42}" dt="2021-09-07T13:35:14.320" v="1142" actId="6549"/>
          <ac:spMkLst>
            <pc:docMk/>
            <pc:sldMk cId="2003676083" sldId="312"/>
            <ac:spMk id="4" creationId="{FD94543E-EB57-4939-A8DE-34C9821FC8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http://www.sleuthkit.org/sleuthkit/docs/api-docs/4.9.0/basicpage.html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http://www.sleuthkit.org/sleuthkit/docs/api-docs/4.9.0/basicpage.html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23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https://wiki.sleuthkit.org/index.php?title=TSK_Tool_Overview</a:t>
            </a:r>
          </a:p>
          <a:p>
            <a:r>
              <a:rPr lang="en-US" dirty="0"/>
              <a:t>https://linuxhint.com/kali_linux_top_forensic_tools/</a:t>
            </a:r>
          </a:p>
          <a:p>
            <a:r>
              <a:rPr lang="en-US" dirty="0"/>
              <a:t>https://linuxhint.com/kali_linux_top_forensic_tools_2020_part_2/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1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sleuthkit.org/index.php?title=Disk_sreset" TargetMode="External"/><Relationship Id="rId13" Type="http://schemas.openxmlformats.org/officeDocument/2006/relationships/hyperlink" Target="https://wiki.sleuthkit.org/index.php?title=F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wiki.sleuthkit.org/index.php?title=Img_cat" TargetMode="External"/><Relationship Id="rId12" Type="http://schemas.openxmlformats.org/officeDocument/2006/relationships/hyperlink" Target="https://wiki.sleuthkit.org/index.php?title=Timelin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iki.sleuthkit.org/index.php?title=Mmcat" TargetMode="External"/><Relationship Id="rId11" Type="http://schemas.openxmlformats.org/officeDocument/2006/relationships/hyperlink" Target="https://wiki.sleuthkit.org/index.php?title=Tsk_gettimes" TargetMode="External"/><Relationship Id="rId5" Type="http://schemas.openxmlformats.org/officeDocument/2006/relationships/hyperlink" Target="https://wiki.sleuthkit.org/index.php?title=Mmstat" TargetMode="External"/><Relationship Id="rId15" Type="http://schemas.openxmlformats.org/officeDocument/2006/relationships/hyperlink" Target="https://wiki.sleuthkit.org/index.php?title=Tsk_recover" TargetMode="External"/><Relationship Id="rId10" Type="http://schemas.openxmlformats.org/officeDocument/2006/relationships/hyperlink" Target="https://wiki.sleuthkit.org/index.php?title=Tsk_comparedir" TargetMode="External"/><Relationship Id="rId4" Type="http://schemas.openxmlformats.org/officeDocument/2006/relationships/hyperlink" Target="https://wiki.sleuthkit.org/index.php?title=Mmls" TargetMode="External"/><Relationship Id="rId9" Type="http://schemas.openxmlformats.org/officeDocument/2006/relationships/hyperlink" Target="https://wiki.sleuthkit.org/index.php?title=Disk_stat" TargetMode="External"/><Relationship Id="rId14" Type="http://schemas.openxmlformats.org/officeDocument/2006/relationships/hyperlink" Target="https://wiki.sleuthkit.org/index.php?title=Tsk_loaddb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sleuthkit.org/index.php?title=Ils" TargetMode="External"/><Relationship Id="rId13" Type="http://schemas.openxmlformats.org/officeDocument/2006/relationships/hyperlink" Target="https://wiki.sleuthkit.org/index.php?title=Blkcalc" TargetMode="External"/><Relationship Id="rId3" Type="http://schemas.openxmlformats.org/officeDocument/2006/relationships/hyperlink" Target="https://wiki.sleuthkit.org/index.php?title=Fsstat" TargetMode="External"/><Relationship Id="rId7" Type="http://schemas.openxmlformats.org/officeDocument/2006/relationships/hyperlink" Target="https://wiki.sleuthkit.org/index.php?title=Ifind" TargetMode="External"/><Relationship Id="rId12" Type="http://schemas.openxmlformats.org/officeDocument/2006/relationships/hyperlink" Target="https://wiki.sleuthkit.org/index.php?title=Blksta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iki.sleuthkit.org/index.php?title=Icat" TargetMode="External"/><Relationship Id="rId11" Type="http://schemas.openxmlformats.org/officeDocument/2006/relationships/hyperlink" Target="https://wiki.sleuthkit.org/index.php?title=Blkls" TargetMode="External"/><Relationship Id="rId5" Type="http://schemas.openxmlformats.org/officeDocument/2006/relationships/hyperlink" Target="https://wiki.sleuthkit.org/index.php?title=Fls" TargetMode="External"/><Relationship Id="rId10" Type="http://schemas.openxmlformats.org/officeDocument/2006/relationships/hyperlink" Target="https://wiki.sleuthkit.org/index.php?title=Blkcat" TargetMode="External"/><Relationship Id="rId4" Type="http://schemas.openxmlformats.org/officeDocument/2006/relationships/hyperlink" Target="https://wiki.sleuthkit.org/index.php?title=Ffind" TargetMode="External"/><Relationship Id="rId9" Type="http://schemas.openxmlformats.org/officeDocument/2006/relationships/hyperlink" Target="https://wiki.sleuthkit.org/index.php?title=Ista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Sleuth Kit (TSK)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4.9.0</a:t>
            </a: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942F69-0583-43B4-97E2-A99DDD7B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521232-DA9F-4C94-9BE6-17798B6A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Autopsy vs. The Sleuth Kit</a:t>
            </a:r>
          </a:p>
          <a:p>
            <a:r>
              <a:rPr lang="en-GB" dirty="0"/>
              <a:t>The layer of the TSK architecture</a:t>
            </a:r>
          </a:p>
          <a:p>
            <a:r>
              <a:rPr lang="en-GB" dirty="0"/>
              <a:t>The tools provided by each layer of TSK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6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FF31E4-C818-41B6-9B7D-F5C84281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07" y="332959"/>
            <a:ext cx="7552713" cy="620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3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077" y="168450"/>
            <a:ext cx="5976723" cy="66188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TSK Layers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135" y="1251251"/>
            <a:ext cx="5147563" cy="369332"/>
          </a:xfrm>
          <a:prstGeom prst="rect">
            <a:avLst/>
          </a:prstGeom>
          <a:solidFill>
            <a:srgbClr val="FFD6E4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error handling, types, and convenience functions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5256" y="2330278"/>
            <a:ext cx="5634086" cy="369332"/>
          </a:xfrm>
          <a:prstGeom prst="rect">
            <a:avLst/>
          </a:prstGeom>
          <a:solidFill>
            <a:srgbClr val="90D8A5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Can open and process disk images in various formats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3342" y="3606329"/>
            <a:ext cx="5057582" cy="615553"/>
          </a:xfrm>
          <a:prstGeom prst="rect">
            <a:avLst/>
          </a:prstGeom>
          <a:solidFill>
            <a:srgbClr val="CAC3E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Processing data as a volume system, e.g., </a:t>
            </a:r>
            <a:r>
              <a:rPr lang="en-US" sz="1600" dirty="0">
                <a:solidFill>
                  <a:srgbClr val="000000"/>
                </a:solidFill>
                <a:latin typeface="Roboto"/>
              </a:rPr>
              <a:t>DOS partition tables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3342" y="4943935"/>
            <a:ext cx="5857309" cy="369332"/>
          </a:xfrm>
          <a:prstGeom prst="rect">
            <a:avLst/>
          </a:prstGeom>
          <a:solidFill>
            <a:srgbClr val="FFF87F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processing data as a file system, such as FAT or NTFS.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5997" y="3069606"/>
            <a:ext cx="1991774" cy="1232276"/>
          </a:xfrm>
          <a:prstGeom prst="rect">
            <a:avLst/>
          </a:prstGeom>
          <a:solidFill>
            <a:srgbClr val="7FD0F3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create an index of hashes and perform fast lookups of them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5187" y="6195804"/>
            <a:ext cx="3749744" cy="369332"/>
          </a:xfrm>
          <a:prstGeom prst="rect">
            <a:avLst/>
          </a:prstGeom>
          <a:solidFill>
            <a:srgbClr val="DCBCAB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integrates all of the previous layers</a:t>
            </a:r>
            <a:endParaRPr lang="en-US" dirty="0"/>
          </a:p>
        </p:txBody>
      </p:sp>
      <p:pic>
        <p:nvPicPr>
          <p:cNvPr id="1028" name="Picture 4" descr="File:PartitionManager ico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66" y="3110079"/>
            <a:ext cx="558482" cy="55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tup nfs server in ubunt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411" y="4943935"/>
            <a:ext cx="585173" cy="58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56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947B-AC4E-43B3-8E10-F086AF20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 management vs File System management</a:t>
            </a:r>
            <a:endParaRPr lang="en-US" dirty="0"/>
          </a:p>
        </p:txBody>
      </p:sp>
      <p:pic>
        <p:nvPicPr>
          <p:cNvPr id="1026" name="Picture 2" descr="Storage Unit">
            <a:extLst>
              <a:ext uri="{FF2B5EF4-FFF2-40B4-BE49-F238E27FC236}">
                <a16:creationId xmlns:a16="http://schemas.microsoft.com/office/drawing/2014/main" id="{08097FE0-29C2-49C8-8FC0-215DC73E87C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870" y="2027717"/>
            <a:ext cx="6255132" cy="41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2C1141-755E-4EE2-9AE9-FE82CB423BFC}"/>
              </a:ext>
            </a:extLst>
          </p:cNvPr>
          <p:cNvSpPr txBox="1"/>
          <p:nvPr/>
        </p:nvSpPr>
        <p:spPr>
          <a:xfrm>
            <a:off x="6692760" y="6538239"/>
            <a:ext cx="31792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https://www.geico.com/living/home/home-protection/storage-units/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0866F-680A-4EBD-B7B8-2B205A9DF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98" y="2013122"/>
            <a:ext cx="2859709" cy="1497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75F3CF-24F3-4BCD-8ADE-F312D70B1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67" y="3887276"/>
            <a:ext cx="1841867" cy="23851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6976F5-618E-4806-80B8-86F1D47E00E6}"/>
              </a:ext>
            </a:extLst>
          </p:cNvPr>
          <p:cNvSpPr txBox="1"/>
          <p:nvPr/>
        </p:nvSpPr>
        <p:spPr>
          <a:xfrm>
            <a:off x="1598144" y="4457133"/>
            <a:ext cx="1596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Customer</a:t>
            </a:r>
            <a:r>
              <a:rPr lang="en-GB" sz="1200" dirty="0">
                <a:solidFill>
                  <a:srgbClr val="002060"/>
                </a:solidFill>
              </a:rPr>
              <a:t>: Frank</a:t>
            </a:r>
          </a:p>
          <a:p>
            <a:r>
              <a:rPr lang="en-GB" sz="1200" dirty="0">
                <a:solidFill>
                  <a:srgbClr val="FF0000"/>
                </a:solidFill>
              </a:rPr>
              <a:t>in date</a:t>
            </a:r>
            <a:r>
              <a:rPr lang="en-GB" sz="1200" dirty="0">
                <a:solidFill>
                  <a:srgbClr val="002060"/>
                </a:solidFill>
              </a:rPr>
              <a:t>: 10/01/2021</a:t>
            </a:r>
          </a:p>
          <a:p>
            <a:r>
              <a:rPr lang="en-GB" sz="1200" dirty="0">
                <a:solidFill>
                  <a:srgbClr val="FF0000"/>
                </a:solidFill>
              </a:rPr>
              <a:t>out date</a:t>
            </a:r>
            <a:r>
              <a:rPr lang="en-GB" sz="1200" dirty="0">
                <a:solidFill>
                  <a:srgbClr val="002060"/>
                </a:solidFill>
              </a:rPr>
              <a:t>: 11/01/2021</a:t>
            </a:r>
          </a:p>
          <a:p>
            <a:r>
              <a:rPr lang="en-GB" sz="1200" dirty="0">
                <a:solidFill>
                  <a:srgbClr val="FF0000"/>
                </a:solidFill>
              </a:rPr>
              <a:t>occupied</a:t>
            </a:r>
            <a:r>
              <a:rPr lang="en-GB" sz="1200" dirty="0">
                <a:solidFill>
                  <a:srgbClr val="002060"/>
                </a:solidFill>
              </a:rPr>
              <a:t> </a:t>
            </a:r>
            <a:r>
              <a:rPr lang="en-GB" sz="1200" dirty="0">
                <a:solidFill>
                  <a:srgbClr val="FF0000"/>
                </a:solidFill>
              </a:rPr>
              <a:t>space</a:t>
            </a:r>
            <a:r>
              <a:rPr lang="en-GB" sz="1200" dirty="0">
                <a:solidFill>
                  <a:srgbClr val="002060"/>
                </a:solidFill>
              </a:rPr>
              <a:t>: 3</a:t>
            </a:r>
          </a:p>
          <a:p>
            <a:r>
              <a:rPr lang="en-GB" sz="1200" dirty="0">
                <a:solidFill>
                  <a:srgbClr val="FF0000"/>
                </a:solidFill>
              </a:rPr>
              <a:t>location</a:t>
            </a:r>
            <a:r>
              <a:rPr lang="en-GB" sz="1200" dirty="0">
                <a:solidFill>
                  <a:srgbClr val="002060"/>
                </a:solidFill>
              </a:rPr>
              <a:t>: B3, B4, B5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0EB6B0A-FA78-4429-A20F-FA01798CA510}"/>
              </a:ext>
            </a:extLst>
          </p:cNvPr>
          <p:cNvSpPr/>
          <p:nvPr/>
        </p:nvSpPr>
        <p:spPr>
          <a:xfrm rot="16200000">
            <a:off x="2108410" y="3598680"/>
            <a:ext cx="379270" cy="204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E63FFEE-3CE6-4B70-97F4-55A5C0D888CA}"/>
              </a:ext>
            </a:extLst>
          </p:cNvPr>
          <p:cNvSpPr/>
          <p:nvPr/>
        </p:nvSpPr>
        <p:spPr>
          <a:xfrm>
            <a:off x="3733170" y="4844053"/>
            <a:ext cx="1057984" cy="241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3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917" y="1789430"/>
            <a:ext cx="7968191" cy="32379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Layers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613602" y="1690688"/>
            <a:ext cx="3031583" cy="1200329"/>
          </a:xfrm>
          <a:prstGeom prst="rect">
            <a:avLst/>
          </a:prstGeom>
          <a:solidFill>
            <a:srgbClr val="FFF87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Describe the layout and general features of the file system. Allow others to read, write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27194" y="4118865"/>
            <a:ext cx="1769951" cy="939780"/>
          </a:xfrm>
          <a:prstGeom prst="rect">
            <a:avLst/>
          </a:prstGeom>
          <a:solidFill>
            <a:srgbClr val="D1A4D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data units (i.e. blocks and clusters)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3452" y="5084717"/>
            <a:ext cx="2871093" cy="1477328"/>
          </a:xfrm>
          <a:prstGeom prst="rect">
            <a:avLst/>
          </a:prstGeom>
          <a:solidFill>
            <a:srgbClr val="7ED0F3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files and directories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inode</a:t>
            </a:r>
            <a:r>
              <a:rPr lang="en-US" dirty="0"/>
              <a:t> structures in UNIX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MFT entries in NTFS,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directory entry structures in FAT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7913" y="4118864"/>
            <a:ext cx="2146688" cy="1754326"/>
          </a:xfrm>
          <a:prstGeom prst="rect">
            <a:avLst/>
          </a:prstGeom>
          <a:solidFill>
            <a:srgbClr val="FFBF93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a different structure than the metadata structure, exception FAT file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89203" y="1208046"/>
            <a:ext cx="3632458" cy="1477328"/>
          </a:xfrm>
          <a:prstGeom prst="rect">
            <a:avLst/>
          </a:prstGeom>
          <a:solidFill>
            <a:srgbClr val="BFBFB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non-essential file system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journals that record file system updates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lists that record what files have recently been updated</a:t>
            </a:r>
          </a:p>
        </p:txBody>
      </p:sp>
      <p:pic>
        <p:nvPicPr>
          <p:cNvPr id="9" name="Picture 6" descr="setup nfs server in ubunt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278" y="1920061"/>
            <a:ext cx="585173" cy="58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torage - EBUS2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281" y="5157388"/>
            <a:ext cx="2378515" cy="151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202" y="5084717"/>
            <a:ext cx="1274250" cy="14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8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405" y="121316"/>
            <a:ext cx="5976723" cy="66188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TSK Tools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57431" y="3302887"/>
            <a:ext cx="4155440" cy="1384995"/>
          </a:xfrm>
          <a:prstGeom prst="rect">
            <a:avLst/>
          </a:prstGeom>
          <a:solidFill>
            <a:srgbClr val="CAC3E8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4" tooltip="Mmls"/>
              </a:rPr>
              <a:t>mmls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Displays the layout of a disk, including the unallocated spaces.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5" tooltip="Mmstat"/>
              </a:rPr>
              <a:t>mmstat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Display details about a volume system (typically only the type).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6" tooltip="Mmcat"/>
              </a:rPr>
              <a:t>mmcat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Extracts the contents of a specific volume to STDOUT.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9347" y="1468150"/>
            <a:ext cx="5612136" cy="1600438"/>
          </a:xfrm>
          <a:prstGeom prst="rect">
            <a:avLst/>
          </a:prstGeom>
          <a:solidFill>
            <a:srgbClr val="90D8A5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Image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err="1">
                <a:solidFill>
                  <a:srgbClr val="5A3696"/>
                </a:solidFill>
                <a:latin typeface="Arial" panose="020B0604020202020204" pitchFamily="34" charset="0"/>
              </a:rPr>
              <a:t>img_stat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tool will show the details of the image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7" tooltip="Img cat"/>
              </a:rPr>
              <a:t>img_cat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This tool will show the raw contents of an image file.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Disk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err="1">
                <a:solidFill>
                  <a:srgbClr val="5A3696"/>
                </a:solidFill>
                <a:latin typeface="Arial" panose="020B0604020202020204" pitchFamily="34" charset="0"/>
                <a:hlinkClick r:id="rId8" tooltip="Disk sreset"/>
              </a:rPr>
              <a:t>disk_sreset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This tool will temporarily remove a HPA if one exists. After the disk is reset, the HPA will return.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hlinkClick r:id="rId9" tooltip="Disk stat"/>
              </a:rPr>
              <a:t>disk_stat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This tool will show if an HPA exists.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69347" y="4351114"/>
            <a:ext cx="6096000" cy="2031325"/>
          </a:xfrm>
          <a:prstGeom prst="rect">
            <a:avLst/>
          </a:prstGeom>
          <a:solidFill>
            <a:srgbClr val="DCBCAB"/>
          </a:solidFill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0" tooltip="Tsk comparedir"/>
              </a:rPr>
              <a:t>tsk_comparedir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Compares a local directory hierarchy with the contents of raw device (or disk image). This can be used to detect rootkits.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1" tooltip="Tsk gettimes"/>
              </a:rPr>
              <a:t>tsk_gettimes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Extracts all of the temporal data from the image to make a </a:t>
            </a:r>
            <a:r>
              <a:rPr lang="en-US" sz="1400" dirty="0">
                <a:solidFill>
                  <a:srgbClr val="5A3696"/>
                </a:solidFill>
                <a:latin typeface="Arial" panose="020B0604020202020204" pitchFamily="34" charset="0"/>
                <a:hlinkClick r:id="rId12" tooltip="Timeline"/>
              </a:rPr>
              <a:t>timeline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. Equivalent to running </a:t>
            </a: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3" tooltip="Fls"/>
              </a:rPr>
              <a:t>fls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with the '-m' 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4" tooltip="Tsk loaddb"/>
              </a:rPr>
              <a:t>tsk_loaddb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Loads the metadata from an image into a SQLite database. This allows other tools to be easily written in a variety of languages and give them access to the image contents.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5" tooltip="Tsk recover"/>
              </a:rPr>
              <a:t>tsk_recover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Extracts the unallocated (or allocated) files from a disk image to a local directory.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9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078" y="1649871"/>
            <a:ext cx="7640507" cy="31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Tools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8863" y="1311105"/>
            <a:ext cx="7793417" cy="338554"/>
          </a:xfrm>
          <a:prstGeom prst="rect">
            <a:avLst/>
          </a:prstGeom>
          <a:solidFill>
            <a:srgbClr val="FFF13F"/>
          </a:solidFill>
        </p:spPr>
        <p:txBody>
          <a:bodyPr wrap="square">
            <a:spAutoFit/>
          </a:bodyPr>
          <a:lstStyle/>
          <a:p>
            <a:r>
              <a:rPr lang="en-US" sz="1600" u="sng" dirty="0" err="1">
                <a:solidFill>
                  <a:srgbClr val="5A3696"/>
                </a:solidFill>
                <a:latin typeface="Arial" panose="020B0604020202020204" pitchFamily="34" charset="0"/>
                <a:hlinkClick r:id="rId3" tooltip="Fsstat"/>
              </a:rPr>
              <a:t>fsstat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: Shows file system details and statistics including layout, sizes, and labels.</a:t>
            </a: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114" y="2533840"/>
            <a:ext cx="3444240" cy="1169551"/>
          </a:xfrm>
          <a:prstGeom prst="rect">
            <a:avLst/>
          </a:prstGeom>
          <a:solidFill>
            <a:srgbClr val="FFBF93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4" tooltip="Ffind"/>
              </a:rPr>
              <a:t>ffind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Finds allocated and unallocated file names that point to a given meta data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5" tooltip="Fls"/>
              </a:rPr>
              <a:t>fls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Lists allocated and deleted file names in a directory.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2238" y="4782519"/>
            <a:ext cx="7595042" cy="1600438"/>
          </a:xfrm>
          <a:prstGeom prst="rect">
            <a:avLst/>
          </a:prstGeom>
          <a:solidFill>
            <a:srgbClr val="7FD0F3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6" tooltip="Icat"/>
              </a:rPr>
              <a:t>icat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Extracts the data units of a file, which is specified by its meta data address (instead of the file name).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7" tooltip="Ifind"/>
              </a:rPr>
              <a:t>ifind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Finds the meta data structure that has a given file name pointing to it or the meta data structure that points to a given data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8" tooltip="Ils"/>
              </a:rPr>
              <a:t>ils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Lists the meta data structures and their contents in a pipe delimited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9" tooltip="Istat"/>
              </a:rPr>
              <a:t>istat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Displays the statistics and details about a given meta data structure in an easy to read format.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971354" y="3857279"/>
            <a:ext cx="92646" cy="15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97511" y="1814850"/>
            <a:ext cx="4694489" cy="2031325"/>
          </a:xfrm>
          <a:prstGeom prst="rect">
            <a:avLst/>
          </a:prstGeom>
          <a:solidFill>
            <a:srgbClr val="D1A4D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0" tooltip="Blkcat"/>
              </a:rPr>
              <a:t>blkcat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Extracts the contents of a given data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1" tooltip="Blkls"/>
              </a:rPr>
              <a:t>blkls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Lists the details about data units and can extract the unallocated space of the file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2" tooltip="Blkstat"/>
              </a:rPr>
              <a:t>blkstat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Displays the statistics about a given data unit in an easy to read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3" tooltip="Blkcalc"/>
              </a:rPr>
              <a:t>blkcalc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Calculates where data in the unallocated space image (from </a:t>
            </a:r>
            <a:r>
              <a:rPr lang="en-US" sz="1400" dirty="0" err="1">
                <a:solidFill>
                  <a:srgbClr val="5A3696"/>
                </a:solidFill>
                <a:latin typeface="Arial" panose="020B0604020202020204" pitchFamily="34" charset="0"/>
                <a:hlinkClick r:id="rId11" tooltip="Blkls"/>
              </a:rPr>
              <a:t>blkls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) exists in the original image. This is used when evidence is found in unallocated space.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7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C0F097-7109-4F29-88C2-FD56C88E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</a:t>
            </a:r>
            <a:r>
              <a:rPr lang="en-GB"/>
              <a:t>: three </a:t>
            </a:r>
            <a:r>
              <a:rPr lang="en-US"/>
              <a:t>tools </a:t>
            </a:r>
            <a:r>
              <a:rPr lang="en-US" dirty="0"/>
              <a:t>demo in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4543E-EB57-4939-A8DE-34C9821F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How to pick up three tools?  You last four student ID/SSN digital mod 28. Example, if you last two digital ID is 1234 you need to pick questions 2, 3, 4 because 1234 mod 28 = 2. Note that the index of questions starts from 0</a:t>
            </a:r>
          </a:p>
          <a:p>
            <a:r>
              <a:rPr lang="en-US" dirty="0"/>
              <a:t>What are the inputs? where are the inputs (</a:t>
            </a:r>
            <a:r>
              <a:rPr lang="en-US" dirty="0" err="1"/>
              <a:t>url</a:t>
            </a:r>
            <a:r>
              <a:rPr lang="en-US" dirty="0"/>
              <a:t> or customize made inputs)</a:t>
            </a:r>
          </a:p>
          <a:p>
            <a:r>
              <a:rPr lang="en-US" dirty="0"/>
              <a:t>What is the command?</a:t>
            </a:r>
          </a:p>
          <a:p>
            <a:r>
              <a:rPr lang="en-US" dirty="0"/>
              <a:t>What are the outputs?</a:t>
            </a:r>
          </a:p>
          <a:p>
            <a:r>
              <a:rPr lang="en-US" dirty="0"/>
              <a:t>Explain each command and how does each parament determines the outputs?</a:t>
            </a:r>
          </a:p>
          <a:p>
            <a:r>
              <a:rPr lang="en-US" dirty="0"/>
              <a:t>Capture all screenshots. </a:t>
            </a:r>
          </a:p>
          <a:p>
            <a:r>
              <a:rPr lang="en-US" dirty="0"/>
              <a:t>If you use your own inputs, upload inputs</a:t>
            </a:r>
          </a:p>
          <a:p>
            <a:pPr marL="0" indent="0">
              <a:buNone/>
            </a:pPr>
            <a:r>
              <a:rPr lang="en-US" dirty="0"/>
              <a:t>https://linuxhint.com/kali_linux_top_forensic_tools/</a:t>
            </a:r>
          </a:p>
          <a:p>
            <a:pPr marL="0" indent="0">
              <a:buNone/>
            </a:pPr>
            <a:r>
              <a:rPr lang="en-US" dirty="0"/>
              <a:t>https://linuxhint.com/kali_linux_top_forensic_tools_2020_part_2/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7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13602</TotalTime>
  <Words>908</Words>
  <Application>Microsoft Office PowerPoint</Application>
  <PresentationFormat>Widescreen</PresentationFormat>
  <Paragraphs>75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The Sleuth Kit (TSK)</vt:lpstr>
      <vt:lpstr>Overview</vt:lpstr>
      <vt:lpstr>PowerPoint Presentation</vt:lpstr>
      <vt:lpstr>TSK Layers</vt:lpstr>
      <vt:lpstr>Storage management vs File System management</vt:lpstr>
      <vt:lpstr>File System Layers</vt:lpstr>
      <vt:lpstr>TSK Tools</vt:lpstr>
      <vt:lpstr>File System Tools</vt:lpstr>
      <vt:lpstr>Assignment: three tools demo in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1136</cp:revision>
  <dcterms:created xsi:type="dcterms:W3CDTF">2020-09-14T14:43:27Z</dcterms:created>
  <dcterms:modified xsi:type="dcterms:W3CDTF">2021-09-07T13:35:25Z</dcterms:modified>
</cp:coreProperties>
</file>