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7" r:id="rId12"/>
    <p:sldId id="265" r:id="rId13"/>
    <p:sldId id="268" r:id="rId14"/>
    <p:sldId id="271" r:id="rId15"/>
    <p:sldId id="272" r:id="rId16"/>
    <p:sldId id="277" r:id="rId17"/>
    <p:sldId id="274" r:id="rId18"/>
    <p:sldId id="275" r:id="rId19"/>
    <p:sldId id="276" r:id="rId20"/>
    <p:sldId id="269" r:id="rId21"/>
    <p:sldId id="270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6292C7-23F4-4ED4-A77E-013F6C63BF9B}" v="280" dt="2022-08-29T12:15:04.472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9" autoAdjust="0"/>
    <p:restoredTop sz="91981" autoAdjust="0"/>
  </p:normalViewPr>
  <p:slideViewPr>
    <p:cSldViewPr snapToGrid="0">
      <p:cViewPr varScale="1">
        <p:scale>
          <a:sx n="95" d="100"/>
          <a:sy n="95" d="100"/>
        </p:scale>
        <p:origin x="72" y="7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2DF50834-70B7-4792-8287-7E44FACC55EB}"/>
    <pc:docChg chg="undo redo custSel addSld delSld modSld sldOrd">
      <pc:chgData name="Weifeng Xu" userId="e7aed605-a3dd-4d5a-a692-a87037af107b" providerId="ADAL" clId="{2DF50834-70B7-4792-8287-7E44FACC55EB}" dt="2021-07-02T18:46:17.506" v="2421" actId="1076"/>
      <pc:docMkLst>
        <pc:docMk/>
      </pc:docMkLst>
      <pc:sldChg chg="addSp delSp modSp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325061211" sldId="25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4" creationId="{7270DA90-D6FE-4817-A397-357C521964EF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5" creationId="{48882033-D690-4A32-BCE0-318BF52BC84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6" creationId="{FE279FE8-E095-4AD1-A1C6-C05FFE9ED9D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7" creationId="{F2871076-CFC8-4CD5-BF65-ECB4ACAEF8D8}"/>
          </ac:spMkLst>
        </pc:spChg>
      </pc:sldChg>
      <pc:sldChg chg="del">
        <pc:chgData name="Weifeng Xu" userId="e7aed605-a3dd-4d5a-a692-a87037af107b" providerId="ADAL" clId="{2DF50834-70B7-4792-8287-7E44FACC55EB}" dt="2021-06-25T22:29:38.709" v="54" actId="47"/>
        <pc:sldMkLst>
          <pc:docMk/>
          <pc:sldMk cId="2201572609" sldId="257"/>
        </pc:sldMkLst>
      </pc:sldChg>
      <pc:sldChg chg="del">
        <pc:chgData name="Weifeng Xu" userId="e7aed605-a3dd-4d5a-a692-a87037af107b" providerId="ADAL" clId="{2DF50834-70B7-4792-8287-7E44FACC55EB}" dt="2021-06-26T00:55:36.178" v="1173" actId="47"/>
        <pc:sldMkLst>
          <pc:docMk/>
          <pc:sldMk cId="450669007" sldId="258"/>
        </pc:sldMkLst>
      </pc:sldChg>
      <pc:sldChg chg="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2789471632" sldId="392"/>
        </pc:sldMkLst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72303902" sldId="393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2" creationId="{4DFC9DA3-4DF5-4CDD-A4D5-ABF5F3B6A19C}"/>
          </ac:spMkLst>
        </pc:spChg>
        <pc:spChg chg="del mod ord">
          <ac:chgData name="Weifeng Xu" userId="e7aed605-a3dd-4d5a-a692-a87037af107b" providerId="ADAL" clId="{2DF50834-70B7-4792-8287-7E44FACC55EB}" dt="2021-06-25T23:56:52.319" v="855" actId="478"/>
          <ac:spMkLst>
            <pc:docMk/>
            <pc:sldMk cId="3672303902" sldId="39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72303902" sldId="393"/>
            <ac:spMk id="3" creationId="{3507DC5C-F3FB-4642-B4AE-4880A33EF9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5" creationId="{C786A172-1DBB-4248-816F-8360E8C049B9}"/>
          </ac:spMkLst>
        </pc:spChg>
        <pc:spChg chg="del mod">
          <ac:chgData name="Weifeng Xu" userId="e7aed605-a3dd-4d5a-a692-a87037af107b" providerId="ADAL" clId="{2DF50834-70B7-4792-8287-7E44FACC55EB}" dt="2021-06-25T23:56:47.575" v="852" actId="478"/>
          <ac:spMkLst>
            <pc:docMk/>
            <pc:sldMk cId="3672303902" sldId="393"/>
            <ac:spMk id="9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1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8" creationId="{1BFE218D-FB3A-4368-96C3-B96769DF124E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9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38:38.614" v="913" actId="1076"/>
          <ac:spMkLst>
            <pc:docMk/>
            <pc:sldMk cId="3672303902" sldId="393"/>
            <ac:spMk id="20" creationId="{757F14FD-64BA-4DDF-B4D5-245746F36427}"/>
          </ac:spMkLst>
        </pc:spChg>
        <pc:spChg chg="add mod">
          <ac:chgData name="Weifeng Xu" userId="e7aed605-a3dd-4d5a-a692-a87037af107b" providerId="ADAL" clId="{2DF50834-70B7-4792-8287-7E44FACC55EB}" dt="2021-06-26T00:38:40.798" v="914" actId="1076"/>
          <ac:spMkLst>
            <pc:docMk/>
            <pc:sldMk cId="3672303902" sldId="393"/>
            <ac:spMk id="22" creationId="{C6A14005-6231-4D70-9780-009B13F0E95F}"/>
          </ac:spMkLst>
        </pc:spChg>
        <pc:picChg chg="mod">
          <ac:chgData name="Weifeng Xu" userId="e7aed605-a3dd-4d5a-a692-a87037af107b" providerId="ADAL" clId="{2DF50834-70B7-4792-8287-7E44FACC55EB}" dt="2021-06-26T00:38:34.926" v="912" actId="1076"/>
          <ac:picMkLst>
            <pc:docMk/>
            <pc:sldMk cId="3672303902" sldId="393"/>
            <ac:picMk id="4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5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8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10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9.222" v="854" actId="478"/>
          <ac:picMkLst>
            <pc:docMk/>
            <pc:sldMk cId="3672303902" sldId="393"/>
            <ac:picMk id="12" creationId="{00000000-0000-0000-0000-000000000000}"/>
          </ac:picMkLst>
        </pc:picChg>
        <pc:picChg chg="add mod modCrop">
          <ac:chgData name="Weifeng Xu" userId="e7aed605-a3dd-4d5a-a692-a87037af107b" providerId="ADAL" clId="{2DF50834-70B7-4792-8287-7E44FACC55EB}" dt="2021-06-26T00:38:33.015" v="911" actId="1076"/>
          <ac:picMkLst>
            <pc:docMk/>
            <pc:sldMk cId="3672303902" sldId="393"/>
            <ac:picMk id="16" creationId="{6F0EFB53-6476-4967-842A-513591BADBE5}"/>
          </ac:picMkLst>
        </pc:picChg>
        <pc:cxnChg chg="del mod">
          <ac:chgData name="Weifeng Xu" userId="e7aed605-a3dd-4d5a-a692-a87037af107b" providerId="ADAL" clId="{2DF50834-70B7-4792-8287-7E44FACC55EB}" dt="2021-06-25T23:56:48.486" v="853" actId="478"/>
          <ac:cxnSpMkLst>
            <pc:docMk/>
            <pc:sldMk cId="3672303902" sldId="393"/>
            <ac:cxnSpMk id="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5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21" creationId="{00000000-0000-0000-0000-000000000000}"/>
          </ac:cxnSpMkLst>
        </pc:cxnChg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67691949" sldId="39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2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" creationId="{76E1B39B-59AC-4EE1-87FD-39C3199A948A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4" creationId="{FDBE572F-22D3-45AD-BB83-0839FFD3667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6" creationId="{DCCBDC01-C63B-404C-8A7A-2499B6D9921C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7" creationId="{D8C915EB-F20A-424B-BF00-010E7C88E5FF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8" creationId="{A2208B58-0E66-44D6-BA81-6687A0D72552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9" creationId="{B77186E0-B800-4374-B26A-C7364B884258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7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2" creationId="{16115475-8B62-47B5-80A6-1F1F393306CC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5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6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1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3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7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37" creationId="{00000000-0000-0000-0000-000000000000}"/>
          </ac:picMkLst>
        </pc:pic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5" creationId="{1F1BDC6F-E7B5-486D-95CC-DE84EDF5B973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6" creationId="{00000000-0000-0000-0000-000000000000}"/>
          </ac:cxnSpMkLst>
        </pc:cxn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23" creationId="{13BA38A7-EB2B-409D-9F20-58122B90E85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32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30962794" sldId="395"/>
        </pc:sldMkLst>
        <pc:spChg chg="del">
          <ac:chgData name="Weifeng Xu" userId="e7aed605-a3dd-4d5a-a692-a87037af107b" providerId="ADAL" clId="{2DF50834-70B7-4792-8287-7E44FACC55EB}" dt="2021-06-25T23:56:59.846" v="857" actId="478"/>
          <ac:spMkLst>
            <pc:docMk/>
            <pc:sldMk cId="1030962794" sldId="395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30962794" sldId="395"/>
            <ac:spMk id="2" creationId="{F65BB281-B1A0-4B27-ADF3-3042034F194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5" creationId="{3F9664D3-2F4C-4715-9855-4D17EF1BA533}"/>
          </ac:spMkLst>
        </pc:spChg>
        <pc:picChg chg="mod">
          <ac:chgData name="Weifeng Xu" userId="e7aed605-a3dd-4d5a-a692-a87037af107b" providerId="ADAL" clId="{2DF50834-70B7-4792-8287-7E44FACC55EB}" dt="2021-06-26T00:41:22.912" v="1074" actId="1076"/>
          <ac:picMkLst>
            <pc:docMk/>
            <pc:sldMk cId="1030962794" sldId="39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635951812" sldId="39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2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3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5" creationId="{CBFAFDAE-A688-46DB-8BAE-D45E0E1943E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6" creationId="{7AF0637C-EF55-497E-A948-5587933238E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7" creationId="{DD2BF5BB-1F70-46AC-8D77-B018828B4183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8" creationId="{0C96FA9A-1183-48CA-83F5-6A97EF324057}"/>
          </ac:spMkLst>
        </pc:spChg>
      </pc:sldChg>
      <pc:sldChg chg="delSp 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3476957671" sldId="397"/>
        </pc:sldMkLst>
        <pc:spChg chg="del">
          <ac:chgData name="Weifeng Xu" userId="e7aed605-a3dd-4d5a-a692-a87037af107b" providerId="ADAL" clId="{2DF50834-70B7-4792-8287-7E44FACC55EB}" dt="2021-06-25T23:57:02.806" v="858" actId="478"/>
          <ac:spMkLst>
            <pc:docMk/>
            <pc:sldMk cId="3476957671" sldId="397"/>
            <ac:spMk id="2" creationId="{00000000-0000-0000-0000-000000000000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35:17.348" v="2403" actId="114"/>
        <pc:sldMkLst>
          <pc:docMk/>
          <pc:sldMk cId="837580508" sldId="398"/>
        </pc:sldMkLst>
        <pc:spChg chg="mod ord">
          <ac:chgData name="Weifeng Xu" userId="e7aed605-a3dd-4d5a-a692-a87037af107b" providerId="ADAL" clId="{2DF50834-70B7-4792-8287-7E44FACC55EB}" dt="2021-07-02T18:35:17.348" v="2403" actId="114"/>
          <ac:spMkLst>
            <pc:docMk/>
            <pc:sldMk cId="837580508" sldId="39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5.998" v="859" actId="478"/>
          <ac:spMkLst>
            <pc:docMk/>
            <pc:sldMk cId="837580508" sldId="39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37580508" sldId="398"/>
            <ac:spMk id="3" creationId="{CF233E21-A76B-4968-878F-DE406002D93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4" creationId="{A8762E6D-E623-4B11-8DE1-3A2BE089005F}"/>
          </ac:spMkLst>
        </pc:spChg>
        <pc:spChg chg="add mod">
          <ac:chgData name="Weifeng Xu" userId="e7aed605-a3dd-4d5a-a692-a87037af107b" providerId="ADAL" clId="{2DF50834-70B7-4792-8287-7E44FACC55EB}" dt="2021-06-26T00:49:41.236" v="1165" actId="1076"/>
          <ac:spMkLst>
            <pc:docMk/>
            <pc:sldMk cId="837580508" sldId="398"/>
            <ac:spMk id="6" creationId="{14757FA7-EA64-4F87-B838-D987D97921E3}"/>
          </ac:spMkLst>
        </pc:spChg>
        <pc:spChg chg="add mod">
          <ac:chgData name="Weifeng Xu" userId="e7aed605-a3dd-4d5a-a692-a87037af107b" providerId="ADAL" clId="{2DF50834-70B7-4792-8287-7E44FACC55EB}" dt="2021-06-26T00:49:58.207" v="1167" actId="208"/>
          <ac:spMkLst>
            <pc:docMk/>
            <pc:sldMk cId="837580508" sldId="398"/>
            <ac:spMk id="7" creationId="{FCC26436-D0D8-4426-BEA7-E86DA8A071CC}"/>
          </ac:spMkLst>
        </pc:spChg>
        <pc:picChg chg="mod">
          <ac:chgData name="Weifeng Xu" userId="e7aed605-a3dd-4d5a-a692-a87037af107b" providerId="ADAL" clId="{2DF50834-70B7-4792-8287-7E44FACC55EB}" dt="2021-06-26T00:41:35.242" v="1076" actId="14100"/>
          <ac:picMkLst>
            <pc:docMk/>
            <pc:sldMk cId="837580508" sldId="398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24.185" v="2405" actId="114"/>
        <pc:sldMkLst>
          <pc:docMk/>
          <pc:sldMk cId="775249280" sldId="399"/>
        </pc:sldMkLst>
        <pc:spChg chg="mod ord">
          <ac:chgData name="Weifeng Xu" userId="e7aed605-a3dd-4d5a-a692-a87037af107b" providerId="ADAL" clId="{2DF50834-70B7-4792-8287-7E44FACC55EB}" dt="2021-07-02T18:36:24.185" v="2405" actId="114"/>
          <ac:spMkLst>
            <pc:docMk/>
            <pc:sldMk cId="775249280" sldId="39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8.246" v="860" actId="478"/>
          <ac:spMkLst>
            <pc:docMk/>
            <pc:sldMk cId="775249280" sldId="39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775249280" sldId="399"/>
            <ac:spMk id="3" creationId="{7B655A2E-51E5-401F-8924-AD0135A05CE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5" creationId="{0D7BA16E-77E3-44CE-80F3-1DEA13172096}"/>
          </ac:spMkLst>
        </pc:spChg>
        <pc:picChg chg="mod">
          <ac:chgData name="Weifeng Xu" userId="e7aed605-a3dd-4d5a-a692-a87037af107b" providerId="ADAL" clId="{2DF50834-70B7-4792-8287-7E44FACC55EB}" dt="2021-06-26T00:41:38.976" v="1077" actId="1076"/>
          <ac:picMkLst>
            <pc:docMk/>
            <pc:sldMk cId="775249280" sldId="399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39.379" v="2407" actId="114"/>
        <pc:sldMkLst>
          <pc:docMk/>
          <pc:sldMk cId="614667185" sldId="400"/>
        </pc:sldMkLst>
        <pc:spChg chg="mod ord">
          <ac:chgData name="Weifeng Xu" userId="e7aed605-a3dd-4d5a-a692-a87037af107b" providerId="ADAL" clId="{2DF50834-70B7-4792-8287-7E44FACC55EB}" dt="2021-07-02T18:36:39.379" v="2407" actId="114"/>
          <ac:spMkLst>
            <pc:docMk/>
            <pc:sldMk cId="614667185" sldId="400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1.294" v="861" actId="478"/>
          <ac:spMkLst>
            <pc:docMk/>
            <pc:sldMk cId="614667185" sldId="400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14667185" sldId="400"/>
            <ac:spMk id="3" creationId="{5CA7AAF5-DC6D-4000-93E2-FF097042D44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4" creationId="{04EF9E44-6C4D-46F3-8CA7-504039465F22}"/>
          </ac:spMkLst>
        </pc:spChg>
        <pc:picChg chg="mod">
          <ac:chgData name="Weifeng Xu" userId="e7aed605-a3dd-4d5a-a692-a87037af107b" providerId="ADAL" clId="{2DF50834-70B7-4792-8287-7E44FACC55EB}" dt="2021-06-26T00:41:42.764" v="1078" actId="1076"/>
          <ac:picMkLst>
            <pc:docMk/>
            <pc:sldMk cId="614667185" sldId="400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82893092" sldId="401"/>
        </pc:sldMkLst>
        <pc:spChg chg="del">
          <ac:chgData name="Weifeng Xu" userId="e7aed605-a3dd-4d5a-a692-a87037af107b" providerId="ADAL" clId="{2DF50834-70B7-4792-8287-7E44FACC55EB}" dt="2021-06-25T23:57:17.470" v="862" actId="478"/>
          <ac:spMkLst>
            <pc:docMk/>
            <pc:sldMk cId="3582893092" sldId="401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82893092" sldId="401"/>
            <ac:spMk id="2" creationId="{AE3377C4-AA82-4013-973C-2AE7B328C7F8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4.959" v="1145" actId="1076"/>
          <ac:spMkLst>
            <pc:docMk/>
            <pc:sldMk cId="3582893092" sldId="401"/>
            <ac:spMk id="7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9.136" v="1144" actId="1076"/>
          <ac:spMkLst>
            <pc:docMk/>
            <pc:sldMk cId="3582893092" sldId="401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9.667" v="1146" actId="1076"/>
          <ac:spMkLst>
            <pc:docMk/>
            <pc:sldMk cId="3582893092" sldId="401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5.558" v="1143" actId="1076"/>
          <ac:spMkLst>
            <pc:docMk/>
            <pc:sldMk cId="3582893092" sldId="401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6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7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18" creationId="{079D2226-CD20-46F5-9CAD-8EF73ED038A7}"/>
          </ac:spMkLst>
        </pc:sp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6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13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0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1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9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19433619" sldId="402"/>
        </pc:sldMkLst>
        <pc:spChg chg="del">
          <ac:chgData name="Weifeng Xu" userId="e7aed605-a3dd-4d5a-a692-a87037af107b" providerId="ADAL" clId="{2DF50834-70B7-4792-8287-7E44FACC55EB}" dt="2021-06-25T23:57:28.342" v="866" actId="478"/>
          <ac:spMkLst>
            <pc:docMk/>
            <pc:sldMk cId="819433619" sldId="402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19433619" sldId="402"/>
            <ac:spMk id="2" creationId="{710C0C65-97C3-404B-8DB4-59B7BDD9811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5" creationId="{F87E5503-4224-494D-BCAF-438671F07B7C}"/>
          </ac:spMkLst>
        </pc:spChg>
        <pc:picChg chg="mod">
          <ac:chgData name="Weifeng Xu" userId="e7aed605-a3dd-4d5a-a692-a87037af107b" providerId="ADAL" clId="{2DF50834-70B7-4792-8287-7E44FACC55EB}" dt="2021-06-25T22:38:58.067" v="193" actId="1076"/>
          <ac:picMkLst>
            <pc:docMk/>
            <pc:sldMk cId="819433619" sldId="402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9788097" sldId="40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9788097" sldId="403"/>
            <ac:spMk id="4" creationId="{B869ED51-8228-44E7-B8D0-F2D415505E8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6" creationId="{DFB5CC27-0510-42E6-8E6F-573F21BE136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65038014" sldId="404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2" creationId="{47438CAE-2B46-48F3-9376-F96FA2B4EB52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3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4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5" creationId="{00000000-0000-0000-0000-00000000000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6" creationId="{8F41C0E3-6458-474E-8CBC-28708495C3B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7" creationId="{D1017685-7943-4652-B9AA-7A9E202F3A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8" creationId="{CB279899-3FD7-4682-B769-9D696F3A387A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64350271" sldId="40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9.718" v="863" actId="478"/>
          <ac:spMkLst>
            <pc:docMk/>
            <pc:sldMk cId="464350271" sldId="40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64350271" sldId="405"/>
            <ac:spMk id="3" creationId="{AA5217CB-2CF7-484C-BA65-76D53A2D34C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5" creationId="{3B7DD1A7-7316-4CDF-AF29-FCFACA3274F4}"/>
          </ac:spMkLst>
        </pc:spChg>
        <pc:picChg chg="mod">
          <ac:chgData name="Weifeng Xu" userId="e7aed605-a3dd-4d5a-a692-a87037af107b" providerId="ADAL" clId="{2DF50834-70B7-4792-8287-7E44FACC55EB}" dt="2021-06-26T00:45:18.017" v="1147" actId="1076"/>
          <ac:picMkLst>
            <pc:docMk/>
            <pc:sldMk cId="464350271" sldId="40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93752077" sldId="40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9.957" v="867" actId="478"/>
          <ac:spMkLst>
            <pc:docMk/>
            <pc:sldMk cId="2093752077" sldId="40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93752077" sldId="406"/>
            <ac:spMk id="3" creationId="{633CD167-06B9-475B-B03B-2DDFC9686F2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5" creationId="{C3D6864A-10D0-4E03-9F02-E3D9B9A89DDB}"/>
          </ac:spMkLst>
        </pc:spChg>
        <pc:picChg chg="mod">
          <ac:chgData name="Weifeng Xu" userId="e7aed605-a3dd-4d5a-a692-a87037af107b" providerId="ADAL" clId="{2DF50834-70B7-4792-8287-7E44FACC55EB}" dt="2021-06-25T22:39:39.876" v="195" actId="1076"/>
          <ac:picMkLst>
            <pc:docMk/>
            <pc:sldMk cId="2093752077" sldId="406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972666229" sldId="40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4.069" v="868" actId="478"/>
          <ac:spMkLst>
            <pc:docMk/>
            <pc:sldMk cId="1972666229" sldId="40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972666229" sldId="407"/>
            <ac:spMk id="3" creationId="{A7BC39CC-48D1-493D-B5B4-A4B9C4D7E93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5" creationId="{ACAFD2D5-FFC8-4428-9C7E-C7716B86C71F}"/>
          </ac:spMkLst>
        </pc:spChg>
        <pc:picChg chg="mod">
          <ac:chgData name="Weifeng Xu" userId="e7aed605-a3dd-4d5a-a692-a87037af107b" providerId="ADAL" clId="{2DF50834-70B7-4792-8287-7E44FACC55EB}" dt="2021-06-25T22:56:45.429" v="407" actId="1076"/>
          <ac:picMkLst>
            <pc:docMk/>
            <pc:sldMk cId="1972666229" sldId="407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80641166" sldId="40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6.261" v="869" actId="478"/>
          <ac:spMkLst>
            <pc:docMk/>
            <pc:sldMk cId="2980641166" sldId="40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80641166" sldId="408"/>
            <ac:spMk id="3" creationId="{37740AC6-974C-4D86-8277-6E33AD35776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5" creationId="{90D8DCEC-83A9-448D-AF76-DD5C915424E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46:17.506" v="2421" actId="1076"/>
        <pc:sldMkLst>
          <pc:docMk/>
          <pc:sldMk cId="3277870470" sldId="409"/>
        </pc:sldMkLst>
        <pc:spChg chg="mod ord">
          <ac:chgData name="Weifeng Xu" userId="e7aed605-a3dd-4d5a-a692-a87037af107b" providerId="ADAL" clId="{2DF50834-70B7-4792-8287-7E44FACC55EB}" dt="2021-07-02T18:46:03.655" v="2420" actId="114"/>
          <ac:spMkLst>
            <pc:docMk/>
            <pc:sldMk cId="3277870470" sldId="40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7.598" v="870" actId="478"/>
          <ac:spMkLst>
            <pc:docMk/>
            <pc:sldMk cId="3277870470" sldId="40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277870470" sldId="409"/>
            <ac:spMk id="3" creationId="{D3E0FC1D-0FA8-4B9F-A03A-32755F17EFA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5" creationId="{04A590CC-0352-48E0-937E-DB577EFE7F9F}"/>
          </ac:spMkLst>
        </pc:spChg>
        <pc:picChg chg="mod">
          <ac:chgData name="Weifeng Xu" userId="e7aed605-a3dd-4d5a-a692-a87037af107b" providerId="ADAL" clId="{2DF50834-70B7-4792-8287-7E44FACC55EB}" dt="2021-07-02T18:46:17.506" v="2421" actId="1076"/>
          <ac:picMkLst>
            <pc:docMk/>
            <pc:sldMk cId="3277870470" sldId="409"/>
            <ac:picMk id="4" creationId="{00000000-0000-0000-0000-000000000000}"/>
          </ac:picMkLst>
        </pc:picChg>
      </pc:sldChg>
      <pc:sldChg chg="addSp delSp modSp add del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89270501" sldId="411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4" creationId="{9E0ABBD1-EFCE-4409-9BF0-98378466F2A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5" creationId="{440C9242-84D1-4BD1-AA7D-6AA3D094B89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6" creationId="{10884825-35E7-42F3-B2EC-61CCCB9AC11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7" creationId="{9029EBD6-9020-4FA5-A207-E10BCF67C534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81480386" sldId="413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81480386" sldId="413"/>
            <ac:spMk id="2" creationId="{D43DA5DC-802C-4549-AB66-4F536F73221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3" creationId="{BA9D9051-4CF1-4024-902A-9501C787CA33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8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51:50.179" v="1171" actId="1076"/>
          <ac:picMkLst>
            <pc:docMk/>
            <pc:sldMk cId="3881480386" sldId="413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118374455" sldId="414"/>
        </pc:sldMkLst>
        <pc:spChg chg="del">
          <ac:chgData name="Weifeng Xu" userId="e7aed605-a3dd-4d5a-a692-a87037af107b" providerId="ADAL" clId="{2DF50834-70B7-4792-8287-7E44FACC55EB}" dt="2021-06-25T23:57:46.070" v="872" actId="478"/>
          <ac:spMkLst>
            <pc:docMk/>
            <pc:sldMk cId="3118374455" sldId="414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118374455" sldId="414"/>
            <ac:spMk id="2" creationId="{786C41F0-05FC-4587-917D-47CFD26898C9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5" creationId="{7F54E03F-0B6E-4F7C-A9D2-B8A79B9F4919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14186708" sldId="41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9.293" v="871" actId="478"/>
          <ac:spMkLst>
            <pc:docMk/>
            <pc:sldMk cId="214186708" sldId="41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14186708" sldId="415"/>
            <ac:spMk id="3" creationId="{7DE19CCD-65C3-4F3E-87D0-853964508B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5" creationId="{53C2C27E-9E6C-4DAF-BED0-925F09D3CAFD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66318337" sldId="41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4.502" v="865" actId="478"/>
          <ac:spMkLst>
            <pc:docMk/>
            <pc:sldMk cId="4266318337" sldId="41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66318337" sldId="416"/>
            <ac:spMk id="3" creationId="{9D8D933B-1B24-476A-AEB1-6284BBC1BC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4" creationId="{73632835-DADF-43F1-8D32-289269B849F6}"/>
          </ac:spMkLst>
        </pc:spChg>
        <pc:picChg chg="mod">
          <ac:chgData name="Weifeng Xu" userId="e7aed605-a3dd-4d5a-a692-a87037af107b" providerId="ADAL" clId="{2DF50834-70B7-4792-8287-7E44FACC55EB}" dt="2021-06-26T00:45:50.018" v="1151" actId="1076"/>
          <ac:picMkLst>
            <pc:docMk/>
            <pc:sldMk cId="4266318337" sldId="416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453023660" sldId="41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2.326" v="864" actId="478"/>
          <ac:spMkLst>
            <pc:docMk/>
            <pc:sldMk cId="1453023660" sldId="41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453023660" sldId="417"/>
            <ac:spMk id="3" creationId="{C407F75E-8E94-41E0-AA5E-E47E55E115D5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4" creationId="{485B9890-9D9F-4CBD-A28B-DADCAD1FB579}"/>
          </ac:spMkLst>
        </pc:spChg>
        <pc:picChg chg="mod">
          <ac:chgData name="Weifeng Xu" userId="e7aed605-a3dd-4d5a-a692-a87037af107b" providerId="ADAL" clId="{2DF50834-70B7-4792-8287-7E44FACC55EB}" dt="2021-06-26T00:45:33.253" v="1148" actId="1076"/>
          <ac:picMkLst>
            <pc:docMk/>
            <pc:sldMk cId="1453023660" sldId="417"/>
            <ac:picMk id="6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5:36.851" v="1149" actId="14100"/>
          <ac:cxnSpMkLst>
            <pc:docMk/>
            <pc:sldMk cId="1453023660" sldId="417"/>
            <ac:cxnSpMk id="8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47754591" sldId="41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48.645" v="873" actId="478"/>
          <ac:spMkLst>
            <pc:docMk/>
            <pc:sldMk cId="4247754591" sldId="41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47754591" sldId="418"/>
            <ac:spMk id="3" creationId="{FC31FF9A-ED15-4591-A0D6-E26A248D13C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5" creationId="{2B63D7D5-CC30-4F9F-B4E9-520543F1E739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1:14.260" v="2412" actId="14100"/>
        <pc:sldMkLst>
          <pc:docMk/>
          <pc:sldMk cId="1871513867" sldId="419"/>
        </pc:sldMkLst>
        <pc:spChg chg="mod ord">
          <ac:chgData name="Weifeng Xu" userId="e7aed605-a3dd-4d5a-a692-a87037af107b" providerId="ADAL" clId="{2DF50834-70B7-4792-8287-7E44FACC55EB}" dt="2021-07-02T18:40:19.117" v="2411" actId="114"/>
          <ac:spMkLst>
            <pc:docMk/>
            <pc:sldMk cId="1871513867" sldId="419"/>
            <ac:spMk id="2" creationId="{5E9DA87A-1EB4-4E2C-9EB7-6F73DD0ADA0B}"/>
          </ac:spMkLst>
        </pc:spChg>
        <pc:spChg chg="add mod">
          <ac:chgData name="Weifeng Xu" userId="e7aed605-a3dd-4d5a-a692-a87037af107b" providerId="ADAL" clId="{2DF50834-70B7-4792-8287-7E44FACC55EB}" dt="2021-06-25T22:53:16.037" v="377" actId="1076"/>
          <ac:spMkLst>
            <pc:docMk/>
            <pc:sldMk cId="1871513867" sldId="419"/>
            <ac:spMk id="5" creationId="{EF9BAD83-32D2-45CC-BD3A-9A801BEFD824}"/>
          </ac:spMkLst>
        </pc:spChg>
        <pc:spChg chg="add mod">
          <ac:chgData name="Weifeng Xu" userId="e7aed605-a3dd-4d5a-a692-a87037af107b" providerId="ADAL" clId="{2DF50834-70B7-4792-8287-7E44FACC55EB}" dt="2021-06-25T22:53:19.559" v="378" actId="1076"/>
          <ac:spMkLst>
            <pc:docMk/>
            <pc:sldMk cId="1871513867" sldId="419"/>
            <ac:spMk id="7" creationId="{124BA934-FF11-4C33-98A0-7A6C8F1D7526}"/>
          </ac:spMkLst>
        </pc:spChg>
        <pc:spChg chg="add mod">
          <ac:chgData name="Weifeng Xu" userId="e7aed605-a3dd-4d5a-a692-a87037af107b" providerId="ADAL" clId="{2DF50834-70B7-4792-8287-7E44FACC55EB}" dt="2021-06-25T22:53:12.963" v="376" actId="1076"/>
          <ac:spMkLst>
            <pc:docMk/>
            <pc:sldMk cId="1871513867" sldId="419"/>
            <ac:spMk id="10" creationId="{DD556851-3847-4B78-A719-21EA6DAF9581}"/>
          </ac:spMkLst>
        </pc:spChg>
        <pc:spChg chg="add mod">
          <ac:chgData name="Weifeng Xu" userId="e7aed605-a3dd-4d5a-a692-a87037af107b" providerId="ADAL" clId="{2DF50834-70B7-4792-8287-7E44FACC55EB}" dt="2021-06-25T22:53:22.586" v="379" actId="1076"/>
          <ac:spMkLst>
            <pc:docMk/>
            <pc:sldMk cId="1871513867" sldId="419"/>
            <ac:spMk id="12" creationId="{96EC5D20-C297-41EF-B3F0-9EE388C03A2F}"/>
          </ac:spMkLst>
        </pc:spChg>
        <pc:spChg chg="add mod">
          <ac:chgData name="Weifeng Xu" userId="e7aed605-a3dd-4d5a-a692-a87037af107b" providerId="ADAL" clId="{2DF50834-70B7-4792-8287-7E44FACC55EB}" dt="2021-06-26T13:01:36.638" v="1559" actId="207"/>
          <ac:spMkLst>
            <pc:docMk/>
            <pc:sldMk cId="1871513867" sldId="419"/>
            <ac:spMk id="16" creationId="{B9BB89EF-A866-4E44-B262-70B3561A3033}"/>
          </ac:spMkLst>
        </pc:spChg>
        <pc:spChg chg="add mod">
          <ac:chgData name="Weifeng Xu" userId="e7aed605-a3dd-4d5a-a692-a87037af107b" providerId="ADAL" clId="{2DF50834-70B7-4792-8287-7E44FACC55EB}" dt="2021-06-25T22:53:00.842" v="372" actId="1076"/>
          <ac:spMkLst>
            <pc:docMk/>
            <pc:sldMk cId="1871513867" sldId="419"/>
            <ac:spMk id="17" creationId="{7E91CEA9-B983-4F48-B93B-A81F04DDCBF6}"/>
          </ac:spMkLst>
        </pc:spChg>
        <pc:spChg chg="add mod">
          <ac:chgData name="Weifeng Xu" userId="e7aed605-a3dd-4d5a-a692-a87037af107b" providerId="ADAL" clId="{2DF50834-70B7-4792-8287-7E44FACC55EB}" dt="2021-06-25T22:55:09.033" v="406" actId="207"/>
          <ac:spMkLst>
            <pc:docMk/>
            <pc:sldMk cId="1871513867" sldId="419"/>
            <ac:spMk id="18" creationId="{1B5D3FEE-12C9-48C0-9E37-F4391B5A5B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71513867" sldId="419"/>
            <ac:spMk id="19" creationId="{D837AEA3-C65F-4C37-862B-5868B421D804}"/>
          </ac:spMkLst>
        </pc:spChg>
        <pc:spChg chg="add mod">
          <ac:chgData name="Weifeng Xu" userId="e7aed605-a3dd-4d5a-a692-a87037af107b" providerId="ADAL" clId="{2DF50834-70B7-4792-8287-7E44FACC55EB}" dt="2021-06-26T13:01:43.999" v="1560" actId="207"/>
          <ac:spMkLst>
            <pc:docMk/>
            <pc:sldMk cId="1871513867" sldId="419"/>
            <ac:spMk id="21" creationId="{9ED9340C-4894-4628-B7E8-91E658B9F1E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2" creationId="{051A3C61-AC25-4E8E-839F-835E52FF537D}"/>
          </ac:spMkLst>
        </pc:sp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3" creationId="{826DE150-B215-43C8-94C1-DF5652C786CD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4" creationId="{07DBB7C8-2B52-40F2-8E59-8AD6A56409A2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6" creationId="{6531017F-C517-43F6-A4E2-2221168FBF89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11" creationId="{304948F7-B06E-44B9-8B6E-B896E8035280}"/>
          </ac:picMkLst>
        </pc:picChg>
        <pc:picChg chg="add mod">
          <ac:chgData name="Weifeng Xu" userId="e7aed605-a3dd-4d5a-a692-a87037af107b" providerId="ADAL" clId="{2DF50834-70B7-4792-8287-7E44FACC55EB}" dt="2021-06-25T22:50:44.887" v="309" actId="1076"/>
          <ac:picMkLst>
            <pc:docMk/>
            <pc:sldMk cId="1871513867" sldId="419"/>
            <ac:picMk id="14" creationId="{B994C783-3F0E-4571-92BF-26FD4C4EF1E0}"/>
          </ac:picMkLst>
        </pc:picChg>
        <pc:picChg chg="add mod ord">
          <ac:chgData name="Weifeng Xu" userId="e7aed605-a3dd-4d5a-a692-a87037af107b" providerId="ADAL" clId="{2DF50834-70B7-4792-8287-7E44FACC55EB}" dt="2021-06-25T22:54:41.109" v="383" actId="167"/>
          <ac:picMkLst>
            <pc:docMk/>
            <pc:sldMk cId="1871513867" sldId="419"/>
            <ac:picMk id="20" creationId="{0FBA3264-01B1-4ECF-8A4B-25D602DC4214}"/>
          </ac:picMkLst>
        </pc:pic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8" creationId="{472493AA-C9F0-4AFB-A1D9-8C17E2A8A31E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9" creationId="{6030F7A6-758E-4492-AC39-1B337D0884E8}"/>
          </ac:cxnSpMkLst>
        </pc:cxnChg>
        <pc:cxnChg chg="add mod">
          <ac:chgData name="Weifeng Xu" userId="e7aed605-a3dd-4d5a-a692-a87037af107b" providerId="ADAL" clId="{2DF50834-70B7-4792-8287-7E44FACC55EB}" dt="2021-07-02T18:41:14.260" v="2412" actId="14100"/>
          <ac:cxnSpMkLst>
            <pc:docMk/>
            <pc:sldMk cId="1871513867" sldId="419"/>
            <ac:cxnSpMk id="13" creationId="{DA4D7F8E-4D55-4D40-B66C-1AC80443E783}"/>
          </ac:cxnSpMkLst>
        </pc:cxnChg>
        <pc:cxnChg chg="add mod">
          <ac:chgData name="Weifeng Xu" userId="e7aed605-a3dd-4d5a-a692-a87037af107b" providerId="ADAL" clId="{2DF50834-70B7-4792-8287-7E44FACC55EB}" dt="2021-06-25T22:50:48.038" v="310" actId="14100"/>
          <ac:cxnSpMkLst>
            <pc:docMk/>
            <pc:sldMk cId="1871513867" sldId="419"/>
            <ac:cxnSpMk id="15" creationId="{D4820260-4A7C-4197-ABAC-C50C14146EB4}"/>
          </ac:cxnSpMkLst>
        </pc:cxnChg>
      </pc:sldChg>
      <pc:sldChg chg="new del">
        <pc:chgData name="Weifeng Xu" userId="e7aed605-a3dd-4d5a-a692-a87037af107b" providerId="ADAL" clId="{2DF50834-70B7-4792-8287-7E44FACC55EB}" dt="2021-06-25T22:38:18.838" v="191" actId="680"/>
        <pc:sldMkLst>
          <pc:docMk/>
          <pc:sldMk cId="4105834762" sldId="419"/>
        </pc:sldMkLst>
      </pc:sldChg>
      <pc:sldChg chg="addSp delSp modSp new mod modClrScheme chgLayout">
        <pc:chgData name="Weifeng Xu" userId="e7aed605-a3dd-4d5a-a692-a87037af107b" providerId="ADAL" clId="{2DF50834-70B7-4792-8287-7E44FACC55EB}" dt="2021-07-02T18:13:32.683" v="2385" actId="14100"/>
        <pc:sldMkLst>
          <pc:docMk/>
          <pc:sldMk cId="4160866766" sldId="420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2" creationId="{2061FB7A-CFFA-489E-A576-1A9D6F147D8B}"/>
          </ac:spMkLst>
        </pc:spChg>
        <pc:spChg chg="add mod ord">
          <ac:chgData name="Weifeng Xu" userId="e7aed605-a3dd-4d5a-a692-a87037af107b" providerId="ADAL" clId="{2DF50834-70B7-4792-8287-7E44FACC55EB}" dt="2021-07-02T18:13:32.683" v="2385" actId="14100"/>
          <ac:spMkLst>
            <pc:docMk/>
            <pc:sldMk cId="4160866766" sldId="420"/>
            <ac:spMk id="3" creationId="{EE4CBF9A-DF08-45D2-9F43-85E2BC8CADF8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4" creationId="{32173B17-E03C-4A5D-9227-21EFD71B4073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5" creationId="{5785EBA0-DACD-473C-BD6F-E4F9695BA1B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7" creationId="{51F14701-5F62-474A-BCCF-D5DF0E5F08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8" creationId="{6CBD1C06-0A01-4E4A-A51D-011EFFFE4184}"/>
          </ac:spMkLst>
        </pc:spChg>
        <pc:picChg chg="add del mod">
          <ac:chgData name="Weifeng Xu" userId="e7aed605-a3dd-4d5a-a692-a87037af107b" providerId="ADAL" clId="{2DF50834-70B7-4792-8287-7E44FACC55EB}" dt="2021-06-25T23:13:09.038" v="527"/>
          <ac:picMkLst>
            <pc:docMk/>
            <pc:sldMk cId="4160866766" sldId="420"/>
            <ac:picMk id="4" creationId="{24B11A5A-46C8-4259-B497-5A80DC744633}"/>
          </ac:picMkLst>
        </pc:picChg>
        <pc:picChg chg="add mod">
          <ac:chgData name="Weifeng Xu" userId="e7aed605-a3dd-4d5a-a692-a87037af107b" providerId="ADAL" clId="{2DF50834-70B7-4792-8287-7E44FACC55EB}" dt="2021-07-02T18:13:28.885" v="2384" actId="1076"/>
          <ac:picMkLst>
            <pc:docMk/>
            <pc:sldMk cId="4160866766" sldId="420"/>
            <ac:picMk id="6" creationId="{0EE3E99C-C837-45FC-A348-D668AF54CCDF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90587346" sldId="42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90587346" sldId="421"/>
            <ac:spMk id="2" creationId="{534BA17C-19D0-4D66-B128-60D71D46D745}"/>
          </ac:spMkLst>
        </pc:spChg>
        <pc:spChg chg="del mod ord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2" creationId="{7C194133-8DF4-488D-B2AE-E7CDC4886A9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3" creationId="{66B9C45E-3E7B-4119-B9C7-A8900735AA6A}"/>
          </ac:spMkLst>
        </pc:spChg>
        <pc:spChg chg="del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3" creationId="{6957BA49-482D-49F5-843C-CABB03075778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4" creationId="{1D10410D-9706-4477-B2EF-E1A184E02E68}"/>
          </ac:spMkLst>
        </pc:spChg>
        <pc:picChg chg="add mod">
          <ac:chgData name="Weifeng Xu" userId="e7aed605-a3dd-4d5a-a692-a87037af107b" providerId="ADAL" clId="{2DF50834-70B7-4792-8287-7E44FACC55EB}" dt="2021-06-25T23:54:18.989" v="849" actId="14100"/>
          <ac:picMkLst>
            <pc:docMk/>
            <pc:sldMk cId="1090587346" sldId="421"/>
            <ac:picMk id="1026" creationId="{34863B53-8282-46C1-A196-833E4F294ABE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7-02T18:30:38.342" v="2401" actId="11529"/>
        <pc:sldMkLst>
          <pc:docMk/>
          <pc:sldMk cId="2079099636" sldId="42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2" creationId="{72B534E5-6F72-4375-937B-38971C20934C}"/>
          </ac:spMkLst>
        </pc:spChg>
        <pc:spChg chg="add mod ord">
          <ac:chgData name="Weifeng Xu" userId="e7aed605-a3dd-4d5a-a692-a87037af107b" providerId="ADAL" clId="{2DF50834-70B7-4792-8287-7E44FACC55EB}" dt="2021-07-02T18:30:16.055" v="2399" actId="114"/>
          <ac:spMkLst>
            <pc:docMk/>
            <pc:sldMk cId="2079099636" sldId="422"/>
            <ac:spMk id="4" creationId="{865FC440-8473-46C8-946A-1A11FC0B1429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5" creationId="{E8A1E363-F51C-4F5E-A51D-2389A851E43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6" creationId="{449AE0BE-8BC1-40D0-BE3C-863E835D782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7" creationId="{9D34631C-3648-4EA4-880B-11313FE9AE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8" creationId="{9D3C5E17-5565-4B97-9B45-316ABB33CC8E}"/>
          </ac:spMkLst>
        </pc:spChg>
        <pc:picChg chg="add mod">
          <ac:chgData name="Weifeng Xu" userId="e7aed605-a3dd-4d5a-a692-a87037af107b" providerId="ADAL" clId="{2DF50834-70B7-4792-8287-7E44FACC55EB}" dt="2021-06-25T23:53:02.859" v="822" actId="1076"/>
          <ac:picMkLst>
            <pc:docMk/>
            <pc:sldMk cId="2079099636" sldId="422"/>
            <ac:picMk id="3" creationId="{BCE90B32-AF5E-4312-B8FD-6853534DA96C}"/>
          </ac:picMkLst>
        </pc:picChg>
        <pc:cxnChg chg="add">
          <ac:chgData name="Weifeng Xu" userId="e7aed605-a3dd-4d5a-a692-a87037af107b" providerId="ADAL" clId="{2DF50834-70B7-4792-8287-7E44FACC55EB}" dt="2021-07-02T18:30:24.905" v="2400" actId="11529"/>
          <ac:cxnSpMkLst>
            <pc:docMk/>
            <pc:sldMk cId="2079099636" sldId="422"/>
            <ac:cxnSpMk id="6" creationId="{48FC2C36-446A-450B-839E-DF94695FDCA8}"/>
          </ac:cxnSpMkLst>
        </pc:cxnChg>
        <pc:cxnChg chg="add">
          <ac:chgData name="Weifeng Xu" userId="e7aed605-a3dd-4d5a-a692-a87037af107b" providerId="ADAL" clId="{2DF50834-70B7-4792-8287-7E44FACC55EB}" dt="2021-07-02T18:30:38.342" v="2401" actId="11529"/>
          <ac:cxnSpMkLst>
            <pc:docMk/>
            <pc:sldMk cId="2079099636" sldId="422"/>
            <ac:cxnSpMk id="8" creationId="{38AFAEF0-3C48-4ED0-9469-CFD1F167E9B4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81823739" sldId="42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2" creationId="{4DFC9DA3-4DF5-4CDD-A4D5-ABF5F3B6A19C}"/>
          </ac:spMkLst>
        </pc:spChg>
        <pc:spChg chg="del">
          <ac:chgData name="Weifeng Xu" userId="e7aed605-a3dd-4d5a-a692-a87037af107b" providerId="ADAL" clId="{2DF50834-70B7-4792-8287-7E44FACC55EB}" dt="2021-06-25T23:56:55.118" v="856" actId="478"/>
          <ac:spMkLst>
            <pc:docMk/>
            <pc:sldMk cId="1881823739" sldId="42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81823739" sldId="423"/>
            <ac:spMk id="3" creationId="{5BCC6428-4BB8-4624-A8AC-5085CC0DE3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4" creationId="{7EC43AF6-F0B0-4107-AC60-772832F00A1F}"/>
          </ac:spMkLst>
        </pc:spChg>
        <pc:spChg chg="mod">
          <ac:chgData name="Weifeng Xu" userId="e7aed605-a3dd-4d5a-a692-a87037af107b" providerId="ADAL" clId="{2DF50834-70B7-4792-8287-7E44FACC55EB}" dt="2021-06-26T00:40:26.343" v="1037" actId="1076"/>
          <ac:spMkLst>
            <pc:docMk/>
            <pc:sldMk cId="1881823739" sldId="423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1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29.785" v="1038" actId="1076"/>
          <ac:spMkLst>
            <pc:docMk/>
            <pc:sldMk cId="1881823739" sldId="423"/>
            <ac:spMk id="18" creationId="{1BFE218D-FB3A-4368-96C3-B96769DF124E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9" creationId="{00000000-0000-0000-0000-000000000000}"/>
          </ac:spMkLst>
        </pc:spChg>
        <pc:picChg chg="del">
          <ac:chgData name="Weifeng Xu" userId="e7aed605-a3dd-4d5a-a692-a87037af107b" providerId="ADAL" clId="{2DF50834-70B7-4792-8287-7E44FACC55EB}" dt="2021-06-26T00:38:50.487" v="915" actId="478"/>
          <ac:picMkLst>
            <pc:docMk/>
            <pc:sldMk cId="1881823739" sldId="423"/>
            <ac:picMk id="4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06.198" v="1032" actId="1076"/>
          <ac:picMkLst>
            <pc:docMk/>
            <pc:sldMk cId="1881823739" sldId="423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2" creationId="{00000000-0000-0000-0000-000000000000}"/>
          </ac:picMkLst>
        </pc:picChg>
        <pc:cxnChg chg="del mod">
          <ac:chgData name="Weifeng Xu" userId="e7aed605-a3dd-4d5a-a692-a87037af107b" providerId="ADAL" clId="{2DF50834-70B7-4792-8287-7E44FACC55EB}" dt="2021-06-26T00:38:52.255" v="916" actId="478"/>
          <ac:cxnSpMkLst>
            <pc:docMk/>
            <pc:sldMk cId="1881823739" sldId="423"/>
            <ac:cxnSpMk id="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21.094" v="1036" actId="14100"/>
          <ac:cxnSpMkLst>
            <pc:docMk/>
            <pc:sldMk cId="1881823739" sldId="423"/>
            <ac:cxnSpMk id="21" creationId="{00000000-0000-0000-0000-000000000000}"/>
          </ac:cxnSpMkLst>
        </pc:cxnChg>
      </pc:sldChg>
      <pc:sldChg chg="modSp new del mod">
        <pc:chgData name="Weifeng Xu" userId="e7aed605-a3dd-4d5a-a692-a87037af107b" providerId="ADAL" clId="{2DF50834-70B7-4792-8287-7E44FACC55EB}" dt="2021-06-26T00:55:30.187" v="1172" actId="47"/>
        <pc:sldMkLst>
          <pc:docMk/>
          <pc:sldMk cId="1470109627" sldId="424"/>
        </pc:sldMkLst>
        <pc:spChg chg="mod">
          <ac:chgData name="Weifeng Xu" userId="e7aed605-a3dd-4d5a-a692-a87037af107b" providerId="ADAL" clId="{2DF50834-70B7-4792-8287-7E44FACC55EB}" dt="2021-06-26T00:47:50.499" v="1153"/>
          <ac:spMkLst>
            <pc:docMk/>
            <pc:sldMk cId="1470109627" sldId="424"/>
            <ac:spMk id="2" creationId="{B0DB52BB-0D1F-4CD4-B402-02E727E4AAA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19466523" sldId="42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2" creationId="{1E28D788-EB65-442E-BF8E-6E21E71F477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19466523" sldId="424"/>
            <ac:spMk id="3" creationId="{B8989B4C-0DBB-4A73-B84F-191C4CC27D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5" creationId="{14BB801E-0FF6-43E1-A10B-194BA3481A6B}"/>
          </ac:spMkLst>
        </pc:spChg>
        <pc:picChg chg="add mod">
          <ac:chgData name="Weifeng Xu" userId="e7aed605-a3dd-4d5a-a692-a87037af107b" providerId="ADAL" clId="{2DF50834-70B7-4792-8287-7E44FACC55EB}" dt="2021-06-26T01:05:19.123" v="1190" actId="1076"/>
          <ac:picMkLst>
            <pc:docMk/>
            <pc:sldMk cId="3519466523" sldId="424"/>
            <ac:picMk id="4" creationId="{3AF00A42-DD89-471A-8241-2180DBBAB4C4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40456927" sldId="42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2" creationId="{06677C6F-6A17-41B9-9454-20C2E6C55EA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40456927" sldId="425"/>
            <ac:spMk id="3" creationId="{D17A6442-D3BC-4F64-9331-475A35BB4A8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5" creationId="{1684FDA3-5034-4A7C-B76D-BB309E523042}"/>
          </ac:spMkLst>
        </pc:spChg>
        <pc:picChg chg="add mod">
          <ac:chgData name="Weifeng Xu" userId="e7aed605-a3dd-4d5a-a692-a87037af107b" providerId="ADAL" clId="{2DF50834-70B7-4792-8287-7E44FACC55EB}" dt="2021-06-26T01:09:04.436" v="1257" actId="14100"/>
          <ac:picMkLst>
            <pc:docMk/>
            <pc:sldMk cId="2940456927" sldId="425"/>
            <ac:picMk id="4" creationId="{A5593BA6-07CA-403C-86E6-BDE18378DE28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76190788" sldId="42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2" creationId="{EB4E78CA-DE93-49BF-9D11-4EA9A654062C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76190788" sldId="426"/>
            <ac:spMk id="3" creationId="{13D8ED4D-E9C0-44E0-AB71-F20C64EF6C1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5" creationId="{BBB533FB-1947-490F-87C2-AD866096C002}"/>
          </ac:spMkLst>
        </pc:spChg>
        <pc:picChg chg="add mod">
          <ac:chgData name="Weifeng Xu" userId="e7aed605-a3dd-4d5a-a692-a87037af107b" providerId="ADAL" clId="{2DF50834-70B7-4792-8287-7E44FACC55EB}" dt="2021-06-26T01:11:01.298" v="1287" actId="14100"/>
          <ac:picMkLst>
            <pc:docMk/>
            <pc:sldMk cId="3876190788" sldId="426"/>
            <ac:picMk id="4" creationId="{3A107650-4446-4602-9FDD-75C01AC6A063}"/>
          </ac:picMkLst>
        </pc:picChg>
      </pc:sldChg>
      <pc:sldChg chg="addSp delSp modSp new mod ord chgLayout">
        <pc:chgData name="Weifeng Xu" userId="e7aed605-a3dd-4d5a-a692-a87037af107b" providerId="ADAL" clId="{2DF50834-70B7-4792-8287-7E44FACC55EB}" dt="2021-06-27T01:12:15.231" v="1756"/>
        <pc:sldMkLst>
          <pc:docMk/>
          <pc:sldMk cId="2709397411" sldId="427"/>
        </pc:sldMkLst>
        <pc:spChg chg="mod ord">
          <ac:chgData name="Weifeng Xu" userId="e7aed605-a3dd-4d5a-a692-a87037af107b" providerId="ADAL" clId="{2DF50834-70B7-4792-8287-7E44FACC55EB}" dt="2021-06-27T01:10:02.849" v="1754" actId="20577"/>
          <ac:spMkLst>
            <pc:docMk/>
            <pc:sldMk cId="2709397411" sldId="427"/>
            <ac:spMk id="2" creationId="{92013E93-DB90-492A-B250-3D654DE4F4A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709397411" sldId="427"/>
            <ac:spMk id="3" creationId="{5A9CBC47-5281-42C1-A152-5F706863C0E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709397411" sldId="427"/>
            <ac:spMk id="5" creationId="{769141F6-EC35-4CD8-978C-D4EDCDBBDBE0}"/>
          </ac:spMkLst>
        </pc:spChg>
        <pc:picChg chg="add mod">
          <ac:chgData name="Weifeng Xu" userId="e7aed605-a3dd-4d5a-a692-a87037af107b" providerId="ADAL" clId="{2DF50834-70B7-4792-8287-7E44FACC55EB}" dt="2021-06-26T01:23:04.133" v="1351" actId="1076"/>
          <ac:picMkLst>
            <pc:docMk/>
            <pc:sldMk cId="2709397411" sldId="427"/>
            <ac:picMk id="4" creationId="{BE4CED26-C59D-47B3-9EA1-983AA7F15614}"/>
          </ac:picMkLst>
        </pc:picChg>
        <pc:picChg chg="add mod">
          <ac:chgData name="Weifeng Xu" userId="e7aed605-a3dd-4d5a-a692-a87037af107b" providerId="ADAL" clId="{2DF50834-70B7-4792-8287-7E44FACC55EB}" dt="2021-06-26T01:23:06.499" v="1352" actId="1076"/>
          <ac:picMkLst>
            <pc:docMk/>
            <pc:sldMk cId="2709397411" sldId="427"/>
            <ac:picMk id="6" creationId="{E95EF2DC-8971-4687-9975-100E993AE56C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47302650" sldId="42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2" creationId="{4F401151-1B5F-4DB3-A0F6-58B96ACD3D4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47302650" sldId="428"/>
            <ac:spMk id="3" creationId="{827EFDD1-A4EC-4153-BCBF-629B5495FFD6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5" creationId="{E2DD6ECE-65E8-41A3-AF57-49DFAF9BF3CF}"/>
          </ac:spMkLst>
        </pc:spChg>
        <pc:picChg chg="add mod">
          <ac:chgData name="Weifeng Xu" userId="e7aed605-a3dd-4d5a-a692-a87037af107b" providerId="ADAL" clId="{2DF50834-70B7-4792-8287-7E44FACC55EB}" dt="2021-06-26T12:26:54.201" v="1371" actId="14100"/>
          <ac:picMkLst>
            <pc:docMk/>
            <pc:sldMk cId="647302650" sldId="428"/>
            <ac:picMk id="4" creationId="{64514D24-E2E1-4CA1-B9D1-9A443420AD45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78272104" sldId="429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2" creationId="{AAEA0374-E6C7-4341-839D-8B02B7028CC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78272104" sldId="429"/>
            <ac:spMk id="3" creationId="{AF8606E7-8F32-4DFE-8870-EE208E0465D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5" creationId="{57A321DF-9E2B-481A-A02B-FCB9BCCAC1DF}"/>
          </ac:spMkLst>
        </pc:spChg>
        <pc:picChg chg="add mod">
          <ac:chgData name="Weifeng Xu" userId="e7aed605-a3dd-4d5a-a692-a87037af107b" providerId="ADAL" clId="{2DF50834-70B7-4792-8287-7E44FACC55EB}" dt="2021-06-26T12:30:41.039" v="1379" actId="14100"/>
          <ac:picMkLst>
            <pc:docMk/>
            <pc:sldMk cId="878272104" sldId="429"/>
            <ac:picMk id="4" creationId="{726E208B-FDF0-4619-8C04-9F2AEF8CBE06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091828154" sldId="430"/>
        </pc:sldMkLst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2" creationId="{64A2FC9C-D79A-4E84-81B9-7BDFBFAD51E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2" creationId="{C718D799-5206-49C6-B128-2EB815ED48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3" creationId="{3AC1CD3D-AC7C-499E-BEEB-50CDA16C2596}"/>
          </ac:spMkLst>
        </pc:spChg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3" creationId="{61AB3DAF-0718-4954-9283-5CC778DB5425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4" creationId="{4231C78D-78A1-49DC-B782-F890DF224CF4}"/>
          </ac:spMkLst>
        </pc:spChg>
        <pc:spChg chg="add del mod or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5" creationId="{937769A2-786F-4446-868A-072996D19B3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6" creationId="{743E2930-08C6-44E5-A0D0-65D0420E2C0B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7" creationId="{884E09AA-5D92-4777-86E9-8B970559F012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12:23:44.642" v="2091" actId="20577"/>
        <pc:sldMkLst>
          <pc:docMk/>
          <pc:sldMk cId="593614233" sldId="43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2" creationId="{842B4D4D-D8F2-443F-B950-76086D1792E4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2" creationId="{E3E1B45E-6C90-4939-A2E7-A9D2E99E24BC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3" creationId="{55822484-AA94-4473-BB65-1970D034B51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3" creationId="{8C34FF95-E85C-4D45-AA43-58AB747BA2E1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4" creationId="{4BE4D6EB-8B42-4167-9B41-B77F0C7A20B2}"/>
          </ac:spMkLst>
        </pc:spChg>
        <pc:spChg chg="add mod ord">
          <ac:chgData name="Weifeng Xu" userId="e7aed605-a3dd-4d5a-a692-a87037af107b" providerId="ADAL" clId="{2DF50834-70B7-4792-8287-7E44FACC55EB}" dt="2021-06-27T12:23:44.642" v="2091" actId="20577"/>
          <ac:spMkLst>
            <pc:docMk/>
            <pc:sldMk cId="593614233" sldId="431"/>
            <ac:spMk id="5" creationId="{AA7D2DDE-BF6D-459D-9188-84B17B47799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6" creationId="{4764D631-D86F-4040-959B-A21D413649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7" creationId="{55F802E8-C085-467F-9FF3-7447616C9C2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2:31.597" v="2418" actId="114"/>
        <pc:sldMkLst>
          <pc:docMk/>
          <pc:sldMk cId="996485528" sldId="432"/>
        </pc:sldMkLst>
        <pc:spChg chg="mod ord">
          <ac:chgData name="Weifeng Xu" userId="e7aed605-a3dd-4d5a-a692-a87037af107b" providerId="ADAL" clId="{2DF50834-70B7-4792-8287-7E44FACC55EB}" dt="2021-07-02T18:42:31.597" v="2418" actId="114"/>
          <ac:spMkLst>
            <pc:docMk/>
            <pc:sldMk cId="996485528" sldId="432"/>
            <ac:spMk id="2" creationId="{C16CFBFA-DE7D-4BF9-91F7-D29CB7460491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4" creationId="{14738B4A-2123-4648-8C40-EDB02D0110E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6" creationId="{07A88C37-D3F1-48D7-9F60-B055706C31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996485528" sldId="432"/>
            <ac:spMk id="7" creationId="{0933005A-F691-4567-BD76-2B8BA7109B4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8" creationId="{E4431170-DFF1-40F5-A3C4-3170BA781A7F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9" creationId="{83D7E605-C682-47FB-9B1E-D101F82C374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1" creationId="{34F77480-8E79-46BE-821C-241510A8E48D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5" creationId="{7A727DB6-AD0F-48D4-A3BE-A32C3ABDDA5E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18" creationId="{A02E55FD-29B5-4C0C-83F6-1FC281ABCC4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0" creationId="{1DEB74F3-7212-4202-A8D8-E770F1BAD0A8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3" creationId="{AF92B3B7-3D4F-49FB-A9B2-A4ECFC924F94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5" creationId="{2021B613-2DAE-4CA2-A36C-9886D3E51FB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9" creationId="{4E3F57B8-D854-42C7-A591-61910D1F2C4A}"/>
          </ac:spMkLst>
        </pc:spChg>
        <pc:spChg chg="add mod">
          <ac:chgData name="Weifeng Xu" userId="e7aed605-a3dd-4d5a-a692-a87037af107b" providerId="ADAL" clId="{2DF50834-70B7-4792-8287-7E44FACC55EB}" dt="2021-07-02T18:42:25.525" v="2416" actId="6549"/>
          <ac:spMkLst>
            <pc:docMk/>
            <pc:sldMk cId="996485528" sldId="432"/>
            <ac:spMk id="31" creationId="{B7028674-F444-4907-864C-D50FC492CC8B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2" creationId="{F77ABF59-3F39-4D29-8E54-C284C69BBAD9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3" creationId="{75C1FDA5-F85F-4C39-9DB4-76353E6D4BC3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4" creationId="{3B7D4E1C-7B23-4A1D-A947-71424BFC12FB}"/>
          </ac:spMkLst>
        </pc:spChg>
        <pc:spChg chg="add mod">
          <ac:chgData name="Weifeng Xu" userId="e7aed605-a3dd-4d5a-a692-a87037af107b" providerId="ADAL" clId="{2DF50834-70B7-4792-8287-7E44FACC55EB}" dt="2021-06-26T13:10:07.921" v="1636" actId="1076"/>
          <ac:spMkLst>
            <pc:docMk/>
            <pc:sldMk cId="996485528" sldId="432"/>
            <ac:spMk id="37" creationId="{070475E8-F04F-4F01-BE34-B6BEE1910C41}"/>
          </ac:spMkLst>
        </pc:sp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3" creationId="{8580451C-ACBE-4073-A69C-E4C2D37B5B50}"/>
          </ac:picMkLst>
        </pc:picChg>
        <pc:picChg chg="add mod">
          <ac:chgData name="Weifeng Xu" userId="e7aed605-a3dd-4d5a-a692-a87037af107b" providerId="ADAL" clId="{2DF50834-70B7-4792-8287-7E44FACC55EB}" dt="2021-06-27T00:35:49.807" v="1646" actId="1076"/>
          <ac:picMkLst>
            <pc:docMk/>
            <pc:sldMk cId="996485528" sldId="432"/>
            <ac:picMk id="4" creationId="{A1EFDF78-825C-41E9-A8B2-B34DB2A36D8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5" creationId="{1E79A469-0D18-4465-ACD2-C18AEA46DCE5}"/>
          </ac:picMkLst>
        </pc:picChg>
        <pc:picChg chg="add mod modCrop">
          <ac:chgData name="Weifeng Xu" userId="e7aed605-a3dd-4d5a-a692-a87037af107b" providerId="ADAL" clId="{2DF50834-70B7-4792-8287-7E44FACC55EB}" dt="2021-06-27T00:37:08.304" v="1654" actId="1038"/>
          <ac:picMkLst>
            <pc:docMk/>
            <pc:sldMk cId="996485528" sldId="432"/>
            <ac:picMk id="6" creationId="{17A03EAB-2B69-4B6D-B59C-EE27FA6C5088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0" creationId="{5790436C-B684-46A9-AE3A-FBFF6BCDE82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3" creationId="{1D62F4B9-2DD9-4A19-91AA-40DCADAB1F1A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6" creationId="{D8F29DEE-5319-45A6-B5D5-77BE1CEA9E73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7" creationId="{791B3E6D-549B-41FE-BD84-5D588E29CBAE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9" creationId="{592C6CAB-6DD3-492D-815A-76133D947BEC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4" creationId="{0FD3043A-8351-4076-B2B0-CDA4C277CDC9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7" creationId="{81C20D7D-A240-4DC4-9EFA-76D7A659BE47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30" creationId="{CD297151-FB10-4A24-8CE4-8C48A8AF751B}"/>
          </ac:picMkLst>
        </pc:picChg>
        <pc:picChg chg="add mod">
          <ac:chgData name="Weifeng Xu" userId="e7aed605-a3dd-4d5a-a692-a87037af107b" providerId="ADAL" clId="{2DF50834-70B7-4792-8287-7E44FACC55EB}" dt="2021-06-26T13:09:55.059" v="1616" actId="1076"/>
          <ac:picMkLst>
            <pc:docMk/>
            <pc:sldMk cId="996485528" sldId="432"/>
            <ac:picMk id="36" creationId="{0217B92D-7721-4864-B683-03F25C4DC40F}"/>
          </ac:picMkLst>
        </pc:pic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7" creationId="{20533BF0-5A53-4801-9D6D-CE8B0E2503FE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8" creationId="{96985158-1DB1-4AED-B02A-BD655FCABA40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2" creationId="{E4B443ED-4517-482E-836B-6F7F1F33C2DB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4" creationId="{63C888A5-BF58-4DF2-A93F-6AF7C888B74F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1" creationId="{23526646-6425-4F30-9360-708D1EFAD510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2" creationId="{1DBA203D-B193-44E7-9CEF-EDCCE7DA4398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6" creationId="{A45F2E8F-7A7D-44DC-93D0-0573FA3753BE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8" creationId="{4373F862-9660-4A68-BBFE-2D76BC6F7DBD}"/>
          </ac:cxnSpMkLst>
        </pc:cxnChg>
        <pc:cxnChg chg="add mod">
          <ac:chgData name="Weifeng Xu" userId="e7aed605-a3dd-4d5a-a692-a87037af107b" providerId="ADAL" clId="{2DF50834-70B7-4792-8287-7E44FACC55EB}" dt="2021-06-26T13:10:32.597" v="1639" actId="208"/>
          <ac:cxnSpMkLst>
            <pc:docMk/>
            <pc:sldMk cId="996485528" sldId="432"/>
            <ac:cxnSpMk id="39" creationId="{12F4CB2D-846E-40BA-8FA3-CA8C94F48775}"/>
          </ac:cxnSpMkLst>
        </pc:cxnChg>
      </pc:sldChg>
      <pc:sldChg chg="addSp delSp modSp new mod modClrScheme chgLayout">
        <pc:chgData name="Weifeng Xu" userId="e7aed605-a3dd-4d5a-a692-a87037af107b" providerId="ADAL" clId="{2DF50834-70B7-4792-8287-7E44FACC55EB}" dt="2021-06-27T00:53:59.629" v="1671" actId="1076"/>
        <pc:sldMkLst>
          <pc:docMk/>
          <pc:sldMk cId="848404907" sldId="433"/>
        </pc:sldMkLst>
        <pc:spChg chg="del">
          <ac:chgData name="Weifeng Xu" userId="e7aed605-a3dd-4d5a-a692-a87037af107b" providerId="ADAL" clId="{2DF50834-70B7-4792-8287-7E44FACC55EB}" dt="2021-06-27T00:40:04.980" v="1656" actId="700"/>
          <ac:spMkLst>
            <pc:docMk/>
            <pc:sldMk cId="848404907" sldId="433"/>
            <ac:spMk id="2" creationId="{6B92E535-ED9D-4F9A-B97F-B5D601239F71}"/>
          </ac:spMkLst>
        </pc:spChg>
        <pc:picChg chg="add mod">
          <ac:chgData name="Weifeng Xu" userId="e7aed605-a3dd-4d5a-a692-a87037af107b" providerId="ADAL" clId="{2DF50834-70B7-4792-8287-7E44FACC55EB}" dt="2021-06-27T00:53:59.629" v="1671" actId="1076"/>
          <ac:picMkLst>
            <pc:docMk/>
            <pc:sldMk cId="848404907" sldId="433"/>
            <ac:picMk id="4" creationId="{83AF133D-0644-4071-A348-E159CB2817DF}"/>
          </ac:picMkLst>
        </pc:picChg>
      </pc:sldChg>
      <pc:sldChg chg="addSp delSp modSp new mod ord modClrScheme chgLayout">
        <pc:chgData name="Weifeng Xu" userId="e7aed605-a3dd-4d5a-a692-a87037af107b" providerId="ADAL" clId="{2DF50834-70B7-4792-8287-7E44FACC55EB}" dt="2021-06-27T01:12:15.231" v="1756"/>
        <pc:sldMkLst>
          <pc:docMk/>
          <pc:sldMk cId="2829655940" sldId="434"/>
        </pc:sldMkLst>
        <pc:spChg chg="del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2" creationId="{D9A064EC-8A6B-4F44-AFC6-D30DC11DF77C}"/>
          </ac:spMkLst>
        </pc:spChg>
        <pc:spChg chg="add mod ord">
          <ac:chgData name="Weifeng Xu" userId="e7aed605-a3dd-4d5a-a692-a87037af107b" providerId="ADAL" clId="{2DF50834-70B7-4792-8287-7E44FACC55EB}" dt="2021-06-27T01:09:51.369" v="1742" actId="20577"/>
          <ac:spMkLst>
            <pc:docMk/>
            <pc:sldMk cId="2829655940" sldId="434"/>
            <ac:spMk id="3" creationId="{3FB0E406-7148-4062-8E59-8477B01959F0}"/>
          </ac:spMkLst>
        </pc:spChg>
        <pc:spChg chg="add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4" creationId="{E9C659C2-1B51-4AD4-9F42-DC43349408AB}"/>
          </ac:spMkLst>
        </pc:spChg>
      </pc:sldChg>
      <pc:sldChg chg="addSp delSp modSp new mod ord modClrScheme chgLayout">
        <pc:chgData name="Weifeng Xu" userId="e7aed605-a3dd-4d5a-a692-a87037af107b" providerId="ADAL" clId="{2DF50834-70B7-4792-8287-7E44FACC55EB}" dt="2021-06-27T01:40:40.036" v="1917" actId="20577"/>
        <pc:sldMkLst>
          <pc:docMk/>
          <pc:sldMk cId="3752964083" sldId="435"/>
        </pc:sldMkLst>
        <pc:spChg chg="del mod ord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2" creationId="{7C81EF5F-680C-4140-8F18-982548805243}"/>
          </ac:spMkLst>
        </pc:spChg>
        <pc:spChg chg="del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3" creationId="{A3391F8A-3B5C-45B6-9DC2-223AAD9FCC2D}"/>
          </ac:spMkLst>
        </pc:spChg>
        <pc:spChg chg="add mod ord">
          <ac:chgData name="Weifeng Xu" userId="e7aed605-a3dd-4d5a-a692-a87037af107b" providerId="ADAL" clId="{2DF50834-70B7-4792-8287-7E44FACC55EB}" dt="2021-06-27T01:40:40.036" v="1917" actId="20577"/>
          <ac:spMkLst>
            <pc:docMk/>
            <pc:sldMk cId="3752964083" sldId="435"/>
            <ac:spMk id="4" creationId="{2FDEBD91-F44A-416A-8E80-0B29ACD3F288}"/>
          </ac:spMkLst>
        </pc:spChg>
        <pc:picChg chg="add mod">
          <ac:chgData name="Weifeng Xu" userId="e7aed605-a3dd-4d5a-a692-a87037af107b" providerId="ADAL" clId="{2DF50834-70B7-4792-8287-7E44FACC55EB}" dt="2021-06-27T01:14:50.386" v="1792" actId="1076"/>
          <ac:picMkLst>
            <pc:docMk/>
            <pc:sldMk cId="3752964083" sldId="435"/>
            <ac:picMk id="6" creationId="{C75E34B0-FA8C-46E9-9545-EB160B99E0D8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1:00.419" v="1944" actId="20577"/>
        <pc:sldMkLst>
          <pc:docMk/>
          <pc:sldMk cId="3503932430" sldId="436"/>
        </pc:sldMkLst>
        <pc:spChg chg="mod">
          <ac:chgData name="Weifeng Xu" userId="e7aed605-a3dd-4d5a-a692-a87037af107b" providerId="ADAL" clId="{2DF50834-70B7-4792-8287-7E44FACC55EB}" dt="2021-06-27T01:41:00.419" v="1944" actId="20577"/>
          <ac:spMkLst>
            <pc:docMk/>
            <pc:sldMk cId="3503932430" sldId="436"/>
            <ac:spMk id="2" creationId="{054FAA32-D6C5-4EEE-B344-29E3940A5159}"/>
          </ac:spMkLst>
        </pc:spChg>
        <pc:picChg chg="add mod">
          <ac:chgData name="Weifeng Xu" userId="e7aed605-a3dd-4d5a-a692-a87037af107b" providerId="ADAL" clId="{2DF50834-70B7-4792-8287-7E44FACC55EB}" dt="2021-06-27T01:18:38.874" v="1796" actId="14100"/>
          <ac:picMkLst>
            <pc:docMk/>
            <pc:sldMk cId="3503932430" sldId="436"/>
            <ac:picMk id="4" creationId="{6997FD19-DC06-4FCA-B88A-A3AE27C71B9A}"/>
          </ac:picMkLst>
        </pc:picChg>
      </pc:sldChg>
      <pc:sldChg chg="addSp delSp modSp new mod">
        <pc:chgData name="Weifeng Xu" userId="e7aed605-a3dd-4d5a-a692-a87037af107b" providerId="ADAL" clId="{2DF50834-70B7-4792-8287-7E44FACC55EB}" dt="2021-06-27T01:41:16.603" v="1962" actId="20577"/>
        <pc:sldMkLst>
          <pc:docMk/>
          <pc:sldMk cId="1984469485" sldId="437"/>
        </pc:sldMkLst>
        <pc:spChg chg="mod">
          <ac:chgData name="Weifeng Xu" userId="e7aed605-a3dd-4d5a-a692-a87037af107b" providerId="ADAL" clId="{2DF50834-70B7-4792-8287-7E44FACC55EB}" dt="2021-06-27T01:41:16.603" v="1962" actId="20577"/>
          <ac:spMkLst>
            <pc:docMk/>
            <pc:sldMk cId="1984469485" sldId="437"/>
            <ac:spMk id="2" creationId="{4E15ACA9-8705-421C-BF40-8CE5BC6F0C9E}"/>
          </ac:spMkLst>
        </pc:spChg>
        <pc:spChg chg="add mod">
          <ac:chgData name="Weifeng Xu" userId="e7aed605-a3dd-4d5a-a692-a87037af107b" providerId="ADAL" clId="{2DF50834-70B7-4792-8287-7E44FACC55EB}" dt="2021-06-27T01:34:55.727" v="1853" actId="1076"/>
          <ac:spMkLst>
            <pc:docMk/>
            <pc:sldMk cId="1984469485" sldId="437"/>
            <ac:spMk id="4" creationId="{E5CD3E0A-24C9-4661-AB93-05EE626F5CD5}"/>
          </ac:spMkLst>
        </pc:spChg>
        <pc:spChg chg="add del mod">
          <ac:chgData name="Weifeng Xu" userId="e7aed605-a3dd-4d5a-a692-a87037af107b" providerId="ADAL" clId="{2DF50834-70B7-4792-8287-7E44FACC55EB}" dt="2021-06-27T01:37:48.464" v="1870"/>
          <ac:spMkLst>
            <pc:docMk/>
            <pc:sldMk cId="1984469485" sldId="437"/>
            <ac:spMk id="9" creationId="{94F87AB4-37E5-485C-9B88-9885C608EBDE}"/>
          </ac:spMkLst>
        </pc:spChg>
        <pc:spChg chg="add mod">
          <ac:chgData name="Weifeng Xu" userId="e7aed605-a3dd-4d5a-a692-a87037af107b" providerId="ADAL" clId="{2DF50834-70B7-4792-8287-7E44FACC55EB}" dt="2021-06-27T01:38:18.240" v="1901" actId="207"/>
          <ac:spMkLst>
            <pc:docMk/>
            <pc:sldMk cId="1984469485" sldId="437"/>
            <ac:spMk id="10" creationId="{DFF63605-0712-4C86-A936-89CE999AB4C3}"/>
          </ac:spMkLst>
        </pc:spChg>
        <pc:picChg chg="add mod">
          <ac:chgData name="Weifeng Xu" userId="e7aed605-a3dd-4d5a-a692-a87037af107b" providerId="ADAL" clId="{2DF50834-70B7-4792-8287-7E44FACC55EB}" dt="2021-06-27T01:34:58.524" v="1854" actId="1076"/>
          <ac:picMkLst>
            <pc:docMk/>
            <pc:sldMk cId="1984469485" sldId="437"/>
            <ac:picMk id="6" creationId="{760F1196-A840-4624-B2B2-E9EFA8D52BCC}"/>
          </ac:picMkLst>
        </pc:picChg>
        <pc:picChg chg="add mod modCrop">
          <ac:chgData name="Weifeng Xu" userId="e7aed605-a3dd-4d5a-a692-a87037af107b" providerId="ADAL" clId="{2DF50834-70B7-4792-8287-7E44FACC55EB}" dt="2021-06-27T01:37:48.069" v="1868" actId="1076"/>
          <ac:picMkLst>
            <pc:docMk/>
            <pc:sldMk cId="1984469485" sldId="437"/>
            <ac:picMk id="8" creationId="{EC0AC333-404F-45A9-A1D9-FF0B46834F68}"/>
          </ac:picMkLst>
        </pc:picChg>
        <pc:cxnChg chg="add mod">
          <ac:chgData name="Weifeng Xu" userId="e7aed605-a3dd-4d5a-a692-a87037af107b" providerId="ADAL" clId="{2DF50834-70B7-4792-8287-7E44FACC55EB}" dt="2021-06-27T01:38:24.875" v="1903" actId="13822"/>
          <ac:cxnSpMkLst>
            <pc:docMk/>
            <pc:sldMk cId="1984469485" sldId="437"/>
            <ac:cxnSpMk id="12" creationId="{863E9DBD-30D0-4A5F-8CB1-03E819F279E3}"/>
          </ac:cxnSpMkLst>
        </pc:cxnChg>
        <pc:cxnChg chg="add mod">
          <ac:chgData name="Weifeng Xu" userId="e7aed605-a3dd-4d5a-a692-a87037af107b" providerId="ADAL" clId="{2DF50834-70B7-4792-8287-7E44FACC55EB}" dt="2021-06-27T01:38:33.205" v="1905" actId="13822"/>
          <ac:cxnSpMkLst>
            <pc:docMk/>
            <pc:sldMk cId="1984469485" sldId="437"/>
            <ac:cxnSpMk id="14" creationId="{F2B8D4FC-7423-47FC-85FD-6793590CC410}"/>
          </ac:cxnSpMkLst>
        </pc:cxnChg>
      </pc:sldChg>
      <pc:sldChg chg="addSp modSp new mod modNotesTx">
        <pc:chgData name="Weifeng Xu" userId="e7aed605-a3dd-4d5a-a692-a87037af107b" providerId="ADAL" clId="{2DF50834-70B7-4792-8287-7E44FACC55EB}" dt="2021-06-27T01:42:20.128" v="1966" actId="14100"/>
        <pc:sldMkLst>
          <pc:docMk/>
          <pc:sldMk cId="4198334412" sldId="438"/>
        </pc:sldMkLst>
        <pc:spChg chg="mod">
          <ac:chgData name="Weifeng Xu" userId="e7aed605-a3dd-4d5a-a692-a87037af107b" providerId="ADAL" clId="{2DF50834-70B7-4792-8287-7E44FACC55EB}" dt="2021-06-27T01:40:24.925" v="1907"/>
          <ac:spMkLst>
            <pc:docMk/>
            <pc:sldMk cId="4198334412" sldId="438"/>
            <ac:spMk id="2" creationId="{0F57E0AC-3CAE-486A-97DE-98D5635B71F8}"/>
          </ac:spMkLst>
        </pc:spChg>
        <pc:picChg chg="add mod">
          <ac:chgData name="Weifeng Xu" userId="e7aed605-a3dd-4d5a-a692-a87037af107b" providerId="ADAL" clId="{2DF50834-70B7-4792-8287-7E44FACC55EB}" dt="2021-06-27T01:42:20.128" v="1966" actId="14100"/>
          <ac:picMkLst>
            <pc:docMk/>
            <pc:sldMk cId="4198334412" sldId="438"/>
            <ac:picMk id="4" creationId="{81B87CC8-C95A-4AE6-BB0F-470F40A10D53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01:45:55.971" v="1971" actId="1076"/>
        <pc:sldMkLst>
          <pc:docMk/>
          <pc:sldMk cId="4192281943" sldId="439"/>
        </pc:sldMkLst>
        <pc:spChg chg="mod">
          <ac:chgData name="Weifeng Xu" userId="e7aed605-a3dd-4d5a-a692-a87037af107b" providerId="ADAL" clId="{2DF50834-70B7-4792-8287-7E44FACC55EB}" dt="2021-06-27T01:43:39.922" v="1968"/>
          <ac:spMkLst>
            <pc:docMk/>
            <pc:sldMk cId="4192281943" sldId="439"/>
            <ac:spMk id="2" creationId="{FD81338F-CC6C-4B88-AEEA-CCC70DDFAF40}"/>
          </ac:spMkLst>
        </pc:spChg>
        <pc:picChg chg="add mod">
          <ac:chgData name="Weifeng Xu" userId="e7aed605-a3dd-4d5a-a692-a87037af107b" providerId="ADAL" clId="{2DF50834-70B7-4792-8287-7E44FACC55EB}" dt="2021-06-27T01:45:55.971" v="1971" actId="1076"/>
          <ac:picMkLst>
            <pc:docMk/>
            <pc:sldMk cId="4192281943" sldId="439"/>
            <ac:picMk id="4" creationId="{445027BD-094C-49DA-98C0-3A6BFB601AB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7:33.949" v="2031" actId="1076"/>
        <pc:sldMkLst>
          <pc:docMk/>
          <pc:sldMk cId="3098642995" sldId="440"/>
        </pc:sldMkLst>
        <pc:spChg chg="mod">
          <ac:chgData name="Weifeng Xu" userId="e7aed605-a3dd-4d5a-a692-a87037af107b" providerId="ADAL" clId="{2DF50834-70B7-4792-8287-7E44FACC55EB}" dt="2021-06-27T01:47:11.354" v="2029" actId="114"/>
          <ac:spMkLst>
            <pc:docMk/>
            <pc:sldMk cId="3098642995" sldId="440"/>
            <ac:spMk id="2" creationId="{4B9E07AD-0E48-42E3-9591-B5AE043AF808}"/>
          </ac:spMkLst>
        </pc:spChg>
        <pc:picChg chg="add mod">
          <ac:chgData name="Weifeng Xu" userId="e7aed605-a3dd-4d5a-a692-a87037af107b" providerId="ADAL" clId="{2DF50834-70B7-4792-8287-7E44FACC55EB}" dt="2021-06-27T01:47:33.949" v="2031" actId="1076"/>
          <ac:picMkLst>
            <pc:docMk/>
            <pc:sldMk cId="3098642995" sldId="440"/>
            <ac:picMk id="4" creationId="{9BB225AD-15B5-49EB-B29B-02AE10DCCDE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55:21.260" v="2063" actId="14100"/>
        <pc:sldMkLst>
          <pc:docMk/>
          <pc:sldMk cId="3265397422" sldId="441"/>
        </pc:sldMkLst>
        <pc:spChg chg="mod">
          <ac:chgData name="Weifeng Xu" userId="e7aed605-a3dd-4d5a-a692-a87037af107b" providerId="ADAL" clId="{2DF50834-70B7-4792-8287-7E44FACC55EB}" dt="2021-06-27T01:54:51.260" v="2058" actId="20577"/>
          <ac:spMkLst>
            <pc:docMk/>
            <pc:sldMk cId="3265397422" sldId="441"/>
            <ac:spMk id="2" creationId="{9DA01E7A-853C-4CE3-8014-CAB69AA8C9FC}"/>
          </ac:spMkLst>
        </pc:spChg>
        <pc:picChg chg="add mod">
          <ac:chgData name="Weifeng Xu" userId="e7aed605-a3dd-4d5a-a692-a87037af107b" providerId="ADAL" clId="{2DF50834-70B7-4792-8287-7E44FACC55EB}" dt="2021-06-27T01:55:21.260" v="2063" actId="14100"/>
          <ac:picMkLst>
            <pc:docMk/>
            <pc:sldMk cId="3265397422" sldId="441"/>
            <ac:picMk id="4" creationId="{808FB4A1-936E-4CF1-9771-992D07621234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12:24:10.779" v="2095" actId="20577"/>
        <pc:sldMkLst>
          <pc:docMk/>
          <pc:sldMk cId="4060643725" sldId="442"/>
        </pc:sldMkLst>
        <pc:spChg chg="del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2" creationId="{20FBEB77-566B-4168-AE3D-9FC3F636FF57}"/>
          </ac:spMkLst>
        </pc:spChg>
        <pc:spChg chg="add mod ord">
          <ac:chgData name="Weifeng Xu" userId="e7aed605-a3dd-4d5a-a692-a87037af107b" providerId="ADAL" clId="{2DF50834-70B7-4792-8287-7E44FACC55EB}" dt="2021-06-27T12:24:10.779" v="2095" actId="20577"/>
          <ac:spMkLst>
            <pc:docMk/>
            <pc:sldMk cId="4060643725" sldId="442"/>
            <ac:spMk id="3" creationId="{F895820A-133A-4CBD-BD17-4AFBF584A4F7}"/>
          </ac:spMkLst>
        </pc:spChg>
        <pc:spChg chg="add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4" creationId="{B94316E1-ED0F-467D-A861-5A01B548D9B3}"/>
          </ac:spMkLst>
        </pc:spChg>
      </pc:sldChg>
      <pc:sldChg chg="addSp delSp modSp new mod modClrScheme chgLayout modNotesTx">
        <pc:chgData name="Weifeng Xu" userId="e7aed605-a3dd-4d5a-a692-a87037af107b" providerId="ADAL" clId="{2DF50834-70B7-4792-8287-7E44FACC55EB}" dt="2021-06-27T14:07:48.913" v="2177" actId="20577"/>
        <pc:sldMkLst>
          <pc:docMk/>
          <pc:sldMk cId="3308258886" sldId="443"/>
        </pc:sldMkLst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2" creationId="{CF7DD7EC-B96E-472D-B626-FDADB606847A}"/>
          </ac:spMkLst>
        </pc:spChg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3" creationId="{3AD4E54B-820F-4B9E-A899-D7E93E790FA2}"/>
          </ac:spMkLst>
        </pc:spChg>
        <pc:spChg chg="add mod ord">
          <ac:chgData name="Weifeng Xu" userId="e7aed605-a3dd-4d5a-a692-a87037af107b" providerId="ADAL" clId="{2DF50834-70B7-4792-8287-7E44FACC55EB}" dt="2021-06-27T14:07:48.913" v="2177" actId="20577"/>
          <ac:spMkLst>
            <pc:docMk/>
            <pc:sldMk cId="3308258886" sldId="443"/>
            <ac:spMk id="4" creationId="{65CC9643-7F3F-463E-BF81-2F26A95275A9}"/>
          </ac:spMkLst>
        </pc:spChg>
        <pc:spChg chg="add del mod ord">
          <ac:chgData name="Weifeng Xu" userId="e7aed605-a3dd-4d5a-a692-a87037af107b" providerId="ADAL" clId="{2DF50834-70B7-4792-8287-7E44FACC55EB}" dt="2021-06-27T13:56:49.188" v="2136" actId="700"/>
          <ac:spMkLst>
            <pc:docMk/>
            <pc:sldMk cId="3308258886" sldId="443"/>
            <ac:spMk id="5" creationId="{B24A83FB-DEBB-4361-B724-7FA73E0761CC}"/>
          </ac:spMkLst>
        </pc:spChg>
        <pc:picChg chg="add mod modCrop">
          <ac:chgData name="Weifeng Xu" userId="e7aed605-a3dd-4d5a-a692-a87037af107b" providerId="ADAL" clId="{2DF50834-70B7-4792-8287-7E44FACC55EB}" dt="2021-06-27T14:07:08.878" v="2166" actId="1076"/>
          <ac:picMkLst>
            <pc:docMk/>
            <pc:sldMk cId="3308258886" sldId="443"/>
            <ac:picMk id="7" creationId="{E8077A86-6177-46F8-BC1A-EDC9365A5232}"/>
          </ac:picMkLst>
        </pc:picChg>
        <pc:picChg chg="add del mod">
          <ac:chgData name="Weifeng Xu" userId="e7aed605-a3dd-4d5a-a692-a87037af107b" providerId="ADAL" clId="{2DF50834-70B7-4792-8287-7E44FACC55EB}" dt="2021-06-27T14:06:48.090" v="2160" actId="478"/>
          <ac:picMkLst>
            <pc:docMk/>
            <pc:sldMk cId="3308258886" sldId="443"/>
            <ac:picMk id="9" creationId="{35F65AE4-C97A-4F88-B746-96D76D9ADFD4}"/>
          </ac:picMkLst>
        </pc:picChg>
        <pc:picChg chg="add mod">
          <ac:chgData name="Weifeng Xu" userId="e7aed605-a3dd-4d5a-a692-a87037af107b" providerId="ADAL" clId="{2DF50834-70B7-4792-8287-7E44FACC55EB}" dt="2021-06-27T14:07:08.074" v="2165" actId="1076"/>
          <ac:picMkLst>
            <pc:docMk/>
            <pc:sldMk cId="3308258886" sldId="443"/>
            <ac:picMk id="11" creationId="{0654CF8C-0926-4977-8FF1-FB95795DA4F1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09:05.312" v="2218" actId="1076"/>
        <pc:sldMkLst>
          <pc:docMk/>
          <pc:sldMk cId="2290480652" sldId="444"/>
        </pc:sldMkLst>
        <pc:spChg chg="mod">
          <ac:chgData name="Weifeng Xu" userId="e7aed605-a3dd-4d5a-a692-a87037af107b" providerId="ADAL" clId="{2DF50834-70B7-4792-8287-7E44FACC55EB}" dt="2021-06-27T14:08:11.656" v="2213" actId="20577"/>
          <ac:spMkLst>
            <pc:docMk/>
            <pc:sldMk cId="2290480652" sldId="444"/>
            <ac:spMk id="2" creationId="{AA7928D3-98DF-4D45-93B0-F0E2F43E5412}"/>
          </ac:spMkLst>
        </pc:spChg>
        <pc:picChg chg="add mod">
          <ac:chgData name="Weifeng Xu" userId="e7aed605-a3dd-4d5a-a692-a87037af107b" providerId="ADAL" clId="{2DF50834-70B7-4792-8287-7E44FACC55EB}" dt="2021-06-27T14:09:05.312" v="2218" actId="1076"/>
          <ac:picMkLst>
            <pc:docMk/>
            <pc:sldMk cId="2290480652" sldId="444"/>
            <ac:picMk id="4" creationId="{93C75D7E-9E4C-47EB-9B1A-F446917E7AD6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14:29:01.031" v="2277" actId="1076"/>
        <pc:sldMkLst>
          <pc:docMk/>
          <pc:sldMk cId="1737777844" sldId="445"/>
        </pc:sldMkLst>
        <pc:spChg chg="mod">
          <ac:chgData name="Weifeng Xu" userId="e7aed605-a3dd-4d5a-a692-a87037af107b" providerId="ADAL" clId="{2DF50834-70B7-4792-8287-7E44FACC55EB}" dt="2021-06-27T14:21:07.410" v="2260" actId="20577"/>
          <ac:spMkLst>
            <pc:docMk/>
            <pc:sldMk cId="1737777844" sldId="445"/>
            <ac:spMk id="2" creationId="{761FC423-5121-4249-BCEF-8E4C81F7B249}"/>
          </ac:spMkLst>
        </pc:spChg>
        <pc:picChg chg="add mod">
          <ac:chgData name="Weifeng Xu" userId="e7aed605-a3dd-4d5a-a692-a87037af107b" providerId="ADAL" clId="{2DF50834-70B7-4792-8287-7E44FACC55EB}" dt="2021-06-27T14:29:01.031" v="2277" actId="1076"/>
          <ac:picMkLst>
            <pc:docMk/>
            <pc:sldMk cId="1737777844" sldId="445"/>
            <ac:picMk id="4" creationId="{B439B6F3-D834-447A-815F-2F2CD9529B1F}"/>
          </ac:picMkLst>
        </pc:picChg>
        <pc:picChg chg="add mod ord">
          <ac:chgData name="Weifeng Xu" userId="e7aed605-a3dd-4d5a-a692-a87037af107b" providerId="ADAL" clId="{2DF50834-70B7-4792-8287-7E44FACC55EB}" dt="2021-06-27T14:28:58.759" v="2276" actId="1440"/>
          <ac:picMkLst>
            <pc:docMk/>
            <pc:sldMk cId="1737777844" sldId="445"/>
            <ac:picMk id="6" creationId="{A20873FE-3DD1-4167-AE3F-1AFB4EC7F850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32:54.680" v="2383" actId="114"/>
        <pc:sldMkLst>
          <pc:docMk/>
          <pc:sldMk cId="2625291343" sldId="446"/>
        </pc:sldMkLst>
        <pc:spChg chg="mod">
          <ac:chgData name="Weifeng Xu" userId="e7aed605-a3dd-4d5a-a692-a87037af107b" providerId="ADAL" clId="{2DF50834-70B7-4792-8287-7E44FACC55EB}" dt="2021-06-27T14:32:54.680" v="2383" actId="114"/>
          <ac:spMkLst>
            <pc:docMk/>
            <pc:sldMk cId="2625291343" sldId="446"/>
            <ac:spMk id="2" creationId="{8BF062BD-790B-4A8A-A964-AFADDB9ABAE7}"/>
          </ac:spMkLst>
        </pc:spChg>
        <pc:spChg chg="add mod">
          <ac:chgData name="Weifeng Xu" userId="e7aed605-a3dd-4d5a-a692-a87037af107b" providerId="ADAL" clId="{2DF50834-70B7-4792-8287-7E44FACC55EB}" dt="2021-06-27T14:32:12.519" v="2342" actId="1076"/>
          <ac:spMkLst>
            <pc:docMk/>
            <pc:sldMk cId="2625291343" sldId="446"/>
            <ac:spMk id="7" creationId="{53976C66-44D4-428F-B5B4-989D503B6992}"/>
          </ac:spMkLst>
        </pc:spChg>
        <pc:spChg chg="add mod">
          <ac:chgData name="Weifeng Xu" userId="e7aed605-a3dd-4d5a-a692-a87037af107b" providerId="ADAL" clId="{2DF50834-70B7-4792-8287-7E44FACC55EB}" dt="2021-06-27T14:32:33.196" v="2368" actId="20577"/>
          <ac:spMkLst>
            <pc:docMk/>
            <pc:sldMk cId="2625291343" sldId="446"/>
            <ac:spMk id="8" creationId="{9C3F71E9-3EB9-421E-9264-F5CB6D03832C}"/>
          </ac:spMkLst>
        </pc:spChg>
        <pc:picChg chg="add mod">
          <ac:chgData name="Weifeng Xu" userId="e7aed605-a3dd-4d5a-a692-a87037af107b" providerId="ADAL" clId="{2DF50834-70B7-4792-8287-7E44FACC55EB}" dt="2021-06-27T14:31:45.996" v="2301" actId="1076"/>
          <ac:picMkLst>
            <pc:docMk/>
            <pc:sldMk cId="2625291343" sldId="446"/>
            <ac:picMk id="4" creationId="{6755E551-E525-4778-A07B-F29E5BC5CB06}"/>
          </ac:picMkLst>
        </pc:picChg>
        <pc:picChg chg="add mod">
          <ac:chgData name="Weifeng Xu" userId="e7aed605-a3dd-4d5a-a692-a87037af107b" providerId="ADAL" clId="{2DF50834-70B7-4792-8287-7E44FACC55EB}" dt="2021-06-27T14:31:36.777" v="2298" actId="1076"/>
          <ac:picMkLst>
            <pc:docMk/>
            <pc:sldMk cId="2625291343" sldId="446"/>
            <ac:picMk id="6" creationId="{86091216-7469-46ED-95F0-405F871469F2}"/>
          </ac:picMkLst>
        </pc:picChg>
      </pc:sldChg>
    </pc:docChg>
  </pc:docChgLst>
  <pc:docChgLst>
    <pc:chgData name="Weifeng Xu" userId="e7aed605-a3dd-4d5a-a692-a87037af107b" providerId="ADAL" clId="{A4CA56D5-47CB-484F-8DE2-B0FAB0B6CF57}"/>
    <pc:docChg chg="undo custSel addSld delSld modSld sldOrd">
      <pc:chgData name="Weifeng Xu" userId="e7aed605-a3dd-4d5a-a692-a87037af107b" providerId="ADAL" clId="{A4CA56D5-47CB-484F-8DE2-B0FAB0B6CF57}" dt="2021-08-22T19:34:40.420" v="2300" actId="20577"/>
      <pc:docMkLst>
        <pc:docMk/>
      </pc:docMkLst>
      <pc:sldChg chg="modSp mod">
        <pc:chgData name="Weifeng Xu" userId="e7aed605-a3dd-4d5a-a692-a87037af107b" providerId="ADAL" clId="{A4CA56D5-47CB-484F-8DE2-B0FAB0B6CF57}" dt="2021-08-10T21:20:32.860" v="73" actId="20577"/>
        <pc:sldMkLst>
          <pc:docMk/>
          <pc:sldMk cId="1325061211" sldId="256"/>
        </pc:sldMkLst>
        <pc:spChg chg="mod">
          <ac:chgData name="Weifeng Xu" userId="e7aed605-a3dd-4d5a-a692-a87037af107b" providerId="ADAL" clId="{A4CA56D5-47CB-484F-8DE2-B0FAB0B6CF57}" dt="2021-08-10T21:20:32.860" v="73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modSp mod ord">
        <pc:chgData name="Weifeng Xu" userId="e7aed605-a3dd-4d5a-a692-a87037af107b" providerId="ADAL" clId="{A4CA56D5-47CB-484F-8DE2-B0FAB0B6CF57}" dt="2021-08-22T19:22:01.493" v="2293"/>
        <pc:sldMkLst>
          <pc:docMk/>
          <pc:sldMk cId="3464803328" sldId="257"/>
        </pc:sldMkLst>
        <pc:spChg chg="mod">
          <ac:chgData name="Weifeng Xu" userId="e7aed605-a3dd-4d5a-a692-a87037af107b" providerId="ADAL" clId="{A4CA56D5-47CB-484F-8DE2-B0FAB0B6CF57}" dt="2021-08-22T19:22:01.493" v="2293"/>
          <ac:spMkLst>
            <pc:docMk/>
            <pc:sldMk cId="3464803328" sldId="257"/>
            <ac:spMk id="3" creationId="{BC1247E6-97A2-4ED5-BB8F-4A27DE09086A}"/>
          </ac:spMkLst>
        </pc:spChg>
      </pc:sldChg>
      <pc:sldChg chg="addSp delSp modSp new mod setBg modClrScheme chgLayout">
        <pc:chgData name="Weifeng Xu" userId="e7aed605-a3dd-4d5a-a692-a87037af107b" providerId="ADAL" clId="{A4CA56D5-47CB-484F-8DE2-B0FAB0B6CF57}" dt="2021-08-22T19:23:04.768" v="2294" actId="1076"/>
        <pc:sldMkLst>
          <pc:docMk/>
          <pc:sldMk cId="4010385979" sldId="259"/>
        </pc:sldMkLst>
        <pc:spChg chg="mod ord">
          <ac:chgData name="Weifeng Xu" userId="e7aed605-a3dd-4d5a-a692-a87037af107b" providerId="ADAL" clId="{A4CA56D5-47CB-484F-8DE2-B0FAB0B6CF57}" dt="2021-08-10T21:24:32.910" v="125" actId="26606"/>
          <ac:spMkLst>
            <pc:docMk/>
            <pc:sldMk cId="4010385979" sldId="259"/>
            <ac:spMk id="2" creationId="{AB99A84B-65BD-439A-B94D-62C83D498020}"/>
          </ac:spMkLst>
        </pc:spChg>
        <pc:spChg chg="del">
          <ac:chgData name="Weifeng Xu" userId="e7aed605-a3dd-4d5a-a692-a87037af107b" providerId="ADAL" clId="{A4CA56D5-47CB-484F-8DE2-B0FAB0B6CF57}" dt="2021-08-10T21:24:19.112" v="123" actId="700"/>
          <ac:spMkLst>
            <pc:docMk/>
            <pc:sldMk cId="4010385979" sldId="259"/>
            <ac:spMk id="3" creationId="{561DA442-B050-43C4-938B-A0F517E486E7}"/>
          </ac:spMkLst>
        </pc:spChg>
        <pc:spChg chg="add mod">
          <ac:chgData name="Weifeng Xu" userId="e7aed605-a3dd-4d5a-a692-a87037af107b" providerId="ADAL" clId="{A4CA56D5-47CB-484F-8DE2-B0FAB0B6CF57}" dt="2021-08-21T14:19:20.759" v="877" actId="1076"/>
          <ac:spMkLst>
            <pc:docMk/>
            <pc:sldMk cId="4010385979" sldId="259"/>
            <ac:spMk id="3" creationId="{81FF3E71-63E4-4E3A-83FB-207CA7A70BB5}"/>
          </ac:spMkLst>
        </pc:spChg>
        <pc:spChg chg="add mod">
          <ac:chgData name="Weifeng Xu" userId="e7aed605-a3dd-4d5a-a692-a87037af107b" providerId="ADAL" clId="{A4CA56D5-47CB-484F-8DE2-B0FAB0B6CF57}" dt="2021-08-21T14:22:15.441" v="894" actId="20577"/>
          <ac:spMkLst>
            <pc:docMk/>
            <pc:sldMk cId="4010385979" sldId="259"/>
            <ac:spMk id="4" creationId="{6DF168C5-CA4C-4395-8075-B4EE8934D9AD}"/>
          </ac:spMkLst>
        </pc:spChg>
        <pc:spChg chg="add mod">
          <ac:chgData name="Weifeng Xu" userId="e7aed605-a3dd-4d5a-a692-a87037af107b" providerId="ADAL" clId="{A4CA56D5-47CB-484F-8DE2-B0FAB0B6CF57}" dt="2021-08-10T21:27:00.357" v="152" actId="1076"/>
          <ac:spMkLst>
            <pc:docMk/>
            <pc:sldMk cId="4010385979" sldId="259"/>
            <ac:spMk id="6" creationId="{DBB35AD8-5C2E-43B0-9DEE-1602D90C480F}"/>
          </ac:spMkLst>
        </pc:spChg>
        <pc:picChg chg="add mod">
          <ac:chgData name="Weifeng Xu" userId="e7aed605-a3dd-4d5a-a692-a87037af107b" providerId="ADAL" clId="{A4CA56D5-47CB-484F-8DE2-B0FAB0B6CF57}" dt="2021-08-22T19:23:04.768" v="2294" actId="1076"/>
          <ac:picMkLst>
            <pc:docMk/>
            <pc:sldMk cId="4010385979" sldId="259"/>
            <ac:picMk id="1026" creationId="{383A4A36-A8F1-4488-B678-B0A846360527}"/>
          </ac:picMkLst>
        </pc:picChg>
      </pc:sldChg>
      <pc:sldChg chg="new del">
        <pc:chgData name="Weifeng Xu" userId="e7aed605-a3dd-4d5a-a692-a87037af107b" providerId="ADAL" clId="{A4CA56D5-47CB-484F-8DE2-B0FAB0B6CF57}" dt="2021-08-10T21:42:26.415" v="182" actId="47"/>
        <pc:sldMkLst>
          <pc:docMk/>
          <pc:sldMk cId="1129541375" sldId="260"/>
        </pc:sldMkLst>
      </pc:sldChg>
      <pc:sldChg chg="addSp delSp modSp add mod ord modClrScheme chgLayout">
        <pc:chgData name="Weifeng Xu" userId="e7aed605-a3dd-4d5a-a692-a87037af107b" providerId="ADAL" clId="{A4CA56D5-47CB-484F-8DE2-B0FAB0B6CF57}" dt="2021-08-21T15:07:08.260" v="1781" actId="1076"/>
        <pc:sldMkLst>
          <pc:docMk/>
          <pc:sldMk cId="1663533553" sldId="418"/>
        </pc:sldMkLst>
        <pc:spChg chg="add mod ord">
          <ac:chgData name="Weifeng Xu" userId="e7aed605-a3dd-4d5a-a692-a87037af107b" providerId="ADAL" clId="{A4CA56D5-47CB-484F-8DE2-B0FAB0B6CF57}" dt="2021-08-11T00:25:59.991" v="308" actId="20577"/>
          <ac:spMkLst>
            <pc:docMk/>
            <pc:sldMk cId="1663533553" sldId="418"/>
            <ac:spMk id="2" creationId="{9E7D6529-D026-4EDC-B0C1-F236240B998E}"/>
          </ac:spMkLst>
        </pc:spChg>
        <pc:spChg chg="del">
          <ac:chgData name="Weifeng Xu" userId="e7aed605-a3dd-4d5a-a692-a87037af107b" providerId="ADAL" clId="{A4CA56D5-47CB-484F-8DE2-B0FAB0B6CF57}" dt="2021-08-10T21:28:11.927" v="163" actId="478"/>
          <ac:spMkLst>
            <pc:docMk/>
            <pc:sldMk cId="1663533553" sldId="418"/>
            <ac:spMk id="4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6:39.673" v="318" actId="1076"/>
          <ac:spMkLst>
            <pc:docMk/>
            <pc:sldMk cId="1663533553" sldId="418"/>
            <ac:spMk id="5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2:12.824" v="272" actId="1076"/>
          <ac:spMkLst>
            <pc:docMk/>
            <pc:sldMk cId="1663533553" sldId="418"/>
            <ac:spMk id="6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1T00:26:35.741" v="317" actId="1076"/>
          <ac:picMkLst>
            <pc:docMk/>
            <pc:sldMk cId="1663533553" sldId="418"/>
            <ac:picMk id="1026" creationId="{00000000-0000-0000-0000-000000000000}"/>
          </ac:picMkLst>
        </pc:picChg>
        <pc:picChg chg="mod">
          <ac:chgData name="Weifeng Xu" userId="e7aed605-a3dd-4d5a-a692-a87037af107b" providerId="ADAL" clId="{A4CA56D5-47CB-484F-8DE2-B0FAB0B6CF57}" dt="2021-08-11T00:26:06.079" v="309" actId="1076"/>
          <ac:picMkLst>
            <pc:docMk/>
            <pc:sldMk cId="1663533553" sldId="418"/>
            <ac:picMk id="1028" creationId="{00000000-0000-0000-0000-000000000000}"/>
          </ac:picMkLst>
        </pc:picChg>
        <pc:cxnChg chg="add mod">
          <ac:chgData name="Weifeng Xu" userId="e7aed605-a3dd-4d5a-a692-a87037af107b" providerId="ADAL" clId="{A4CA56D5-47CB-484F-8DE2-B0FAB0B6CF57}" dt="2021-08-21T15:06:47.346" v="1774" actId="208"/>
          <ac:cxnSpMkLst>
            <pc:docMk/>
            <pc:sldMk cId="1663533553" sldId="418"/>
            <ac:cxnSpMk id="4" creationId="{054F1B51-B90E-49D4-9ABC-D540CFDB8662}"/>
          </ac:cxnSpMkLst>
        </pc:cxnChg>
        <pc:cxnChg chg="add mod">
          <ac:chgData name="Weifeng Xu" userId="e7aed605-a3dd-4d5a-a692-a87037af107b" providerId="ADAL" clId="{A4CA56D5-47CB-484F-8DE2-B0FAB0B6CF57}" dt="2021-08-21T15:06:59.234" v="1778" actId="14100"/>
          <ac:cxnSpMkLst>
            <pc:docMk/>
            <pc:sldMk cId="1663533553" sldId="418"/>
            <ac:cxnSpMk id="9" creationId="{78423D44-2E8A-4257-96AB-A434F2A6F559}"/>
          </ac:cxnSpMkLst>
        </pc:cxnChg>
        <pc:cxnChg chg="add mod">
          <ac:chgData name="Weifeng Xu" userId="e7aed605-a3dd-4d5a-a692-a87037af107b" providerId="ADAL" clId="{A4CA56D5-47CB-484F-8DE2-B0FAB0B6CF57}" dt="2021-08-21T15:07:08.260" v="1781" actId="1076"/>
          <ac:cxnSpMkLst>
            <pc:docMk/>
            <pc:sldMk cId="1663533553" sldId="418"/>
            <ac:cxnSpMk id="10" creationId="{5EFDAE76-B99D-427C-ACDF-E379E99B5D68}"/>
          </ac:cxnSpMkLst>
        </pc:cxnChg>
      </pc:sldChg>
      <pc:sldChg chg="delSp modSp add mod">
        <pc:chgData name="Weifeng Xu" userId="e7aed605-a3dd-4d5a-a692-a87037af107b" providerId="ADAL" clId="{A4CA56D5-47CB-484F-8DE2-B0FAB0B6CF57}" dt="2021-08-10T21:48:43.040" v="253" actId="6549"/>
        <pc:sldMkLst>
          <pc:docMk/>
          <pc:sldMk cId="1167073923" sldId="419"/>
        </pc:sldMkLst>
        <pc:spChg chg="del">
          <ac:chgData name="Weifeng Xu" userId="e7aed605-a3dd-4d5a-a692-a87037af107b" providerId="ADAL" clId="{A4CA56D5-47CB-484F-8DE2-B0FAB0B6CF57}" dt="2021-08-10T21:47:09.872" v="228" actId="478"/>
          <ac:spMkLst>
            <pc:docMk/>
            <pc:sldMk cId="1167073923" sldId="419"/>
            <ac:spMk id="2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48:43.040" v="253" actId="6549"/>
          <ac:spMkLst>
            <pc:docMk/>
            <pc:sldMk cId="1167073923" sldId="419"/>
            <ac:spMk id="5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43:13.965" v="185" actId="1076"/>
          <ac:picMkLst>
            <pc:docMk/>
            <pc:sldMk cId="1167073923" sldId="419"/>
            <ac:picMk id="3" creationId="{00000000-0000-0000-0000-000000000000}"/>
          </ac:picMkLst>
        </pc:picChg>
      </pc:sldChg>
      <pc:sldChg chg="modSp add mod">
        <pc:chgData name="Weifeng Xu" userId="e7aed605-a3dd-4d5a-a692-a87037af107b" providerId="ADAL" clId="{A4CA56D5-47CB-484F-8DE2-B0FAB0B6CF57}" dt="2021-08-11T00:21:46.582" v="265" actId="12"/>
        <pc:sldMkLst>
          <pc:docMk/>
          <pc:sldMk cId="964867491" sldId="420"/>
        </pc:sldMkLst>
        <pc:spChg chg="mod">
          <ac:chgData name="Weifeng Xu" userId="e7aed605-a3dd-4d5a-a692-a87037af107b" providerId="ADAL" clId="{A4CA56D5-47CB-484F-8DE2-B0FAB0B6CF57}" dt="2021-08-11T00:21:46.582" v="265" actId="12"/>
          <ac:spMkLst>
            <pc:docMk/>
            <pc:sldMk cId="964867491" sldId="420"/>
            <ac:spMk id="5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49:13.866" v="261" actId="14100"/>
          <ac:picMkLst>
            <pc:docMk/>
            <pc:sldMk cId="964867491" sldId="420"/>
            <ac:picMk id="3" creationId="{00000000-0000-0000-0000-000000000000}"/>
          </ac:picMkLst>
        </pc:picChg>
      </pc:sldChg>
      <pc:sldChg chg="add">
        <pc:chgData name="Weifeng Xu" userId="e7aed605-a3dd-4d5a-a692-a87037af107b" providerId="ADAL" clId="{A4CA56D5-47CB-484F-8DE2-B0FAB0B6CF57}" dt="2021-08-10T21:42:24.194" v="181"/>
        <pc:sldMkLst>
          <pc:docMk/>
          <pc:sldMk cId="1428006167" sldId="421"/>
        </pc:sldMkLst>
      </pc:sldChg>
      <pc:sldChg chg="delSp modSp add mod">
        <pc:chgData name="Weifeng Xu" userId="e7aed605-a3dd-4d5a-a692-a87037af107b" providerId="ADAL" clId="{A4CA56D5-47CB-484F-8DE2-B0FAB0B6CF57}" dt="2021-08-11T01:22:29.006" v="673" actId="1076"/>
        <pc:sldMkLst>
          <pc:docMk/>
          <pc:sldMk cId="593528442" sldId="423"/>
        </pc:sldMkLst>
        <pc:spChg chg="del">
          <ac:chgData name="Weifeng Xu" userId="e7aed605-a3dd-4d5a-a692-a87037af107b" providerId="ADAL" clId="{A4CA56D5-47CB-484F-8DE2-B0FAB0B6CF57}" dt="2021-08-11T01:22:09.625" v="671" actId="478"/>
          <ac:spMkLst>
            <pc:docMk/>
            <pc:sldMk cId="593528442" sldId="423"/>
            <ac:spMk id="3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1:22:29.006" v="673" actId="1076"/>
          <ac:spMkLst>
            <pc:docMk/>
            <pc:sldMk cId="593528442" sldId="423"/>
            <ac:spMk id="6" creationId="{00000000-0000-0000-0000-000000000000}"/>
          </ac:spMkLst>
        </pc:spChg>
      </pc:sldChg>
      <pc:sldChg chg="delSp modSp add mod ord">
        <pc:chgData name="Weifeng Xu" userId="e7aed605-a3dd-4d5a-a692-a87037af107b" providerId="ADAL" clId="{A4CA56D5-47CB-484F-8DE2-B0FAB0B6CF57}" dt="2021-08-11T00:23:57.337" v="275" actId="20577"/>
        <pc:sldMkLst>
          <pc:docMk/>
          <pc:sldMk cId="1429759575" sldId="427"/>
        </pc:sldMkLst>
        <pc:spChg chg="del">
          <ac:chgData name="Weifeng Xu" userId="e7aed605-a3dd-4d5a-a692-a87037af107b" providerId="ADAL" clId="{A4CA56D5-47CB-484F-8DE2-B0FAB0B6CF57}" dt="2021-08-10T21:29:31.822" v="176" actId="478"/>
          <ac:spMkLst>
            <pc:docMk/>
            <pc:sldMk cId="1429759575" sldId="427"/>
            <ac:spMk id="2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3:57.337" v="275" actId="20577"/>
          <ac:spMkLst>
            <pc:docMk/>
            <pc:sldMk cId="1429759575" sldId="427"/>
            <ac:spMk id="4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30:10.912" v="180" actId="207"/>
          <ac:spMkLst>
            <pc:docMk/>
            <pc:sldMk cId="1429759575" sldId="427"/>
            <ac:spMk id="5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29:35.632" v="177" actId="1076"/>
          <ac:spMkLst>
            <pc:docMk/>
            <pc:sldMk cId="1429759575" sldId="427"/>
            <ac:spMk id="6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29:58.371" v="179" actId="1076"/>
          <ac:picMkLst>
            <pc:docMk/>
            <pc:sldMk cId="1429759575" sldId="427"/>
            <ac:picMk id="4100" creationId="{00000000-0000-0000-0000-000000000000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2T14:22:59.325" v="1822" actId="700"/>
        <pc:sldMkLst>
          <pc:docMk/>
          <pc:sldMk cId="1159618598" sldId="428"/>
        </pc:sldMkLst>
        <pc:spChg chg="del mod">
          <ac:chgData name="Weifeng Xu" userId="e7aed605-a3dd-4d5a-a692-a87037af107b" providerId="ADAL" clId="{A4CA56D5-47CB-484F-8DE2-B0FAB0B6CF57}" dt="2021-08-22T14:22:59.325" v="1822" actId="700"/>
          <ac:spMkLst>
            <pc:docMk/>
            <pc:sldMk cId="1159618598" sldId="428"/>
            <ac:spMk id="2" creationId="{03CC167E-A2A6-45FA-8243-2E2D0A4470C5}"/>
          </ac:spMkLst>
        </pc:spChg>
        <pc:spChg chg="add mod">
          <ac:chgData name="Weifeng Xu" userId="e7aed605-a3dd-4d5a-a692-a87037af107b" providerId="ADAL" clId="{A4CA56D5-47CB-484F-8DE2-B0FAB0B6CF57}" dt="2021-08-11T00:33:54.082" v="374" actId="1076"/>
          <ac:spMkLst>
            <pc:docMk/>
            <pc:sldMk cId="1159618598" sldId="428"/>
            <ac:spMk id="5" creationId="{CA56C7D5-67D4-4354-8020-CF79451F25C5}"/>
          </ac:spMkLst>
        </pc:spChg>
        <pc:picChg chg="add mod">
          <ac:chgData name="Weifeng Xu" userId="e7aed605-a3dd-4d5a-a692-a87037af107b" providerId="ADAL" clId="{A4CA56D5-47CB-484F-8DE2-B0FAB0B6CF57}" dt="2021-08-11T00:33:12.695" v="348" actId="1076"/>
          <ac:picMkLst>
            <pc:docMk/>
            <pc:sldMk cId="1159618598" sldId="428"/>
            <ac:picMk id="3" creationId="{05B1F483-29FE-42DF-A908-82E0CF58CFBD}"/>
          </ac:picMkLst>
        </pc:picChg>
        <pc:picChg chg="add mod">
          <ac:chgData name="Weifeng Xu" userId="e7aed605-a3dd-4d5a-a692-a87037af107b" providerId="ADAL" clId="{A4CA56D5-47CB-484F-8DE2-B0FAB0B6CF57}" dt="2021-08-11T00:33:14.559" v="349" actId="1076"/>
          <ac:picMkLst>
            <pc:docMk/>
            <pc:sldMk cId="1159618598" sldId="428"/>
            <ac:picMk id="4" creationId="{4B2DA623-344A-40A0-899F-32A9A3D52D5E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1T15:12:29.378" v="1783" actId="208"/>
        <pc:sldMkLst>
          <pc:docMk/>
          <pc:sldMk cId="1861126999" sldId="429"/>
        </pc:sldMkLst>
        <pc:spChg chg="del">
          <ac:chgData name="Weifeng Xu" userId="e7aed605-a3dd-4d5a-a692-a87037af107b" providerId="ADAL" clId="{A4CA56D5-47CB-484F-8DE2-B0FAB0B6CF57}" dt="2021-08-11T00:36:45" v="376" actId="700"/>
          <ac:spMkLst>
            <pc:docMk/>
            <pc:sldMk cId="1861126999" sldId="429"/>
            <ac:spMk id="2" creationId="{B44548F4-EC13-4575-A0B0-A37083AF85EF}"/>
          </ac:spMkLst>
        </pc:spChg>
        <pc:spChg chg="add mod">
          <ac:chgData name="Weifeng Xu" userId="e7aed605-a3dd-4d5a-a692-a87037af107b" providerId="ADAL" clId="{A4CA56D5-47CB-484F-8DE2-B0FAB0B6CF57}" dt="2021-08-11T00:53:38.744" v="555" actId="1076"/>
          <ac:spMkLst>
            <pc:docMk/>
            <pc:sldMk cId="1861126999" sldId="429"/>
            <ac:spMk id="4" creationId="{7817D645-6EEE-4120-AA69-2DFDD098BEC8}"/>
          </ac:spMkLst>
        </pc:spChg>
        <pc:spChg chg="add mod">
          <ac:chgData name="Weifeng Xu" userId="e7aed605-a3dd-4d5a-a692-a87037af107b" providerId="ADAL" clId="{A4CA56D5-47CB-484F-8DE2-B0FAB0B6CF57}" dt="2021-08-11T00:52:23.381" v="549" actId="1582"/>
          <ac:spMkLst>
            <pc:docMk/>
            <pc:sldMk cId="1861126999" sldId="429"/>
            <ac:spMk id="11" creationId="{6A53EDA8-50B5-4F50-A50E-890D13AE9A96}"/>
          </ac:spMkLst>
        </pc:spChg>
        <pc:spChg chg="add mod">
          <ac:chgData name="Weifeng Xu" userId="e7aed605-a3dd-4d5a-a692-a87037af107b" providerId="ADAL" clId="{A4CA56D5-47CB-484F-8DE2-B0FAB0B6CF57}" dt="2021-08-11T00:54:43.846" v="574" actId="1076"/>
          <ac:spMkLst>
            <pc:docMk/>
            <pc:sldMk cId="1861126999" sldId="429"/>
            <ac:spMk id="15" creationId="{30CC8167-70CF-4BDB-A9D0-0F3991B02B2D}"/>
          </ac:spMkLst>
        </pc:spChg>
        <pc:picChg chg="add mod">
          <ac:chgData name="Weifeng Xu" userId="e7aed605-a3dd-4d5a-a692-a87037af107b" providerId="ADAL" clId="{A4CA56D5-47CB-484F-8DE2-B0FAB0B6CF57}" dt="2021-08-11T00:42:24.049" v="429" actId="1076"/>
          <ac:picMkLst>
            <pc:docMk/>
            <pc:sldMk cId="1861126999" sldId="429"/>
            <ac:picMk id="3" creationId="{F7EBBF2E-8A87-4098-83B9-CAF18D46F544}"/>
          </ac:picMkLst>
        </pc:picChg>
        <pc:cxnChg chg="add mod">
          <ac:chgData name="Weifeng Xu" userId="e7aed605-a3dd-4d5a-a692-a87037af107b" providerId="ADAL" clId="{A4CA56D5-47CB-484F-8DE2-B0FAB0B6CF57}" dt="2021-08-21T15:12:29.378" v="1783" actId="208"/>
          <ac:cxnSpMkLst>
            <pc:docMk/>
            <pc:sldMk cId="1861126999" sldId="429"/>
            <ac:cxnSpMk id="6" creationId="{3519A89B-898D-4745-8FE4-FF443B1BB0E8}"/>
          </ac:cxnSpMkLst>
        </pc:cxnChg>
        <pc:cxnChg chg="add del">
          <ac:chgData name="Weifeng Xu" userId="e7aed605-a3dd-4d5a-a692-a87037af107b" providerId="ADAL" clId="{A4CA56D5-47CB-484F-8DE2-B0FAB0B6CF57}" dt="2021-08-11T00:44:02.384" v="441" actId="478"/>
          <ac:cxnSpMkLst>
            <pc:docMk/>
            <pc:sldMk cId="1861126999" sldId="429"/>
            <ac:cxnSpMk id="10" creationId="{136E2043-0D14-4C54-ABE1-4090A1DAE752}"/>
          </ac:cxnSpMkLst>
        </pc:cxnChg>
        <pc:cxnChg chg="add mod">
          <ac:chgData name="Weifeng Xu" userId="e7aed605-a3dd-4d5a-a692-a87037af107b" providerId="ADAL" clId="{A4CA56D5-47CB-484F-8DE2-B0FAB0B6CF57}" dt="2021-08-11T00:52:54.144" v="553" actId="208"/>
          <ac:cxnSpMkLst>
            <pc:docMk/>
            <pc:sldMk cId="1861126999" sldId="429"/>
            <ac:cxnSpMk id="13" creationId="{98A8732D-0E94-473F-8E93-F7CC44AFD76B}"/>
          </ac:cxnSpMkLst>
        </pc:cxnChg>
      </pc:sldChg>
      <pc:sldChg chg="addSp modSp new mod ord">
        <pc:chgData name="Weifeng Xu" userId="e7aed605-a3dd-4d5a-a692-a87037af107b" providerId="ADAL" clId="{A4CA56D5-47CB-484F-8DE2-B0FAB0B6CF57}" dt="2021-08-21T18:49:24.978" v="1785"/>
        <pc:sldMkLst>
          <pc:docMk/>
          <pc:sldMk cId="2182210702" sldId="430"/>
        </pc:sldMkLst>
        <pc:spChg chg="add mod">
          <ac:chgData name="Weifeng Xu" userId="e7aed605-a3dd-4d5a-a692-a87037af107b" providerId="ADAL" clId="{A4CA56D5-47CB-484F-8DE2-B0FAB0B6CF57}" dt="2021-08-11T00:44:38.055" v="465" actId="1076"/>
          <ac:spMkLst>
            <pc:docMk/>
            <pc:sldMk cId="2182210702" sldId="430"/>
            <ac:spMk id="3" creationId="{A5F098FD-17F4-4C71-8F4F-8B21CF8A2B97}"/>
          </ac:spMkLst>
        </pc:spChg>
        <pc:picChg chg="add mod">
          <ac:chgData name="Weifeng Xu" userId="e7aed605-a3dd-4d5a-a692-a87037af107b" providerId="ADAL" clId="{A4CA56D5-47CB-484F-8DE2-B0FAB0B6CF57}" dt="2021-08-11T00:43:25.404" v="439" actId="1076"/>
          <ac:picMkLst>
            <pc:docMk/>
            <pc:sldMk cId="2182210702" sldId="430"/>
            <ac:picMk id="2" creationId="{A4810D98-CDF4-4551-80F7-3E5E1FBE739F}"/>
          </ac:picMkLst>
        </pc:picChg>
        <pc:cxnChg chg="add mod">
          <ac:chgData name="Weifeng Xu" userId="e7aed605-a3dd-4d5a-a692-a87037af107b" providerId="ADAL" clId="{A4CA56D5-47CB-484F-8DE2-B0FAB0B6CF57}" dt="2021-08-11T00:44:49.398" v="467" actId="13822"/>
          <ac:cxnSpMkLst>
            <pc:docMk/>
            <pc:sldMk cId="2182210702" sldId="430"/>
            <ac:cxnSpMk id="5" creationId="{68D070A5-A034-46C9-A72C-EB8E8038D08B}"/>
          </ac:cxnSpMkLst>
        </pc:cxnChg>
      </pc:sldChg>
      <pc:sldChg chg="addSp modSp new mod modNotesTx">
        <pc:chgData name="Weifeng Xu" userId="e7aed605-a3dd-4d5a-a692-a87037af107b" providerId="ADAL" clId="{A4CA56D5-47CB-484F-8DE2-B0FAB0B6CF57}" dt="2021-08-22T14:59:15.006" v="1939" actId="20577"/>
        <pc:sldMkLst>
          <pc:docMk/>
          <pc:sldMk cId="3967940993" sldId="431"/>
        </pc:sldMkLst>
        <pc:spChg chg="add mod">
          <ac:chgData name="Weifeng Xu" userId="e7aed605-a3dd-4d5a-a692-a87037af107b" providerId="ADAL" clId="{A4CA56D5-47CB-484F-8DE2-B0FAB0B6CF57}" dt="2021-08-11T00:45:31.614" v="473" actId="1076"/>
          <ac:spMkLst>
            <pc:docMk/>
            <pc:sldMk cId="3967940993" sldId="431"/>
            <ac:spMk id="3" creationId="{C4E9249F-8123-4CC5-AAFD-3F5AE566D961}"/>
          </ac:spMkLst>
        </pc:spChg>
        <pc:spChg chg="add mod">
          <ac:chgData name="Weifeng Xu" userId="e7aed605-a3dd-4d5a-a692-a87037af107b" providerId="ADAL" clId="{A4CA56D5-47CB-484F-8DE2-B0FAB0B6CF57}" dt="2021-08-11T00:46:40.451" v="516" actId="1076"/>
          <ac:spMkLst>
            <pc:docMk/>
            <pc:sldMk cId="3967940993" sldId="431"/>
            <ac:spMk id="4" creationId="{FFA710C4-C5F4-42B1-8627-4E333127411F}"/>
          </ac:spMkLst>
        </pc:spChg>
        <pc:spChg chg="add mod">
          <ac:chgData name="Weifeng Xu" userId="e7aed605-a3dd-4d5a-a692-a87037af107b" providerId="ADAL" clId="{A4CA56D5-47CB-484F-8DE2-B0FAB0B6CF57}" dt="2021-08-11T00:47:13.188" v="545" actId="20577"/>
          <ac:spMkLst>
            <pc:docMk/>
            <pc:sldMk cId="3967940993" sldId="431"/>
            <ac:spMk id="5" creationId="{A9799A3F-4F5C-40E9-91C5-5CAEE643CE26}"/>
          </ac:spMkLst>
        </pc:spChg>
        <pc:spChg chg="add mod">
          <ac:chgData name="Weifeng Xu" userId="e7aed605-a3dd-4d5a-a692-a87037af107b" providerId="ADAL" clId="{A4CA56D5-47CB-484F-8DE2-B0FAB0B6CF57}" dt="2021-08-11T01:08:59.888" v="611" actId="1076"/>
          <ac:spMkLst>
            <pc:docMk/>
            <pc:sldMk cId="3967940993" sldId="431"/>
            <ac:spMk id="6" creationId="{40269957-7597-43A9-A8B7-7DB2A3F6EA9D}"/>
          </ac:spMkLst>
        </pc:spChg>
        <pc:picChg chg="add mod">
          <ac:chgData name="Weifeng Xu" userId="e7aed605-a3dd-4d5a-a692-a87037af107b" providerId="ADAL" clId="{A4CA56D5-47CB-484F-8DE2-B0FAB0B6CF57}" dt="2021-08-11T00:45:28.044" v="472" actId="1076"/>
          <ac:picMkLst>
            <pc:docMk/>
            <pc:sldMk cId="3967940993" sldId="431"/>
            <ac:picMk id="2" creationId="{838C995C-AB5A-4F7A-821E-429673A4D89B}"/>
          </ac:picMkLst>
        </pc:picChg>
        <pc:cxnChg chg="add mod">
          <ac:chgData name="Weifeng Xu" userId="e7aed605-a3dd-4d5a-a692-a87037af107b" providerId="ADAL" clId="{A4CA56D5-47CB-484F-8DE2-B0FAB0B6CF57}" dt="2021-08-11T01:09:09.063" v="613" actId="13822"/>
          <ac:cxnSpMkLst>
            <pc:docMk/>
            <pc:sldMk cId="3967940993" sldId="431"/>
            <ac:cxnSpMk id="8" creationId="{A14DCB1A-253D-42BC-A976-E2850F59BFD8}"/>
          </ac:cxnSpMkLst>
        </pc:cxnChg>
      </pc:sldChg>
      <pc:sldChg chg="addSp modSp new mod">
        <pc:chgData name="Weifeng Xu" userId="e7aed605-a3dd-4d5a-a692-a87037af107b" providerId="ADAL" clId="{A4CA56D5-47CB-484F-8DE2-B0FAB0B6CF57}" dt="2021-08-11T01:10:59.711" v="617" actId="20577"/>
        <pc:sldMkLst>
          <pc:docMk/>
          <pc:sldMk cId="730846325" sldId="432"/>
        </pc:sldMkLst>
        <pc:spChg chg="add mod">
          <ac:chgData name="Weifeng Xu" userId="e7aed605-a3dd-4d5a-a692-a87037af107b" providerId="ADAL" clId="{A4CA56D5-47CB-484F-8DE2-B0FAB0B6CF57}" dt="2021-08-11T00:55:31.994" v="578" actId="1076"/>
          <ac:spMkLst>
            <pc:docMk/>
            <pc:sldMk cId="730846325" sldId="432"/>
            <ac:spMk id="3" creationId="{6BE36C8B-4E76-478C-A5EA-B5719B862A1D}"/>
          </ac:spMkLst>
        </pc:spChg>
        <pc:spChg chg="add mod">
          <ac:chgData name="Weifeng Xu" userId="e7aed605-a3dd-4d5a-a692-a87037af107b" providerId="ADAL" clId="{A4CA56D5-47CB-484F-8DE2-B0FAB0B6CF57}" dt="2021-08-11T01:10:59.711" v="617" actId="20577"/>
          <ac:spMkLst>
            <pc:docMk/>
            <pc:sldMk cId="730846325" sldId="432"/>
            <ac:spMk id="5" creationId="{0B78CC70-0052-4125-AB8E-8B5879DA825A}"/>
          </ac:spMkLst>
        </pc:spChg>
        <pc:picChg chg="add mod">
          <ac:chgData name="Weifeng Xu" userId="e7aed605-a3dd-4d5a-a692-a87037af107b" providerId="ADAL" clId="{A4CA56D5-47CB-484F-8DE2-B0FAB0B6CF57}" dt="2021-08-11T00:55:13.062" v="576" actId="14100"/>
          <ac:picMkLst>
            <pc:docMk/>
            <pc:sldMk cId="730846325" sldId="432"/>
            <ac:picMk id="2" creationId="{C55EB74F-1B03-4887-A0F7-9ECC5994E252}"/>
          </ac:picMkLst>
        </pc:picChg>
        <pc:cxnChg chg="add mod">
          <ac:chgData name="Weifeng Xu" userId="e7aed605-a3dd-4d5a-a692-a87037af107b" providerId="ADAL" clId="{A4CA56D5-47CB-484F-8DE2-B0FAB0B6CF57}" dt="2021-08-11T00:55:31.994" v="578" actId="1076"/>
          <ac:cxnSpMkLst>
            <pc:docMk/>
            <pc:sldMk cId="730846325" sldId="432"/>
            <ac:cxnSpMk id="4" creationId="{6C427E0D-430D-4A95-93C1-70B640D7E93B}"/>
          </ac:cxnSpMkLst>
        </pc:cxnChg>
      </pc:sldChg>
      <pc:sldChg chg="addSp modSp add mod">
        <pc:chgData name="Weifeng Xu" userId="e7aed605-a3dd-4d5a-a692-a87037af107b" providerId="ADAL" clId="{A4CA56D5-47CB-484F-8DE2-B0FAB0B6CF57}" dt="2021-08-22T15:36:38.957" v="2063" actId="1076"/>
        <pc:sldMkLst>
          <pc:docMk/>
          <pc:sldMk cId="1187390596" sldId="433"/>
        </pc:sldMkLst>
        <pc:spChg chg="add mod">
          <ac:chgData name="Weifeng Xu" userId="e7aed605-a3dd-4d5a-a692-a87037af107b" providerId="ADAL" clId="{A4CA56D5-47CB-484F-8DE2-B0FAB0B6CF57}" dt="2021-08-22T15:36:38.957" v="2063" actId="1076"/>
          <ac:spMkLst>
            <pc:docMk/>
            <pc:sldMk cId="1187390596" sldId="433"/>
            <ac:spMk id="5" creationId="{89E29D3E-8566-41AE-B2FB-17EE28C6D787}"/>
          </ac:spMkLst>
        </pc:spChg>
      </pc:sldChg>
      <pc:sldChg chg="addSp modSp add mod">
        <pc:chgData name="Weifeng Xu" userId="e7aed605-a3dd-4d5a-a692-a87037af107b" providerId="ADAL" clId="{A4CA56D5-47CB-484F-8DE2-B0FAB0B6CF57}" dt="2021-08-22T15:36:58.416" v="2075" actId="14100"/>
        <pc:sldMkLst>
          <pc:docMk/>
          <pc:sldMk cId="189084197" sldId="438"/>
        </pc:sldMkLst>
        <pc:spChg chg="add mod">
          <ac:chgData name="Weifeng Xu" userId="e7aed605-a3dd-4d5a-a692-a87037af107b" providerId="ADAL" clId="{A4CA56D5-47CB-484F-8DE2-B0FAB0B6CF57}" dt="2021-08-22T15:36:58.416" v="2075" actId="14100"/>
          <ac:spMkLst>
            <pc:docMk/>
            <pc:sldMk cId="189084197" sldId="438"/>
            <ac:spMk id="5" creationId="{9A9603F8-6C0F-4944-AA54-669E32463917}"/>
          </ac:spMkLst>
        </pc:spChg>
        <pc:picChg chg="mod">
          <ac:chgData name="Weifeng Xu" userId="e7aed605-a3dd-4d5a-a692-a87037af107b" providerId="ADAL" clId="{A4CA56D5-47CB-484F-8DE2-B0FAB0B6CF57}" dt="2021-08-22T15:36:43.523" v="2064" actId="1076"/>
          <ac:picMkLst>
            <pc:docMk/>
            <pc:sldMk cId="189084197" sldId="438"/>
            <ac:picMk id="4" creationId="{00000000-0000-0000-0000-000000000000}"/>
          </ac:picMkLst>
        </pc:picChg>
      </pc:sldChg>
      <pc:sldChg chg="add del">
        <pc:chgData name="Weifeng Xu" userId="e7aed605-a3dd-4d5a-a692-a87037af107b" providerId="ADAL" clId="{A4CA56D5-47CB-484F-8DE2-B0FAB0B6CF57}" dt="2021-08-11T01:12:25.052" v="619" actId="47"/>
        <pc:sldMkLst>
          <pc:docMk/>
          <pc:sldMk cId="2339261532" sldId="440"/>
        </pc:sldMkLst>
      </pc:sldChg>
      <pc:sldChg chg="add del">
        <pc:chgData name="Weifeng Xu" userId="e7aed605-a3dd-4d5a-a692-a87037af107b" providerId="ADAL" clId="{A4CA56D5-47CB-484F-8DE2-B0FAB0B6CF57}" dt="2021-08-11T01:10:45.404" v="616"/>
        <pc:sldMkLst>
          <pc:docMk/>
          <pc:sldMk cId="2445928380" sldId="441"/>
        </pc:sldMkLst>
      </pc:sldChg>
      <pc:sldChg chg="modSp add mod">
        <pc:chgData name="Weifeng Xu" userId="e7aed605-a3dd-4d5a-a692-a87037af107b" providerId="ADAL" clId="{A4CA56D5-47CB-484F-8DE2-B0FAB0B6CF57}" dt="2021-08-11T01:12:03.020" v="618" actId="6549"/>
        <pc:sldMkLst>
          <pc:docMk/>
          <pc:sldMk cId="3293749384" sldId="444"/>
        </pc:sldMkLst>
        <pc:spChg chg="mod">
          <ac:chgData name="Weifeng Xu" userId="e7aed605-a3dd-4d5a-a692-a87037af107b" providerId="ADAL" clId="{A4CA56D5-47CB-484F-8DE2-B0FAB0B6CF57}" dt="2021-08-11T01:12:03.020" v="618" actId="6549"/>
          <ac:spMkLst>
            <pc:docMk/>
            <pc:sldMk cId="3293749384" sldId="444"/>
            <ac:spMk id="6" creationId="{00000000-0000-0000-0000-000000000000}"/>
          </ac:spMkLst>
        </pc:spChg>
      </pc:sldChg>
      <pc:sldChg chg="delSp modSp add mod">
        <pc:chgData name="Weifeng Xu" userId="e7aed605-a3dd-4d5a-a692-a87037af107b" providerId="ADAL" clId="{A4CA56D5-47CB-484F-8DE2-B0FAB0B6CF57}" dt="2021-08-21T18:54:21.820" v="1786" actId="14100"/>
        <pc:sldMkLst>
          <pc:docMk/>
          <pc:sldMk cId="3984724258" sldId="447"/>
        </pc:sldMkLst>
        <pc:spChg chg="del">
          <ac:chgData name="Weifeng Xu" userId="e7aed605-a3dd-4d5a-a692-a87037af107b" providerId="ADAL" clId="{A4CA56D5-47CB-484F-8DE2-B0FAB0B6CF57}" dt="2021-08-11T01:14:08.906" v="620" actId="478"/>
          <ac:spMkLst>
            <pc:docMk/>
            <pc:sldMk cId="3984724258" sldId="447"/>
            <ac:spMk id="4" creationId="{00000000-0000-0000-0000-000000000000}"/>
          </ac:spMkLst>
        </pc:spChg>
        <pc:cxnChg chg="mod">
          <ac:chgData name="Weifeng Xu" userId="e7aed605-a3dd-4d5a-a692-a87037af107b" providerId="ADAL" clId="{A4CA56D5-47CB-484F-8DE2-B0FAB0B6CF57}" dt="2021-08-21T18:54:21.820" v="1786" actId="14100"/>
          <ac:cxnSpMkLst>
            <pc:docMk/>
            <pc:sldMk cId="3984724258" sldId="447"/>
            <ac:cxnSpMk id="8" creationId="{00000000-0000-0000-0000-000000000000}"/>
          </ac:cxnSpMkLst>
        </pc:cxnChg>
      </pc:sldChg>
      <pc:sldChg chg="addSp delSp modSp new mod modClrScheme chgLayout">
        <pc:chgData name="Weifeng Xu" userId="e7aed605-a3dd-4d5a-a692-a87037af107b" providerId="ADAL" clId="{A4CA56D5-47CB-484F-8DE2-B0FAB0B6CF57}" dt="2021-08-11T01:16:55.569" v="644" actId="20577"/>
        <pc:sldMkLst>
          <pc:docMk/>
          <pc:sldMk cId="3457596351" sldId="448"/>
        </pc:sldMkLst>
        <pc:spChg chg="del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2" creationId="{A839A879-7D9C-4248-ACC4-D674A54AA645}"/>
          </ac:spMkLst>
        </pc:spChg>
        <pc:spChg chg="del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3" creationId="{39B8C9F8-4299-4D81-847D-FA9526D3C7A9}"/>
          </ac:spMkLst>
        </pc:spChg>
        <pc:spChg chg="add mod ord">
          <ac:chgData name="Weifeng Xu" userId="e7aed605-a3dd-4d5a-a692-a87037af107b" providerId="ADAL" clId="{A4CA56D5-47CB-484F-8DE2-B0FAB0B6CF57}" dt="2021-08-11T01:16:55.569" v="644" actId="20577"/>
          <ac:spMkLst>
            <pc:docMk/>
            <pc:sldMk cId="3457596351" sldId="448"/>
            <ac:spMk id="4" creationId="{75A29158-1C64-4CE0-B619-29AE3D56152D}"/>
          </ac:spMkLst>
        </pc:spChg>
        <pc:spChg chg="add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5" creationId="{44D0B53D-281E-4193-A016-504D23D53A8C}"/>
          </ac:spMkLst>
        </pc:spChg>
      </pc:sldChg>
      <pc:sldChg chg="addSp delSp modSp new mod modClrScheme chgLayout">
        <pc:chgData name="Weifeng Xu" userId="e7aed605-a3dd-4d5a-a692-a87037af107b" providerId="ADAL" clId="{A4CA56D5-47CB-484F-8DE2-B0FAB0B6CF57}" dt="2021-08-11T01:18:12.542" v="665" actId="20577"/>
        <pc:sldMkLst>
          <pc:docMk/>
          <pc:sldMk cId="1351668847" sldId="449"/>
        </pc:sldMkLst>
        <pc:spChg chg="del mod ord">
          <ac:chgData name="Weifeng Xu" userId="e7aed605-a3dd-4d5a-a692-a87037af107b" providerId="ADAL" clId="{A4CA56D5-47CB-484F-8DE2-B0FAB0B6CF57}" dt="2021-08-11T01:17:27.036" v="649" actId="700"/>
          <ac:spMkLst>
            <pc:docMk/>
            <pc:sldMk cId="1351668847" sldId="449"/>
            <ac:spMk id="2" creationId="{FD2FA098-BEC3-4E13-AD92-CCE64F55EC03}"/>
          </ac:spMkLst>
        </pc:spChg>
        <pc:spChg chg="add mod ord">
          <ac:chgData name="Weifeng Xu" userId="e7aed605-a3dd-4d5a-a692-a87037af107b" providerId="ADAL" clId="{A4CA56D5-47CB-484F-8DE2-B0FAB0B6CF57}" dt="2021-08-11T01:18:12.542" v="665" actId="20577"/>
          <ac:spMkLst>
            <pc:docMk/>
            <pc:sldMk cId="1351668847" sldId="449"/>
            <ac:spMk id="3" creationId="{ACBB1566-FACA-43F6-8E5F-6CD4FB80E2E2}"/>
          </ac:spMkLst>
        </pc:spChg>
        <pc:spChg chg="add mod ord">
          <ac:chgData name="Weifeng Xu" userId="e7aed605-a3dd-4d5a-a692-a87037af107b" providerId="ADAL" clId="{A4CA56D5-47CB-484F-8DE2-B0FAB0B6CF57}" dt="2021-08-11T01:17:27.036" v="649" actId="700"/>
          <ac:spMkLst>
            <pc:docMk/>
            <pc:sldMk cId="1351668847" sldId="449"/>
            <ac:spMk id="4" creationId="{989DA336-FECE-4500-96C7-7994956678B8}"/>
          </ac:spMkLst>
        </pc:spChg>
      </pc:sldChg>
      <pc:sldChg chg="addSp modSp new mod modClrScheme chgLayout">
        <pc:chgData name="Weifeng Xu" userId="e7aed605-a3dd-4d5a-a692-a87037af107b" providerId="ADAL" clId="{A4CA56D5-47CB-484F-8DE2-B0FAB0B6CF57}" dt="2021-08-11T01:20:53.011" v="669" actId="20577"/>
        <pc:sldMkLst>
          <pc:docMk/>
          <pc:sldMk cId="56855467" sldId="450"/>
        </pc:sldMkLst>
        <pc:spChg chg="add mod">
          <ac:chgData name="Weifeng Xu" userId="e7aed605-a3dd-4d5a-a692-a87037af107b" providerId="ADAL" clId="{A4CA56D5-47CB-484F-8DE2-B0FAB0B6CF57}" dt="2021-08-11T01:20:53.011" v="669" actId="20577"/>
          <ac:spMkLst>
            <pc:docMk/>
            <pc:sldMk cId="56855467" sldId="450"/>
            <ac:spMk id="2" creationId="{858A2F4E-513A-4B51-A364-DB3E42E0E0D6}"/>
          </ac:spMkLst>
        </pc:spChg>
        <pc:spChg chg="add mod">
          <ac:chgData name="Weifeng Xu" userId="e7aed605-a3dd-4d5a-a692-a87037af107b" providerId="ADAL" clId="{A4CA56D5-47CB-484F-8DE2-B0FAB0B6CF57}" dt="2021-08-11T01:20:25.237" v="667" actId="700"/>
          <ac:spMkLst>
            <pc:docMk/>
            <pc:sldMk cId="56855467" sldId="450"/>
            <ac:spMk id="3" creationId="{02A4C9D2-31B6-496C-AC48-1E5E60FA9F0F}"/>
          </ac:spMkLst>
        </pc:spChg>
      </pc:sldChg>
      <pc:sldChg chg="delSp add mod">
        <pc:chgData name="Weifeng Xu" userId="e7aed605-a3dd-4d5a-a692-a87037af107b" providerId="ADAL" clId="{A4CA56D5-47CB-484F-8DE2-B0FAB0B6CF57}" dt="2021-08-11T01:22:12.457" v="672" actId="478"/>
        <pc:sldMkLst>
          <pc:docMk/>
          <pc:sldMk cId="1939852994" sldId="451"/>
        </pc:sldMkLst>
        <pc:spChg chg="del">
          <ac:chgData name="Weifeng Xu" userId="e7aed605-a3dd-4d5a-a692-a87037af107b" providerId="ADAL" clId="{A4CA56D5-47CB-484F-8DE2-B0FAB0B6CF57}" dt="2021-08-11T01:22:12.457" v="672" actId="478"/>
          <ac:spMkLst>
            <pc:docMk/>
            <pc:sldMk cId="1939852994" sldId="451"/>
            <ac:spMk id="4" creationId="{00000000-0000-0000-0000-000000000000}"/>
          </ac:spMkLst>
        </pc:spChg>
      </pc:sldChg>
      <pc:sldChg chg="addSp delSp modSp new mod ord modClrScheme chgLayout">
        <pc:chgData name="Weifeng Xu" userId="e7aed605-a3dd-4d5a-a692-a87037af107b" providerId="ADAL" clId="{A4CA56D5-47CB-484F-8DE2-B0FAB0B6CF57}" dt="2021-08-21T14:10:25.437" v="741"/>
        <pc:sldMkLst>
          <pc:docMk/>
          <pc:sldMk cId="1947422297" sldId="452"/>
        </pc:sldMkLst>
        <pc:spChg chg="del mod ord">
          <ac:chgData name="Weifeng Xu" userId="e7aed605-a3dd-4d5a-a692-a87037af107b" providerId="ADAL" clId="{A4CA56D5-47CB-484F-8DE2-B0FAB0B6CF57}" dt="2021-08-19T21:36:27.166" v="676" actId="700"/>
          <ac:spMkLst>
            <pc:docMk/>
            <pc:sldMk cId="1947422297" sldId="452"/>
            <ac:spMk id="2" creationId="{72C4D7BE-9F51-44FB-B519-B74D602A09E4}"/>
          </ac:spMkLst>
        </pc:spChg>
        <pc:spChg chg="del">
          <ac:chgData name="Weifeng Xu" userId="e7aed605-a3dd-4d5a-a692-a87037af107b" providerId="ADAL" clId="{A4CA56D5-47CB-484F-8DE2-B0FAB0B6CF57}" dt="2021-08-19T21:36:27.166" v="676" actId="700"/>
          <ac:spMkLst>
            <pc:docMk/>
            <pc:sldMk cId="1947422297" sldId="452"/>
            <ac:spMk id="3" creationId="{8DF94B44-7CB9-4D15-8A4C-C6165FEE815D}"/>
          </ac:spMkLst>
        </pc:spChg>
        <pc:spChg chg="add mod ord">
          <ac:chgData name="Weifeng Xu" userId="e7aed605-a3dd-4d5a-a692-a87037af107b" providerId="ADAL" clId="{A4CA56D5-47CB-484F-8DE2-B0FAB0B6CF57}" dt="2021-08-19T21:36:35.748" v="702" actId="20577"/>
          <ac:spMkLst>
            <pc:docMk/>
            <pc:sldMk cId="1947422297" sldId="452"/>
            <ac:spMk id="4" creationId="{85F42646-D7AE-4642-9126-6B0BEF577961}"/>
          </ac:spMkLst>
        </pc:spChg>
        <pc:spChg chg="add mod">
          <ac:chgData name="Weifeng Xu" userId="e7aed605-a3dd-4d5a-a692-a87037af107b" providerId="ADAL" clId="{A4CA56D5-47CB-484F-8DE2-B0FAB0B6CF57}" dt="2021-08-19T21:37:38.164" v="717" actId="1076"/>
          <ac:spMkLst>
            <pc:docMk/>
            <pc:sldMk cId="1947422297" sldId="452"/>
            <ac:spMk id="7" creationId="{BB3704EC-B3F0-48B3-BC17-6F524BD713C1}"/>
          </ac:spMkLst>
        </pc:spChg>
        <pc:spChg chg="add mod">
          <ac:chgData name="Weifeng Xu" userId="e7aed605-a3dd-4d5a-a692-a87037af107b" providerId="ADAL" clId="{A4CA56D5-47CB-484F-8DE2-B0FAB0B6CF57}" dt="2021-08-19T21:44:54.980" v="739" actId="6549"/>
          <ac:spMkLst>
            <pc:docMk/>
            <pc:sldMk cId="1947422297" sldId="452"/>
            <ac:spMk id="9" creationId="{CCF42AD5-00C6-4095-8A9B-19D888268CAD}"/>
          </ac:spMkLst>
        </pc:spChg>
        <pc:picChg chg="add mod">
          <ac:chgData name="Weifeng Xu" userId="e7aed605-a3dd-4d5a-a692-a87037af107b" providerId="ADAL" clId="{A4CA56D5-47CB-484F-8DE2-B0FAB0B6CF57}" dt="2021-08-19T21:43:10.923" v="727" actId="1076"/>
          <ac:picMkLst>
            <pc:docMk/>
            <pc:sldMk cId="1947422297" sldId="452"/>
            <ac:picMk id="1026" creationId="{7A76AE59-A0C0-4166-A46E-FE749308B04D}"/>
          </ac:picMkLst>
        </pc:picChg>
      </pc:sldChg>
      <pc:sldChg chg="addSp delSp modSp new mod ord modClrScheme chgLayout">
        <pc:chgData name="Weifeng Xu" userId="e7aed605-a3dd-4d5a-a692-a87037af107b" providerId="ADAL" clId="{A4CA56D5-47CB-484F-8DE2-B0FAB0B6CF57}" dt="2021-08-21T14:36:11.881" v="1086"/>
        <pc:sldMkLst>
          <pc:docMk/>
          <pc:sldMk cId="3041551094" sldId="453"/>
        </pc:sldMkLst>
        <pc:spChg chg="del">
          <ac:chgData name="Weifeng Xu" userId="e7aed605-a3dd-4d5a-a692-a87037af107b" providerId="ADAL" clId="{A4CA56D5-47CB-484F-8DE2-B0FAB0B6CF57}" dt="2021-08-19T21:40:54.892" v="722" actId="700"/>
          <ac:spMkLst>
            <pc:docMk/>
            <pc:sldMk cId="3041551094" sldId="453"/>
            <ac:spMk id="2" creationId="{3B4B6D3F-921D-40AD-87E4-0BB4C69F30E7}"/>
          </ac:spMkLst>
        </pc:spChg>
        <pc:picChg chg="add mod">
          <ac:chgData name="Weifeng Xu" userId="e7aed605-a3dd-4d5a-a692-a87037af107b" providerId="ADAL" clId="{A4CA56D5-47CB-484F-8DE2-B0FAB0B6CF57}" dt="2021-08-19T21:40:49.059" v="721" actId="962"/>
          <ac:picMkLst>
            <pc:docMk/>
            <pc:sldMk cId="3041551094" sldId="453"/>
            <ac:picMk id="4" creationId="{840B001E-58CB-4C4F-B3EB-56AF65B61030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1T14:35:03.490" v="1082" actId="20577"/>
        <pc:sldMkLst>
          <pc:docMk/>
          <pc:sldMk cId="3669683899" sldId="454"/>
        </pc:sldMkLst>
        <pc:spChg chg="del">
          <ac:chgData name="Weifeng Xu" userId="e7aed605-a3dd-4d5a-a692-a87037af107b" providerId="ADAL" clId="{A4CA56D5-47CB-484F-8DE2-B0FAB0B6CF57}" dt="2021-08-21T14:28:34.026" v="899" actId="700"/>
          <ac:spMkLst>
            <pc:docMk/>
            <pc:sldMk cId="3669683899" sldId="454"/>
            <ac:spMk id="2" creationId="{A2DB79B6-B67C-4AF0-B906-2F605484F9ED}"/>
          </ac:spMkLst>
        </pc:spChg>
        <pc:spChg chg="add mod">
          <ac:chgData name="Weifeng Xu" userId="e7aed605-a3dd-4d5a-a692-a87037af107b" providerId="ADAL" clId="{A4CA56D5-47CB-484F-8DE2-B0FAB0B6CF57}" dt="2021-08-21T14:30:10.259" v="949" actId="207"/>
          <ac:spMkLst>
            <pc:docMk/>
            <pc:sldMk cId="3669683899" sldId="454"/>
            <ac:spMk id="4" creationId="{56FFA25F-9388-4177-9610-CFBBA1947005}"/>
          </ac:spMkLst>
        </pc:spChg>
        <pc:spChg chg="add mod">
          <ac:chgData name="Weifeng Xu" userId="e7aed605-a3dd-4d5a-a692-a87037af107b" providerId="ADAL" clId="{A4CA56D5-47CB-484F-8DE2-B0FAB0B6CF57}" dt="2021-08-21T14:30:27.039" v="967" actId="20577"/>
          <ac:spMkLst>
            <pc:docMk/>
            <pc:sldMk cId="3669683899" sldId="454"/>
            <ac:spMk id="5" creationId="{8AAA3ABE-D6B0-40AC-9322-58C7893C2FDE}"/>
          </ac:spMkLst>
        </pc:spChg>
        <pc:spChg chg="add mod">
          <ac:chgData name="Weifeng Xu" userId="e7aed605-a3dd-4d5a-a692-a87037af107b" providerId="ADAL" clId="{A4CA56D5-47CB-484F-8DE2-B0FAB0B6CF57}" dt="2021-08-21T14:32:02.174" v="1006" actId="1076"/>
          <ac:spMkLst>
            <pc:docMk/>
            <pc:sldMk cId="3669683899" sldId="454"/>
            <ac:spMk id="6" creationId="{97BFB8EF-62BA-44E3-877E-5AA16D5A3CCD}"/>
          </ac:spMkLst>
        </pc:spChg>
        <pc:spChg chg="add mod">
          <ac:chgData name="Weifeng Xu" userId="e7aed605-a3dd-4d5a-a692-a87037af107b" providerId="ADAL" clId="{A4CA56D5-47CB-484F-8DE2-B0FAB0B6CF57}" dt="2021-08-21T14:34:30.637" v="1057" actId="1076"/>
          <ac:spMkLst>
            <pc:docMk/>
            <pc:sldMk cId="3669683899" sldId="454"/>
            <ac:spMk id="7" creationId="{5A3D8DA7-BE01-42FB-8B5E-39CCE4B83D06}"/>
          </ac:spMkLst>
        </pc:spChg>
        <pc:spChg chg="add mod">
          <ac:chgData name="Weifeng Xu" userId="e7aed605-a3dd-4d5a-a692-a87037af107b" providerId="ADAL" clId="{A4CA56D5-47CB-484F-8DE2-B0FAB0B6CF57}" dt="2021-08-21T14:35:03.490" v="1082" actId="20577"/>
          <ac:spMkLst>
            <pc:docMk/>
            <pc:sldMk cId="3669683899" sldId="454"/>
            <ac:spMk id="8" creationId="{9BF20C5C-ACCE-4766-B616-5C51CDEAC475}"/>
          </ac:spMkLst>
        </pc:spChg>
        <pc:picChg chg="add mod">
          <ac:chgData name="Weifeng Xu" userId="e7aed605-a3dd-4d5a-a692-a87037af107b" providerId="ADAL" clId="{A4CA56D5-47CB-484F-8DE2-B0FAB0B6CF57}" dt="2021-08-21T14:28:58.502" v="902" actId="1076"/>
          <ac:picMkLst>
            <pc:docMk/>
            <pc:sldMk cId="3669683899" sldId="454"/>
            <ac:picMk id="3" creationId="{139424A3-F7A7-4748-8EB5-EB72CD1D7A07}"/>
          </ac:picMkLst>
        </pc:picChg>
      </pc:sldChg>
      <pc:sldChg chg="addSp modSp new mod ord modClrScheme chgLayout">
        <pc:chgData name="Weifeng Xu" userId="e7aed605-a3dd-4d5a-a692-a87037af107b" providerId="ADAL" clId="{A4CA56D5-47CB-484F-8DE2-B0FAB0B6CF57}" dt="2021-08-22T19:34:40.420" v="2300" actId="20577"/>
        <pc:sldMkLst>
          <pc:docMk/>
          <pc:sldMk cId="524028341" sldId="455"/>
        </pc:sldMkLst>
        <pc:spChg chg="add mod">
          <ac:chgData name="Weifeng Xu" userId="e7aed605-a3dd-4d5a-a692-a87037af107b" providerId="ADAL" clId="{A4CA56D5-47CB-484F-8DE2-B0FAB0B6CF57}" dt="2021-08-21T14:46:16.695" v="1119" actId="20577"/>
          <ac:spMkLst>
            <pc:docMk/>
            <pc:sldMk cId="524028341" sldId="455"/>
            <ac:spMk id="2" creationId="{900AA902-6489-4936-A94F-87C6A7748AAC}"/>
          </ac:spMkLst>
        </pc:spChg>
        <pc:spChg chg="add mod">
          <ac:chgData name="Weifeng Xu" userId="e7aed605-a3dd-4d5a-a692-a87037af107b" providerId="ADAL" clId="{A4CA56D5-47CB-484F-8DE2-B0FAB0B6CF57}" dt="2021-08-22T19:34:40.420" v="2300" actId="20577"/>
          <ac:spMkLst>
            <pc:docMk/>
            <pc:sldMk cId="524028341" sldId="455"/>
            <ac:spMk id="3" creationId="{FDA12FEB-15D5-4170-A558-8E8D2F31B460}"/>
          </ac:spMkLst>
        </pc:spChg>
      </pc:sldChg>
      <pc:sldChg chg="addSp modSp new mod ord">
        <pc:chgData name="Weifeng Xu" userId="e7aed605-a3dd-4d5a-a692-a87037af107b" providerId="ADAL" clId="{A4CA56D5-47CB-484F-8DE2-B0FAB0B6CF57}" dt="2021-08-22T14:22:32.895" v="1820" actId="1440"/>
        <pc:sldMkLst>
          <pc:docMk/>
          <pc:sldMk cId="1611306107" sldId="456"/>
        </pc:sldMkLst>
        <pc:spChg chg="mod">
          <ac:chgData name="Weifeng Xu" userId="e7aed605-a3dd-4d5a-a692-a87037af107b" providerId="ADAL" clId="{A4CA56D5-47CB-484F-8DE2-B0FAB0B6CF57}" dt="2021-08-22T14:19:21.146" v="1790"/>
          <ac:spMkLst>
            <pc:docMk/>
            <pc:sldMk cId="1611306107" sldId="456"/>
            <ac:spMk id="2" creationId="{71A8B12B-87B3-4BA5-9F77-1685E747F11A}"/>
          </ac:spMkLst>
        </pc:spChg>
        <pc:spChg chg="add mod">
          <ac:chgData name="Weifeng Xu" userId="e7aed605-a3dd-4d5a-a692-a87037af107b" providerId="ADAL" clId="{A4CA56D5-47CB-484F-8DE2-B0FAB0B6CF57}" dt="2021-08-22T14:20:40.849" v="1818" actId="6549"/>
          <ac:spMkLst>
            <pc:docMk/>
            <pc:sldMk cId="1611306107" sldId="456"/>
            <ac:spMk id="5" creationId="{2BE860ED-0731-412D-83EE-E79F5AEF32F3}"/>
          </ac:spMkLst>
        </pc:spChg>
        <pc:picChg chg="add mod">
          <ac:chgData name="Weifeng Xu" userId="e7aed605-a3dd-4d5a-a692-a87037af107b" providerId="ADAL" clId="{A4CA56D5-47CB-484F-8DE2-B0FAB0B6CF57}" dt="2021-08-22T14:22:32.895" v="1820" actId="1440"/>
          <ac:picMkLst>
            <pc:docMk/>
            <pc:sldMk cId="1611306107" sldId="456"/>
            <ac:picMk id="4" creationId="{15061FF5-BFFA-4DFB-8E25-48403C79D712}"/>
          </ac:picMkLst>
        </pc:picChg>
      </pc:sldChg>
      <pc:sldChg chg="new del">
        <pc:chgData name="Weifeng Xu" userId="e7aed605-a3dd-4d5a-a692-a87037af107b" providerId="ADAL" clId="{A4CA56D5-47CB-484F-8DE2-B0FAB0B6CF57}" dt="2021-08-22T14:26:31.667" v="1871" actId="47"/>
        <pc:sldMkLst>
          <pc:docMk/>
          <pc:sldMk cId="3407403307" sldId="457"/>
        </pc:sldMkLst>
      </pc:sldChg>
      <pc:sldChg chg="addSp delSp modSp new mod modClrScheme chgLayout">
        <pc:chgData name="Weifeng Xu" userId="e7aed605-a3dd-4d5a-a692-a87037af107b" providerId="ADAL" clId="{A4CA56D5-47CB-484F-8DE2-B0FAB0B6CF57}" dt="2021-08-22T14:26:16.760" v="1870" actId="1440"/>
        <pc:sldMkLst>
          <pc:docMk/>
          <pc:sldMk cId="588258724" sldId="458"/>
        </pc:sldMkLst>
        <pc:spChg chg="del">
          <ac:chgData name="Weifeng Xu" userId="e7aed605-a3dd-4d5a-a692-a87037af107b" providerId="ADAL" clId="{A4CA56D5-47CB-484F-8DE2-B0FAB0B6CF57}" dt="2021-08-22T14:25:04.262" v="1828" actId="700"/>
          <ac:spMkLst>
            <pc:docMk/>
            <pc:sldMk cId="588258724" sldId="458"/>
            <ac:spMk id="2" creationId="{B6577F79-F21F-44C6-9F6F-0CB69720C785}"/>
          </ac:spMkLst>
        </pc:spChg>
        <pc:spChg chg="add mod">
          <ac:chgData name="Weifeng Xu" userId="e7aed605-a3dd-4d5a-a692-a87037af107b" providerId="ADAL" clId="{A4CA56D5-47CB-484F-8DE2-B0FAB0B6CF57}" dt="2021-08-22T14:26:10.515" v="1868" actId="20577"/>
          <ac:spMkLst>
            <pc:docMk/>
            <pc:sldMk cId="588258724" sldId="458"/>
            <ac:spMk id="7" creationId="{165C9D3F-4A50-4409-925E-12DC7484A1BA}"/>
          </ac:spMkLst>
        </pc:spChg>
        <pc:picChg chg="add mod">
          <ac:chgData name="Weifeng Xu" userId="e7aed605-a3dd-4d5a-a692-a87037af107b" providerId="ADAL" clId="{A4CA56D5-47CB-484F-8DE2-B0FAB0B6CF57}" dt="2021-08-22T14:26:14.803" v="1869" actId="1440"/>
          <ac:picMkLst>
            <pc:docMk/>
            <pc:sldMk cId="588258724" sldId="458"/>
            <ac:picMk id="4" creationId="{AB413B6E-3DF0-4F5A-88C2-D7D0254CAA59}"/>
          </ac:picMkLst>
        </pc:picChg>
        <pc:picChg chg="add mod">
          <ac:chgData name="Weifeng Xu" userId="e7aed605-a3dd-4d5a-a692-a87037af107b" providerId="ADAL" clId="{A4CA56D5-47CB-484F-8DE2-B0FAB0B6CF57}" dt="2021-08-22T14:26:16.760" v="1870" actId="1440"/>
          <ac:picMkLst>
            <pc:docMk/>
            <pc:sldMk cId="588258724" sldId="458"/>
            <ac:picMk id="6" creationId="{279282AB-B26A-4BD2-BF72-D0A96A3C73EF}"/>
          </ac:picMkLst>
        </pc:picChg>
      </pc:sldChg>
      <pc:sldChg chg="addSp modSp new mod">
        <pc:chgData name="Weifeng Xu" userId="e7aed605-a3dd-4d5a-a692-a87037af107b" providerId="ADAL" clId="{A4CA56D5-47CB-484F-8DE2-B0FAB0B6CF57}" dt="2021-08-22T14:53:21.752" v="1914" actId="6549"/>
        <pc:sldMkLst>
          <pc:docMk/>
          <pc:sldMk cId="2564593808" sldId="459"/>
        </pc:sldMkLst>
        <pc:spChg chg="add mod">
          <ac:chgData name="Weifeng Xu" userId="e7aed605-a3dd-4d5a-a692-a87037af107b" providerId="ADAL" clId="{A4CA56D5-47CB-484F-8DE2-B0FAB0B6CF57}" dt="2021-08-22T14:53:21.752" v="1914" actId="6549"/>
          <ac:spMkLst>
            <pc:docMk/>
            <pc:sldMk cId="2564593808" sldId="459"/>
            <ac:spMk id="4" creationId="{2BF88776-CF3B-462F-9BB9-4A43F4F41370}"/>
          </ac:spMkLst>
        </pc:spChg>
        <pc:picChg chg="add mod">
          <ac:chgData name="Weifeng Xu" userId="e7aed605-a3dd-4d5a-a692-a87037af107b" providerId="ADAL" clId="{A4CA56D5-47CB-484F-8DE2-B0FAB0B6CF57}" dt="2021-08-22T14:52:51.035" v="1879" actId="1440"/>
          <ac:picMkLst>
            <pc:docMk/>
            <pc:sldMk cId="2564593808" sldId="459"/>
            <ac:picMk id="3" creationId="{4285493E-B9BE-41B8-B977-15024CC05FFC}"/>
          </ac:picMkLst>
        </pc:picChg>
      </pc:sldChg>
      <pc:sldChg chg="addSp modSp new mod modClrScheme chgLayout modNotesTx">
        <pc:chgData name="Weifeng Xu" userId="e7aed605-a3dd-4d5a-a692-a87037af107b" providerId="ADAL" clId="{A4CA56D5-47CB-484F-8DE2-B0FAB0B6CF57}" dt="2021-08-22T15:44:37.431" v="2291" actId="20577"/>
        <pc:sldMkLst>
          <pc:docMk/>
          <pc:sldMk cId="4044252772" sldId="460"/>
        </pc:sldMkLst>
        <pc:spChg chg="add mod ord">
          <ac:chgData name="Weifeng Xu" userId="e7aed605-a3dd-4d5a-a692-a87037af107b" providerId="ADAL" clId="{A4CA56D5-47CB-484F-8DE2-B0FAB0B6CF57}" dt="2021-08-22T15:01:25.528" v="1961" actId="700"/>
          <ac:spMkLst>
            <pc:docMk/>
            <pc:sldMk cId="4044252772" sldId="460"/>
            <ac:spMk id="2" creationId="{54A8289F-A899-4A8A-8D46-77B5046CF06E}"/>
          </ac:spMkLst>
        </pc:spChg>
        <pc:spChg chg="add mod ord">
          <ac:chgData name="Weifeng Xu" userId="e7aed605-a3dd-4d5a-a692-a87037af107b" providerId="ADAL" clId="{A4CA56D5-47CB-484F-8DE2-B0FAB0B6CF57}" dt="2021-08-22T15:44:37.431" v="2291" actId="20577"/>
          <ac:spMkLst>
            <pc:docMk/>
            <pc:sldMk cId="4044252772" sldId="460"/>
            <ac:spMk id="5" creationId="{A092F541-F753-4D16-B7AD-A7FD510AB8B6}"/>
          </ac:spMkLst>
        </pc:spChg>
        <pc:picChg chg="add mod">
          <ac:chgData name="Weifeng Xu" userId="e7aed605-a3dd-4d5a-a692-a87037af107b" providerId="ADAL" clId="{A4CA56D5-47CB-484F-8DE2-B0FAB0B6CF57}" dt="2021-08-22T15:01:17.910" v="1960" actId="1076"/>
          <ac:picMkLst>
            <pc:docMk/>
            <pc:sldMk cId="4044252772" sldId="460"/>
            <ac:picMk id="4" creationId="{EB5AAD75-46D2-4952-8D8B-1B60B97D4AD2}"/>
          </ac:picMkLst>
        </pc:picChg>
      </pc:sldChg>
      <pc:sldChg chg="addSp modSp new del mod modClrScheme chgLayout">
        <pc:chgData name="Weifeng Xu" userId="e7aed605-a3dd-4d5a-a692-a87037af107b" providerId="ADAL" clId="{A4CA56D5-47CB-484F-8DE2-B0FAB0B6CF57}" dt="2021-08-22T15:31:52.499" v="2027" actId="47"/>
        <pc:sldMkLst>
          <pc:docMk/>
          <pc:sldMk cId="3221681910" sldId="461"/>
        </pc:sldMkLst>
        <pc:spChg chg="add mod">
          <ac:chgData name="Weifeng Xu" userId="e7aed605-a3dd-4d5a-a692-a87037af107b" providerId="ADAL" clId="{A4CA56D5-47CB-484F-8DE2-B0FAB0B6CF57}" dt="2021-08-22T15:31:15.517" v="2026" actId="20577"/>
          <ac:spMkLst>
            <pc:docMk/>
            <pc:sldMk cId="3221681910" sldId="461"/>
            <ac:spMk id="2" creationId="{3319A0A6-9198-4E72-BFA3-C5A31DBF013E}"/>
          </ac:spMkLst>
        </pc:spChg>
      </pc:sldChg>
      <pc:sldChg chg="addSp modSp new mod">
        <pc:chgData name="Weifeng Xu" userId="e7aed605-a3dd-4d5a-a692-a87037af107b" providerId="ADAL" clId="{A4CA56D5-47CB-484F-8DE2-B0FAB0B6CF57}" dt="2021-08-22T15:37:21.286" v="2123" actId="20577"/>
        <pc:sldMkLst>
          <pc:docMk/>
          <pc:sldMk cId="3630229365" sldId="461"/>
        </pc:sldMkLst>
        <pc:spChg chg="add mod">
          <ac:chgData name="Weifeng Xu" userId="e7aed605-a3dd-4d5a-a692-a87037af107b" providerId="ADAL" clId="{A4CA56D5-47CB-484F-8DE2-B0FAB0B6CF57}" dt="2021-08-22T15:37:21.286" v="2123" actId="20577"/>
          <ac:spMkLst>
            <pc:docMk/>
            <pc:sldMk cId="3630229365" sldId="461"/>
            <ac:spMk id="6" creationId="{0CA9669E-AC5B-4EC2-8580-4EE53266E743}"/>
          </ac:spMkLst>
        </pc:spChg>
        <pc:picChg chg="add mod">
          <ac:chgData name="Weifeng Xu" userId="e7aed605-a3dd-4d5a-a692-a87037af107b" providerId="ADAL" clId="{A4CA56D5-47CB-484F-8DE2-B0FAB0B6CF57}" dt="2021-08-22T15:36:00.031" v="2037" actId="1076"/>
          <ac:picMkLst>
            <pc:docMk/>
            <pc:sldMk cId="3630229365" sldId="461"/>
            <ac:picMk id="3" creationId="{EC1E7ECD-6A98-418F-8E1E-BAEDFF3C37B5}"/>
          </ac:picMkLst>
        </pc:picChg>
        <pc:picChg chg="add mod">
          <ac:chgData name="Weifeng Xu" userId="e7aed605-a3dd-4d5a-a692-a87037af107b" providerId="ADAL" clId="{A4CA56D5-47CB-484F-8DE2-B0FAB0B6CF57}" dt="2021-08-22T15:36:01.273" v="2038" actId="1076"/>
          <ac:picMkLst>
            <pc:docMk/>
            <pc:sldMk cId="3630229365" sldId="461"/>
            <ac:picMk id="5" creationId="{2AEE05CF-7B76-4A25-B094-EF798B2628E3}"/>
          </ac:picMkLst>
        </pc:picChg>
      </pc:sldChg>
      <pc:sldChg chg="addSp delSp modSp new mod">
        <pc:chgData name="Weifeng Xu" userId="e7aed605-a3dd-4d5a-a692-a87037af107b" providerId="ADAL" clId="{A4CA56D5-47CB-484F-8DE2-B0FAB0B6CF57}" dt="2021-08-22T15:42:40.956" v="2210" actId="1076"/>
        <pc:sldMkLst>
          <pc:docMk/>
          <pc:sldMk cId="2559588248" sldId="462"/>
        </pc:sldMkLst>
        <pc:spChg chg="add mod">
          <ac:chgData name="Weifeng Xu" userId="e7aed605-a3dd-4d5a-a692-a87037af107b" providerId="ADAL" clId="{A4CA56D5-47CB-484F-8DE2-B0FAB0B6CF57}" dt="2021-08-22T15:38:40.597" v="2201" actId="20577"/>
          <ac:spMkLst>
            <pc:docMk/>
            <pc:sldMk cId="2559588248" sldId="462"/>
            <ac:spMk id="4" creationId="{3E5E312B-B227-4E6D-AC77-7378414DD8CB}"/>
          </ac:spMkLst>
        </pc:spChg>
        <pc:picChg chg="add del mod">
          <ac:chgData name="Weifeng Xu" userId="e7aed605-a3dd-4d5a-a692-a87037af107b" providerId="ADAL" clId="{A4CA56D5-47CB-484F-8DE2-B0FAB0B6CF57}" dt="2021-08-22T15:41:57.170" v="2205" actId="478"/>
          <ac:picMkLst>
            <pc:docMk/>
            <pc:sldMk cId="2559588248" sldId="462"/>
            <ac:picMk id="3" creationId="{8CFBA090-96C2-4894-BBE2-9F983AED94F2}"/>
          </ac:picMkLst>
        </pc:picChg>
        <pc:picChg chg="add mod">
          <ac:chgData name="Weifeng Xu" userId="e7aed605-a3dd-4d5a-a692-a87037af107b" providerId="ADAL" clId="{A4CA56D5-47CB-484F-8DE2-B0FAB0B6CF57}" dt="2021-08-22T15:42:40.956" v="2210" actId="1076"/>
          <ac:picMkLst>
            <pc:docMk/>
            <pc:sldMk cId="2559588248" sldId="462"/>
            <ac:picMk id="6" creationId="{3B058B4E-24C0-4E7C-B7D8-1E43E086D2AA}"/>
          </ac:picMkLst>
        </pc:picChg>
      </pc:sldChg>
    </pc:docChg>
  </pc:docChgLst>
  <pc:docChgLst>
    <pc:chgData name="Weifeng Xu" userId="e7aed605-a3dd-4d5a-a692-a87037af107b" providerId="ADAL" clId="{BC6292C7-23F4-4ED4-A77E-013F6C63BF9B}"/>
    <pc:docChg chg="undo custSel addSld delSld modSld sldOrd">
      <pc:chgData name="Weifeng Xu" userId="e7aed605-a3dd-4d5a-a692-a87037af107b" providerId="ADAL" clId="{BC6292C7-23F4-4ED4-A77E-013F6C63BF9B}" dt="2022-09-12T13:27:39.346" v="2029" actId="20577"/>
      <pc:docMkLst>
        <pc:docMk/>
      </pc:docMkLst>
      <pc:sldChg chg="modSp mod">
        <pc:chgData name="Weifeng Xu" userId="e7aed605-a3dd-4d5a-a692-a87037af107b" providerId="ADAL" clId="{BC6292C7-23F4-4ED4-A77E-013F6C63BF9B}" dt="2022-08-29T11:38:57.782" v="1541" actId="20577"/>
        <pc:sldMkLst>
          <pc:docMk/>
          <pc:sldMk cId="1325061211" sldId="256"/>
        </pc:sldMkLst>
        <pc:spChg chg="mod">
          <ac:chgData name="Weifeng Xu" userId="e7aed605-a3dd-4d5a-a692-a87037af107b" providerId="ADAL" clId="{BC6292C7-23F4-4ED4-A77E-013F6C63BF9B}" dt="2022-08-29T11:38:57.782" v="1541" actId="20577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BC6292C7-23F4-4ED4-A77E-013F6C63BF9B}" dt="2022-04-23T01:43:24.778" v="1529" actId="20577"/>
          <ac:spMkLst>
            <pc:docMk/>
            <pc:sldMk cId="1325061211" sldId="256"/>
            <ac:spMk id="7" creationId="{F2871076-CFC8-4CD5-BF65-ECB4ACAEF8D8}"/>
          </ac:spMkLst>
        </pc:spChg>
      </pc:sldChg>
      <pc:sldChg chg="addSp delSp modSp new mod setBg modClrScheme chgLayout">
        <pc:chgData name="Weifeng Xu" userId="e7aed605-a3dd-4d5a-a692-a87037af107b" providerId="ADAL" clId="{BC6292C7-23F4-4ED4-A77E-013F6C63BF9B}" dt="2022-01-31T13:21:14.404" v="1301" actId="9405"/>
        <pc:sldMkLst>
          <pc:docMk/>
          <pc:sldMk cId="1421300646" sldId="257"/>
        </pc:sldMkLst>
        <pc:spChg chg="mod ord">
          <ac:chgData name="Weifeng Xu" userId="e7aed605-a3dd-4d5a-a692-a87037af107b" providerId="ADAL" clId="{BC6292C7-23F4-4ED4-A77E-013F6C63BF9B}" dt="2021-08-26T13:23:13.250" v="92" actId="26606"/>
          <ac:spMkLst>
            <pc:docMk/>
            <pc:sldMk cId="1421300646" sldId="257"/>
            <ac:spMk id="2" creationId="{5EAB18CD-316B-4D48-8931-1BD82E487578}"/>
          </ac:spMkLst>
        </pc:spChg>
        <pc:spChg chg="del">
          <ac:chgData name="Weifeng Xu" userId="e7aed605-a3dd-4d5a-a692-a87037af107b" providerId="ADAL" clId="{BC6292C7-23F4-4ED4-A77E-013F6C63BF9B}" dt="2021-08-26T13:21:05.652" v="76" actId="700"/>
          <ac:spMkLst>
            <pc:docMk/>
            <pc:sldMk cId="1421300646" sldId="257"/>
            <ac:spMk id="3" creationId="{90D1CA94-4D50-42E8-85A1-0EE9AE98AC6D}"/>
          </ac:spMkLst>
        </pc:spChg>
        <pc:spChg chg="add del">
          <ac:chgData name="Weifeng Xu" userId="e7aed605-a3dd-4d5a-a692-a87037af107b" providerId="ADAL" clId="{BC6292C7-23F4-4ED4-A77E-013F6C63BF9B}" dt="2021-08-26T13:23:05.616" v="91" actId="26606"/>
          <ac:spMkLst>
            <pc:docMk/>
            <pc:sldMk cId="1421300646" sldId="257"/>
            <ac:spMk id="6" creationId="{53F29798-D584-4792-9B62-3F5F5C36D619}"/>
          </ac:spMkLst>
        </pc:spChg>
        <pc:spChg chg="add">
          <ac:chgData name="Weifeng Xu" userId="e7aed605-a3dd-4d5a-a692-a87037af107b" providerId="ADAL" clId="{BC6292C7-23F4-4ED4-A77E-013F6C63BF9B}" dt="2021-08-26T13:23:13.250" v="92" actId="26606"/>
          <ac:spMkLst>
            <pc:docMk/>
            <pc:sldMk cId="1421300646" sldId="257"/>
            <ac:spMk id="7" creationId="{53F29798-D584-4792-9B62-3F5F5C36D619}"/>
          </ac:spMkLst>
        </pc:spChg>
        <pc:spChg chg="add del">
          <ac:chgData name="Weifeng Xu" userId="e7aed605-a3dd-4d5a-a692-a87037af107b" providerId="ADAL" clId="{BC6292C7-23F4-4ED4-A77E-013F6C63BF9B}" dt="2021-08-26T13:21:27.946" v="79" actId="26606"/>
          <ac:spMkLst>
            <pc:docMk/>
            <pc:sldMk cId="1421300646" sldId="257"/>
            <ac:spMk id="9" creationId="{53F29798-D584-4792-9B62-3F5F5C36D619}"/>
          </ac:spMkLst>
        </pc:spChg>
        <pc:grpChg chg="add del mod">
          <ac:chgData name="Weifeng Xu" userId="e7aed605-a3dd-4d5a-a692-a87037af107b" providerId="ADAL" clId="{BC6292C7-23F4-4ED4-A77E-013F6C63BF9B}" dt="2022-01-31T13:21:12.318" v="1297"/>
          <ac:grpSpMkLst>
            <pc:docMk/>
            <pc:sldMk cId="1421300646" sldId="257"/>
            <ac:grpSpMk id="9" creationId="{23383E75-B0BB-4F11-BCD5-B096552A04B7}"/>
          </ac:grpSpMkLst>
        </pc:grpChg>
        <pc:grpChg chg="add del mod">
          <ac:chgData name="Weifeng Xu" userId="e7aed605-a3dd-4d5a-a692-a87037af107b" providerId="ADAL" clId="{BC6292C7-23F4-4ED4-A77E-013F6C63BF9B}" dt="2022-01-31T13:21:12.103" v="1295"/>
          <ac:grpSpMkLst>
            <pc:docMk/>
            <pc:sldMk cId="1421300646" sldId="257"/>
            <ac:grpSpMk id="14" creationId="{752C0467-917B-472A-8E74-FF2DC2A72C39}"/>
          </ac:grpSpMkLst>
        </pc:grpChg>
        <pc:grpChg chg="add del mod">
          <ac:chgData name="Weifeng Xu" userId="e7aed605-a3dd-4d5a-a692-a87037af107b" providerId="ADAL" clId="{BC6292C7-23F4-4ED4-A77E-013F6C63BF9B}" dt="2022-01-31T13:21:11.766" v="1293"/>
          <ac:grpSpMkLst>
            <pc:docMk/>
            <pc:sldMk cId="1421300646" sldId="257"/>
            <ac:grpSpMk id="16" creationId="{E6C4FF75-F891-4AC3-A4A1-C8B3010CE7F9}"/>
          </ac:grpSpMkLst>
        </pc:grpChg>
        <pc:grpChg chg="mod">
          <ac:chgData name="Weifeng Xu" userId="e7aed605-a3dd-4d5a-a692-a87037af107b" providerId="ADAL" clId="{BC6292C7-23F4-4ED4-A77E-013F6C63BF9B}" dt="2022-01-31T13:21:10.912" v="1289"/>
          <ac:grpSpMkLst>
            <pc:docMk/>
            <pc:sldMk cId="1421300646" sldId="257"/>
            <ac:grpSpMk id="21" creationId="{08061E56-2714-4455-9CA0-9DAFC49DF0F8}"/>
          </ac:grpSpMkLst>
        </pc:grpChg>
        <pc:graphicFrameChg chg="add del mod modGraphic">
          <ac:chgData name="Weifeng Xu" userId="e7aed605-a3dd-4d5a-a692-a87037af107b" providerId="ADAL" clId="{BC6292C7-23F4-4ED4-A77E-013F6C63BF9B}" dt="2021-08-26T13:48:49.328" v="229" actId="207"/>
          <ac:graphicFrameMkLst>
            <pc:docMk/>
            <pc:sldMk cId="1421300646" sldId="257"/>
            <ac:graphicFrameMk id="4" creationId="{C9329D2A-151F-436C-8519-A4E36B5C4D53}"/>
          </ac:graphicFrameMkLst>
        </pc:graphicFrameChg>
        <pc:picChg chg="add mod">
          <ac:chgData name="Weifeng Xu" userId="e7aed605-a3dd-4d5a-a692-a87037af107b" providerId="ADAL" clId="{BC6292C7-23F4-4ED4-A77E-013F6C63BF9B}" dt="2021-08-26T13:53:36.513" v="236" actId="1076"/>
          <ac:picMkLst>
            <pc:docMk/>
            <pc:sldMk cId="1421300646" sldId="257"/>
            <ac:picMk id="5" creationId="{9A79CE8C-A57E-46B5-86D3-AA8EAD775CB1}"/>
          </ac:picMkLst>
        </pc:picChg>
        <pc:picChg chg="add mod modCrop">
          <ac:chgData name="Weifeng Xu" userId="e7aed605-a3dd-4d5a-a692-a87037af107b" providerId="ADAL" clId="{BC6292C7-23F4-4ED4-A77E-013F6C63BF9B}" dt="2021-08-26T13:54:02.892" v="248" actId="14100"/>
          <ac:picMkLst>
            <pc:docMk/>
            <pc:sldMk cId="1421300646" sldId="257"/>
            <ac:picMk id="13" creationId="{59DACD42-89D5-4EB6-9979-FC7149910AE7}"/>
          </ac:picMkLst>
        </pc:picChg>
        <pc:picChg chg="add mod">
          <ac:chgData name="Weifeng Xu" userId="e7aed605-a3dd-4d5a-a692-a87037af107b" providerId="ADAL" clId="{BC6292C7-23F4-4ED4-A77E-013F6C63BF9B}" dt="2021-08-26T13:53:34.957" v="235" actId="1076"/>
          <ac:picMkLst>
            <pc:docMk/>
            <pc:sldMk cId="1421300646" sldId="257"/>
            <ac:picMk id="2050" creationId="{CC3F984C-3E31-45ED-866D-7DD1C6798DD5}"/>
          </ac:picMkLst>
        </pc:picChg>
        <pc:inkChg chg="add del">
          <ac:chgData name="Weifeng Xu" userId="e7aed605-a3dd-4d5a-a692-a87037af107b" providerId="ADAL" clId="{BC6292C7-23F4-4ED4-A77E-013F6C63BF9B}" dt="2022-01-31T13:21:12.951" v="1299" actId="9405"/>
          <ac:inkMkLst>
            <pc:docMk/>
            <pc:sldMk cId="1421300646" sldId="257"/>
            <ac:inkMk id="3" creationId="{BF53E6FD-A602-422C-962E-FE30E4183E45}"/>
          </ac:inkMkLst>
        </pc:inkChg>
        <pc:inkChg chg="add del mod">
          <ac:chgData name="Weifeng Xu" userId="e7aed605-a3dd-4d5a-a692-a87037af107b" providerId="ADAL" clId="{BC6292C7-23F4-4ED4-A77E-013F6C63BF9B}" dt="2022-01-31T13:21:12.558" v="1298" actId="9405"/>
          <ac:inkMkLst>
            <pc:docMk/>
            <pc:sldMk cId="1421300646" sldId="257"/>
            <ac:inkMk id="6" creationId="{88ECED9C-BAE0-4F21-B128-72FA09C7C995}"/>
          </ac:inkMkLst>
        </pc:inkChg>
        <pc:inkChg chg="add del mod">
          <ac:chgData name="Weifeng Xu" userId="e7aed605-a3dd-4d5a-a692-a87037af107b" providerId="ADAL" clId="{BC6292C7-23F4-4ED4-A77E-013F6C63BF9B}" dt="2022-01-31T13:21:12.318" v="1297"/>
          <ac:inkMkLst>
            <pc:docMk/>
            <pc:sldMk cId="1421300646" sldId="257"/>
            <ac:inkMk id="8" creationId="{352ABADB-93EE-4F38-9FE3-6160B9F864E8}"/>
          </ac:inkMkLst>
        </pc:inkChg>
        <pc:inkChg chg="add del mod">
          <ac:chgData name="Weifeng Xu" userId="e7aed605-a3dd-4d5a-a692-a87037af107b" providerId="ADAL" clId="{BC6292C7-23F4-4ED4-A77E-013F6C63BF9B}" dt="2022-01-31T13:21:12.103" v="1295"/>
          <ac:inkMkLst>
            <pc:docMk/>
            <pc:sldMk cId="1421300646" sldId="257"/>
            <ac:inkMk id="11" creationId="{BAEF82C8-6A53-4580-B476-C68E37451E9C}"/>
          </ac:inkMkLst>
        </pc:inkChg>
        <pc:inkChg chg="add del mod">
          <ac:chgData name="Weifeng Xu" userId="e7aed605-a3dd-4d5a-a692-a87037af107b" providerId="ADAL" clId="{BC6292C7-23F4-4ED4-A77E-013F6C63BF9B}" dt="2022-01-31T13:21:11.766" v="1293"/>
          <ac:inkMkLst>
            <pc:docMk/>
            <pc:sldMk cId="1421300646" sldId="257"/>
            <ac:inkMk id="15" creationId="{88A8F9E8-A164-4B83-8602-90E956B12625}"/>
          </ac:inkMkLst>
        </pc:inkChg>
        <pc:inkChg chg="add del">
          <ac:chgData name="Weifeng Xu" userId="e7aed605-a3dd-4d5a-a692-a87037af107b" providerId="ADAL" clId="{BC6292C7-23F4-4ED4-A77E-013F6C63BF9B}" dt="2022-01-31T13:21:11.366" v="1291" actId="9405"/>
          <ac:inkMkLst>
            <pc:docMk/>
            <pc:sldMk cId="1421300646" sldId="257"/>
            <ac:inkMk id="17" creationId="{8BA78695-6677-4472-82C1-DF2747782F5A}"/>
          </ac:inkMkLst>
        </pc:inkChg>
        <pc:inkChg chg="add del">
          <ac:chgData name="Weifeng Xu" userId="e7aed605-a3dd-4d5a-a692-a87037af107b" providerId="ADAL" clId="{BC6292C7-23F4-4ED4-A77E-013F6C63BF9B}" dt="2022-01-31T13:21:11.125" v="1290" actId="9405"/>
          <ac:inkMkLst>
            <pc:docMk/>
            <pc:sldMk cId="1421300646" sldId="257"/>
            <ac:inkMk id="19" creationId="{71969B79-668D-4404-ACFE-2ED43A0EDD5E}"/>
          </ac:inkMkLst>
        </pc:inkChg>
        <pc:inkChg chg="add del mod">
          <ac:chgData name="Weifeng Xu" userId="e7aed605-a3dd-4d5a-a692-a87037af107b" providerId="ADAL" clId="{BC6292C7-23F4-4ED4-A77E-013F6C63BF9B}" dt="2022-01-31T13:21:10.912" v="1289"/>
          <ac:inkMkLst>
            <pc:docMk/>
            <pc:sldMk cId="1421300646" sldId="257"/>
            <ac:inkMk id="20" creationId="{B3447831-9373-4057-8AFF-BE0A241864BE}"/>
          </ac:inkMkLst>
        </pc:inkChg>
        <pc:inkChg chg="add del">
          <ac:chgData name="Weifeng Xu" userId="e7aed605-a3dd-4d5a-a692-a87037af107b" providerId="ADAL" clId="{BC6292C7-23F4-4ED4-A77E-013F6C63BF9B}" dt="2022-01-31T13:21:10.630" v="1287" actId="9405"/>
          <ac:inkMkLst>
            <pc:docMk/>
            <pc:sldMk cId="1421300646" sldId="257"/>
            <ac:inkMk id="22" creationId="{878D81DB-8935-4AA9-98DC-34A784F1F6E5}"/>
          </ac:inkMkLst>
        </pc:inkChg>
        <pc:inkChg chg="add del">
          <ac:chgData name="Weifeng Xu" userId="e7aed605-a3dd-4d5a-a692-a87037af107b" providerId="ADAL" clId="{BC6292C7-23F4-4ED4-A77E-013F6C63BF9B}" dt="2022-01-31T13:21:09.822" v="1286" actId="9405"/>
          <ac:inkMkLst>
            <pc:docMk/>
            <pc:sldMk cId="1421300646" sldId="257"/>
            <ac:inkMk id="23" creationId="{3C9FE4CC-E775-43BC-9BDC-A75AA60F55E9}"/>
          </ac:inkMkLst>
        </pc:inkChg>
        <pc:inkChg chg="add del">
          <ac:chgData name="Weifeng Xu" userId="e7aed605-a3dd-4d5a-a692-a87037af107b" providerId="ADAL" clId="{BC6292C7-23F4-4ED4-A77E-013F6C63BF9B}" dt="2022-01-31T13:21:09.465" v="1285" actId="9405"/>
          <ac:inkMkLst>
            <pc:docMk/>
            <pc:sldMk cId="1421300646" sldId="257"/>
            <ac:inkMk id="24" creationId="{566AFB4A-903D-4F15-AB69-3263D7DB61AD}"/>
          </ac:inkMkLst>
        </pc:inkChg>
        <pc:inkChg chg="add">
          <ac:chgData name="Weifeng Xu" userId="e7aed605-a3dd-4d5a-a692-a87037af107b" providerId="ADAL" clId="{BC6292C7-23F4-4ED4-A77E-013F6C63BF9B}" dt="2022-01-31T13:21:14.024" v="1300" actId="9405"/>
          <ac:inkMkLst>
            <pc:docMk/>
            <pc:sldMk cId="1421300646" sldId="257"/>
            <ac:inkMk id="25" creationId="{69FDBA92-2CD2-480D-A9F0-586873370AA8}"/>
          </ac:inkMkLst>
        </pc:inkChg>
        <pc:inkChg chg="add">
          <ac:chgData name="Weifeng Xu" userId="e7aed605-a3dd-4d5a-a692-a87037af107b" providerId="ADAL" clId="{BC6292C7-23F4-4ED4-A77E-013F6C63BF9B}" dt="2022-01-31T13:21:14.404" v="1301" actId="9405"/>
          <ac:inkMkLst>
            <pc:docMk/>
            <pc:sldMk cId="1421300646" sldId="257"/>
            <ac:inkMk id="26" creationId="{874106CC-D99A-46BF-A3B5-3B7C9F9091D1}"/>
          </ac:inkMkLst>
        </pc:inkChg>
        <pc:cxnChg chg="add mod">
          <ac:chgData name="Weifeng Xu" userId="e7aed605-a3dd-4d5a-a692-a87037af107b" providerId="ADAL" clId="{BC6292C7-23F4-4ED4-A77E-013F6C63BF9B}" dt="2021-08-26T13:53:41.141" v="238" actId="14100"/>
          <ac:cxnSpMkLst>
            <pc:docMk/>
            <pc:sldMk cId="1421300646" sldId="257"/>
            <ac:cxnSpMk id="10" creationId="{4E43E84B-9135-44AD-8E2C-5CC5A0EEE253}"/>
          </ac:cxnSpMkLst>
        </pc:cxnChg>
        <pc:cxnChg chg="add mod">
          <ac:chgData name="Weifeng Xu" userId="e7aed605-a3dd-4d5a-a692-a87037af107b" providerId="ADAL" clId="{BC6292C7-23F4-4ED4-A77E-013F6C63BF9B}" dt="2021-08-26T13:53:49.377" v="240" actId="14100"/>
          <ac:cxnSpMkLst>
            <pc:docMk/>
            <pc:sldMk cId="1421300646" sldId="257"/>
            <ac:cxnSpMk id="12" creationId="{3C7C0CD5-C5E5-4EA9-B72F-7C8EC9892569}"/>
          </ac:cxnSpMkLst>
        </pc:cxnChg>
        <pc:cxnChg chg="add mod">
          <ac:chgData name="Weifeng Xu" userId="e7aed605-a3dd-4d5a-a692-a87037af107b" providerId="ADAL" clId="{BC6292C7-23F4-4ED4-A77E-013F6C63BF9B}" dt="2021-08-26T13:53:54.997" v="243" actId="14100"/>
          <ac:cxnSpMkLst>
            <pc:docMk/>
            <pc:sldMk cId="1421300646" sldId="257"/>
            <ac:cxnSpMk id="18" creationId="{99041330-741D-4F1D-B4D7-18321561AC0D}"/>
          </ac:cxnSpMkLst>
        </pc:cxnChg>
      </pc:sldChg>
      <pc:sldChg chg="del">
        <pc:chgData name="Weifeng Xu" userId="e7aed605-a3dd-4d5a-a692-a87037af107b" providerId="ADAL" clId="{BC6292C7-23F4-4ED4-A77E-013F6C63BF9B}" dt="2021-08-26T13:19:53.377" v="15" actId="47"/>
        <pc:sldMkLst>
          <pc:docMk/>
          <pc:sldMk cId="3464803328" sldId="257"/>
        </pc:sldMkLst>
      </pc:sldChg>
      <pc:sldChg chg="del">
        <pc:chgData name="Weifeng Xu" userId="e7aed605-a3dd-4d5a-a692-a87037af107b" providerId="ADAL" clId="{BC6292C7-23F4-4ED4-A77E-013F6C63BF9B}" dt="2021-08-26T13:19:53.866" v="18" actId="47"/>
        <pc:sldMkLst>
          <pc:docMk/>
          <pc:sldMk cId="1820053488" sldId="258"/>
        </pc:sldMkLst>
      </pc:sldChg>
      <pc:sldChg chg="addSp delSp modSp new mod">
        <pc:chgData name="Weifeng Xu" userId="e7aed605-a3dd-4d5a-a692-a87037af107b" providerId="ADAL" clId="{BC6292C7-23F4-4ED4-A77E-013F6C63BF9B}" dt="2021-08-26T13:42:19.442" v="169" actId="207"/>
        <pc:sldMkLst>
          <pc:docMk/>
          <pc:sldMk cId="2870090564" sldId="258"/>
        </pc:sldMkLst>
        <pc:spChg chg="mod">
          <ac:chgData name="Weifeng Xu" userId="e7aed605-a3dd-4d5a-a692-a87037af107b" providerId="ADAL" clId="{BC6292C7-23F4-4ED4-A77E-013F6C63BF9B}" dt="2021-08-26T13:28:45.072" v="154" actId="20577"/>
          <ac:spMkLst>
            <pc:docMk/>
            <pc:sldMk cId="2870090564" sldId="258"/>
            <ac:spMk id="2" creationId="{8E7AAA75-3AA6-4933-99C4-DC8FCE7DF6A4}"/>
          </ac:spMkLst>
        </pc:spChg>
        <pc:spChg chg="add mod">
          <ac:chgData name="Weifeng Xu" userId="e7aed605-a3dd-4d5a-a692-a87037af107b" providerId="ADAL" clId="{BC6292C7-23F4-4ED4-A77E-013F6C63BF9B}" dt="2021-08-26T13:42:14.743" v="168" actId="207"/>
          <ac:spMkLst>
            <pc:docMk/>
            <pc:sldMk cId="2870090564" sldId="258"/>
            <ac:spMk id="3" creationId="{F04115D8-73F5-421E-BB07-3BB05196DD5B}"/>
          </ac:spMkLst>
        </pc:spChg>
        <pc:spChg chg="add mod">
          <ac:chgData name="Weifeng Xu" userId="e7aed605-a3dd-4d5a-a692-a87037af107b" providerId="ADAL" clId="{BC6292C7-23F4-4ED4-A77E-013F6C63BF9B}" dt="2021-08-26T13:42:11.704" v="167" actId="207"/>
          <ac:spMkLst>
            <pc:docMk/>
            <pc:sldMk cId="2870090564" sldId="258"/>
            <ac:spMk id="4" creationId="{0A087EA2-CB0A-4D2B-BBAE-A9EA5E9CD081}"/>
          </ac:spMkLst>
        </pc:spChg>
        <pc:spChg chg="add del mod">
          <ac:chgData name="Weifeng Xu" userId="e7aed605-a3dd-4d5a-a692-a87037af107b" providerId="ADAL" clId="{BC6292C7-23F4-4ED4-A77E-013F6C63BF9B}" dt="2021-08-26T13:29:01.088" v="156" actId="478"/>
          <ac:spMkLst>
            <pc:docMk/>
            <pc:sldMk cId="2870090564" sldId="258"/>
            <ac:spMk id="5" creationId="{E64D38B0-9971-4F8C-B44D-394E284F0077}"/>
          </ac:spMkLst>
        </pc:spChg>
        <pc:spChg chg="add mod">
          <ac:chgData name="Weifeng Xu" userId="e7aed605-a3dd-4d5a-a692-a87037af107b" providerId="ADAL" clId="{BC6292C7-23F4-4ED4-A77E-013F6C63BF9B}" dt="2021-08-26T13:42:19.442" v="169" actId="207"/>
          <ac:spMkLst>
            <pc:docMk/>
            <pc:sldMk cId="2870090564" sldId="258"/>
            <ac:spMk id="6" creationId="{9A68EFC3-B084-4054-B9EE-A26B92893BEE}"/>
          </ac:spMkLst>
        </pc:spChg>
        <pc:spChg chg="add del mod">
          <ac:chgData name="Weifeng Xu" userId="e7aed605-a3dd-4d5a-a692-a87037af107b" providerId="ADAL" clId="{BC6292C7-23F4-4ED4-A77E-013F6C63BF9B}" dt="2021-08-26T13:29:04" v="158" actId="478"/>
          <ac:spMkLst>
            <pc:docMk/>
            <pc:sldMk cId="2870090564" sldId="258"/>
            <ac:spMk id="7" creationId="{51557F69-05C4-4E0C-8C47-AA32C21BD9E4}"/>
          </ac:spMkLst>
        </pc:spChg>
        <pc:spChg chg="add mod">
          <ac:chgData name="Weifeng Xu" userId="e7aed605-a3dd-4d5a-a692-a87037af107b" providerId="ADAL" clId="{BC6292C7-23F4-4ED4-A77E-013F6C63BF9B}" dt="2021-08-26T13:29:26.683" v="166" actId="1076"/>
          <ac:spMkLst>
            <pc:docMk/>
            <pc:sldMk cId="2870090564" sldId="258"/>
            <ac:spMk id="8" creationId="{84E6AACB-C18F-4A09-9E4F-F208581418E3}"/>
          </ac:spMkLst>
        </pc:spChg>
        <pc:spChg chg="add del mod">
          <ac:chgData name="Weifeng Xu" userId="e7aed605-a3dd-4d5a-a692-a87037af107b" providerId="ADAL" clId="{BC6292C7-23F4-4ED4-A77E-013F6C63BF9B}" dt="2021-08-26T13:29:02.983" v="157" actId="478"/>
          <ac:spMkLst>
            <pc:docMk/>
            <pc:sldMk cId="2870090564" sldId="258"/>
            <ac:spMk id="9" creationId="{3A27C322-361D-4EAC-9F86-4AB726276829}"/>
          </ac:spMkLst>
        </pc:spChg>
        <pc:spChg chg="add mod">
          <ac:chgData name="Weifeng Xu" userId="e7aed605-a3dd-4d5a-a692-a87037af107b" providerId="ADAL" clId="{BC6292C7-23F4-4ED4-A77E-013F6C63BF9B}" dt="2021-08-26T13:29:26.683" v="166" actId="1076"/>
          <ac:spMkLst>
            <pc:docMk/>
            <pc:sldMk cId="2870090564" sldId="258"/>
            <ac:spMk id="10" creationId="{B97D5CA4-0CA0-4949-B0D3-CB56642B78F7}"/>
          </ac:spMkLst>
        </pc:spChg>
        <pc:spChg chg="add del mod">
          <ac:chgData name="Weifeng Xu" userId="e7aed605-a3dd-4d5a-a692-a87037af107b" providerId="ADAL" clId="{BC6292C7-23F4-4ED4-A77E-013F6C63BF9B}" dt="2021-08-26T13:29:04.951" v="159" actId="478"/>
          <ac:spMkLst>
            <pc:docMk/>
            <pc:sldMk cId="2870090564" sldId="258"/>
            <ac:spMk id="11" creationId="{2A166AA7-EC0F-4EF4-84B8-65AAA73EA313}"/>
          </ac:spMkLst>
        </pc:spChg>
        <pc:spChg chg="add mod">
          <ac:chgData name="Weifeng Xu" userId="e7aed605-a3dd-4d5a-a692-a87037af107b" providerId="ADAL" clId="{BC6292C7-23F4-4ED4-A77E-013F6C63BF9B}" dt="2021-08-26T13:29:26.683" v="166" actId="1076"/>
          <ac:spMkLst>
            <pc:docMk/>
            <pc:sldMk cId="2870090564" sldId="258"/>
            <ac:spMk id="12" creationId="{C1A03781-3602-4636-B81C-7E3E1E2D3EB5}"/>
          </ac:spMkLst>
        </pc:spChg>
      </pc:sldChg>
      <pc:sldChg chg="addSp delSp modSp new mod ord">
        <pc:chgData name="Weifeng Xu" userId="e7aed605-a3dd-4d5a-a692-a87037af107b" providerId="ADAL" clId="{BC6292C7-23F4-4ED4-A77E-013F6C63BF9B}" dt="2022-08-22T14:48:43.694" v="1540"/>
        <pc:sldMkLst>
          <pc:docMk/>
          <pc:sldMk cId="3593987998" sldId="259"/>
        </pc:sldMkLst>
        <pc:spChg chg="mod">
          <ac:chgData name="Weifeng Xu" userId="e7aed605-a3dd-4d5a-a692-a87037af107b" providerId="ADAL" clId="{BC6292C7-23F4-4ED4-A77E-013F6C63BF9B}" dt="2021-08-26T13:56:31.603" v="289" actId="20577"/>
          <ac:spMkLst>
            <pc:docMk/>
            <pc:sldMk cId="3593987998" sldId="259"/>
            <ac:spMk id="2" creationId="{A679D26C-D88D-4165-B8E3-81E7B2ED7E20}"/>
          </ac:spMkLst>
        </pc:spChg>
        <pc:grpChg chg="del mod">
          <ac:chgData name="Weifeng Xu" userId="e7aed605-a3dd-4d5a-a692-a87037af107b" providerId="ADAL" clId="{BC6292C7-23F4-4ED4-A77E-013F6C63BF9B}" dt="2022-08-22T14:48:39.908" v="1536"/>
          <ac:grpSpMkLst>
            <pc:docMk/>
            <pc:sldMk cId="3593987998" sldId="259"/>
            <ac:grpSpMk id="9" creationId="{2B5B6A0A-C3C5-A422-7A84-87A68C743420}"/>
          </ac:grpSpMkLst>
        </pc:grpChg>
        <pc:grpChg chg="del mod">
          <ac:chgData name="Weifeng Xu" userId="e7aed605-a3dd-4d5a-a692-a87037af107b" providerId="ADAL" clId="{BC6292C7-23F4-4ED4-A77E-013F6C63BF9B}" dt="2022-08-22T14:48:43.694" v="1540"/>
          <ac:grpSpMkLst>
            <pc:docMk/>
            <pc:sldMk cId="3593987998" sldId="259"/>
            <ac:grpSpMk id="12" creationId="{B62F25DE-0AD7-21EF-C2F7-608A663AF388}"/>
          </ac:grpSpMkLst>
        </pc:grpChg>
        <pc:grpChg chg="mod">
          <ac:chgData name="Weifeng Xu" userId="e7aed605-a3dd-4d5a-a692-a87037af107b" providerId="ADAL" clId="{BC6292C7-23F4-4ED4-A77E-013F6C63BF9B}" dt="2022-08-22T14:48:43.694" v="1540"/>
          <ac:grpSpMkLst>
            <pc:docMk/>
            <pc:sldMk cId="3593987998" sldId="259"/>
            <ac:grpSpMk id="16" creationId="{2105F45A-6FCA-04B1-3CEE-D1C0C4F4117A}"/>
          </ac:grpSpMkLst>
        </pc:grpChg>
        <pc:graphicFrameChg chg="add mod modGraphic">
          <ac:chgData name="Weifeng Xu" userId="e7aed605-a3dd-4d5a-a692-a87037af107b" providerId="ADAL" clId="{BC6292C7-23F4-4ED4-A77E-013F6C63BF9B}" dt="2021-08-26T13:57:26.646" v="296" actId="2166"/>
          <ac:graphicFrameMkLst>
            <pc:docMk/>
            <pc:sldMk cId="3593987998" sldId="259"/>
            <ac:graphicFrameMk id="3" creationId="{A0B09593-4F0F-4970-A558-78F76EE2FEAE}"/>
          </ac:graphicFrameMkLst>
        </pc:graphicFrameChg>
        <pc:graphicFrameChg chg="add mod modGraphic">
          <ac:chgData name="Weifeng Xu" userId="e7aed605-a3dd-4d5a-a692-a87037af107b" providerId="ADAL" clId="{BC6292C7-23F4-4ED4-A77E-013F6C63BF9B}" dt="2021-08-26T13:57:57.013" v="298" actId="1076"/>
          <ac:graphicFrameMkLst>
            <pc:docMk/>
            <pc:sldMk cId="3593987998" sldId="259"/>
            <ac:graphicFrameMk id="4" creationId="{CA261B89-3E8E-4584-86C2-C170CCFCB4FF}"/>
          </ac:graphicFrameMkLst>
        </pc:graphicFrameChg>
        <pc:inkChg chg="add">
          <ac:chgData name="Weifeng Xu" userId="e7aed605-a3dd-4d5a-a692-a87037af107b" providerId="ADAL" clId="{BC6292C7-23F4-4ED4-A77E-013F6C63BF9B}" dt="2022-01-31T13:22:06.271" v="1302" actId="9405"/>
          <ac:inkMkLst>
            <pc:docMk/>
            <pc:sldMk cId="3593987998" sldId="259"/>
            <ac:inkMk id="5" creationId="{BDB25615-A17A-4913-B636-42B32AD24BB6}"/>
          </ac:inkMkLst>
        </pc:inkChg>
        <pc:inkChg chg="add">
          <ac:chgData name="Weifeng Xu" userId="e7aed605-a3dd-4d5a-a692-a87037af107b" providerId="ADAL" clId="{BC6292C7-23F4-4ED4-A77E-013F6C63BF9B}" dt="2022-08-22T14:48:11.982" v="1530" actId="9405"/>
          <ac:inkMkLst>
            <pc:docMk/>
            <pc:sldMk cId="3593987998" sldId="259"/>
            <ac:inkMk id="6" creationId="{87464110-D358-C7F4-FE27-3CD33FF68734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7" creationId="{DE1F76C9-4AB1-A2F4-EB99-3B3004F1400B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8" creationId="{6ABF8AD5-F0D5-01D7-2759-9AD091B1A395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0" creationId="{B9A97B15-5DD3-93A3-2F0B-9A6EF0E58A0A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1" creationId="{E75B3C9D-9151-F3FD-7222-F60A88EB30B0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3" creationId="{27A5A68B-FE51-AFAB-E00C-E38246B48922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4" creationId="{0B1391FF-7E5E-A449-C1B5-E5F43BDC1564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5" creationId="{AC17EA6B-DDCD-7C4F-9316-EAABD24404C6}"/>
          </ac:inkMkLst>
        </pc:inkChg>
      </pc:sldChg>
      <pc:sldChg chg="del">
        <pc:chgData name="Weifeng Xu" userId="e7aed605-a3dd-4d5a-a692-a87037af107b" providerId="ADAL" clId="{BC6292C7-23F4-4ED4-A77E-013F6C63BF9B}" dt="2021-08-26T13:19:53.698" v="17" actId="47"/>
        <pc:sldMkLst>
          <pc:docMk/>
          <pc:sldMk cId="4010385979" sldId="259"/>
        </pc:sldMkLst>
      </pc:sldChg>
      <pc:sldChg chg="addSp delSp modSp new mod">
        <pc:chgData name="Weifeng Xu" userId="e7aed605-a3dd-4d5a-a692-a87037af107b" providerId="ADAL" clId="{BC6292C7-23F4-4ED4-A77E-013F6C63BF9B}" dt="2022-01-31T13:26:16.723" v="1303" actId="9405"/>
        <pc:sldMkLst>
          <pc:docMk/>
          <pc:sldMk cId="3796464813" sldId="260"/>
        </pc:sldMkLst>
        <pc:spChg chg="mod">
          <ac:chgData name="Weifeng Xu" userId="e7aed605-a3dd-4d5a-a692-a87037af107b" providerId="ADAL" clId="{BC6292C7-23F4-4ED4-A77E-013F6C63BF9B}" dt="2021-08-26T14:09:48.795" v="383"/>
          <ac:spMkLst>
            <pc:docMk/>
            <pc:sldMk cId="3796464813" sldId="260"/>
            <ac:spMk id="2" creationId="{4EDD3B47-A282-498E-9729-F39DE8BF99F4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3" creationId="{AC907F4C-1CFC-4318-954D-50681139DB65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4" creationId="{47BDE8C0-C79C-4A3F-BDCD-0FCFAC60FA6E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5" creationId="{744582C4-87D0-4F56-A7D3-A3883B9761F9}"/>
          </ac:spMkLst>
        </pc:spChg>
        <pc:spChg chg="add mod">
          <ac:chgData name="Weifeng Xu" userId="e7aed605-a3dd-4d5a-a692-a87037af107b" providerId="ADAL" clId="{BC6292C7-23F4-4ED4-A77E-013F6C63BF9B}" dt="2021-08-26T14:18:05.502" v="444" actId="207"/>
          <ac:spMkLst>
            <pc:docMk/>
            <pc:sldMk cId="3796464813" sldId="260"/>
            <ac:spMk id="6" creationId="{6AD6B654-71C5-4441-8501-34EFE034CDFC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7" creationId="{1AA6CB96-9DC3-4038-8D54-8A92DF9BB89B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8" creationId="{B1835106-DCA1-48DF-98E5-ED9B478346D2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9" creationId="{3C740C80-DD28-48E2-B09B-B8F1F494DEAD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10" creationId="{82FD9E90-81E1-40AE-8BB9-6B79AC0A379B}"/>
          </ac:spMkLst>
        </pc:spChg>
        <pc:spChg chg="add mod">
          <ac:chgData name="Weifeng Xu" userId="e7aed605-a3dd-4d5a-a692-a87037af107b" providerId="ADAL" clId="{BC6292C7-23F4-4ED4-A77E-013F6C63BF9B}" dt="2021-08-26T14:09:09.384" v="381" actId="1076"/>
          <ac:spMkLst>
            <pc:docMk/>
            <pc:sldMk cId="3796464813" sldId="260"/>
            <ac:spMk id="11" creationId="{F91B7E5F-1F44-45CB-8DB5-976FD5848EFD}"/>
          </ac:spMkLst>
        </pc:spChg>
        <pc:spChg chg="add mod">
          <ac:chgData name="Weifeng Xu" userId="e7aed605-a3dd-4d5a-a692-a87037af107b" providerId="ADAL" clId="{BC6292C7-23F4-4ED4-A77E-013F6C63BF9B}" dt="2021-08-26T14:09:09.384" v="381" actId="1076"/>
          <ac:spMkLst>
            <pc:docMk/>
            <pc:sldMk cId="3796464813" sldId="260"/>
            <ac:spMk id="12" creationId="{DC2BC01C-FB5B-4C27-A208-B1DD75AE698D}"/>
          </ac:spMkLst>
        </pc:spChg>
        <pc:inkChg chg="add">
          <ac:chgData name="Weifeng Xu" userId="e7aed605-a3dd-4d5a-a692-a87037af107b" providerId="ADAL" clId="{BC6292C7-23F4-4ED4-A77E-013F6C63BF9B}" dt="2022-01-31T13:26:16.723" v="1303" actId="9405"/>
          <ac:inkMkLst>
            <pc:docMk/>
            <pc:sldMk cId="3796464813" sldId="260"/>
            <ac:inkMk id="3" creationId="{7D314D81-37EB-4649-98B4-3BA004A9B9CE}"/>
          </ac:inkMkLst>
        </pc:inkChg>
      </pc:sldChg>
      <pc:sldChg chg="addSp delSp modSp new mod modClrScheme chgLayout modNotesTx">
        <pc:chgData name="Weifeng Xu" userId="e7aed605-a3dd-4d5a-a692-a87037af107b" providerId="ADAL" clId="{BC6292C7-23F4-4ED4-A77E-013F6C63BF9B}" dt="2022-08-29T11:51:29.281" v="1551" actId="403"/>
        <pc:sldMkLst>
          <pc:docMk/>
          <pc:sldMk cId="40448527" sldId="261"/>
        </pc:sldMkLst>
        <pc:spChg chg="mod ord">
          <ac:chgData name="Weifeng Xu" userId="e7aed605-a3dd-4d5a-a692-a87037af107b" providerId="ADAL" clId="{BC6292C7-23F4-4ED4-A77E-013F6C63BF9B}" dt="2021-08-26T14:20:59.110" v="454" actId="700"/>
          <ac:spMkLst>
            <pc:docMk/>
            <pc:sldMk cId="40448527" sldId="261"/>
            <ac:spMk id="2" creationId="{7911B706-3B5C-4E42-8CFF-57809B5C49B1}"/>
          </ac:spMkLst>
        </pc:spChg>
        <pc:spChg chg="add mod ord">
          <ac:chgData name="Weifeng Xu" userId="e7aed605-a3dd-4d5a-a692-a87037af107b" providerId="ADAL" clId="{BC6292C7-23F4-4ED4-A77E-013F6C63BF9B}" dt="2021-12-20T19:51:10.871" v="917" actId="14100"/>
          <ac:spMkLst>
            <pc:docMk/>
            <pc:sldMk cId="40448527" sldId="261"/>
            <ac:spMk id="3" creationId="{504C026A-EF09-408C-85F6-46332D625173}"/>
          </ac:spMkLst>
        </pc:spChg>
        <pc:spChg chg="add mod">
          <ac:chgData name="Weifeng Xu" userId="e7aed605-a3dd-4d5a-a692-a87037af107b" providerId="ADAL" clId="{BC6292C7-23F4-4ED4-A77E-013F6C63BF9B}" dt="2022-08-29T11:51:29.281" v="1551" actId="403"/>
          <ac:spMkLst>
            <pc:docMk/>
            <pc:sldMk cId="40448527" sldId="261"/>
            <ac:spMk id="4" creationId="{7AF25C40-9172-4AAE-84D1-2B5EDFA89893}"/>
          </ac:spMkLst>
        </pc:spChg>
        <pc:spChg chg="add mod">
          <ac:chgData name="Weifeng Xu" userId="e7aed605-a3dd-4d5a-a692-a87037af107b" providerId="ADAL" clId="{BC6292C7-23F4-4ED4-A77E-013F6C63BF9B}" dt="2021-12-20T19:50:29.862" v="911" actId="1076"/>
          <ac:spMkLst>
            <pc:docMk/>
            <pc:sldMk cId="40448527" sldId="261"/>
            <ac:spMk id="5" creationId="{3572CAEB-9683-49C9-B4F8-EBE9376C91F6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6" creationId="{ABAE98A8-FCED-4BAF-A4F4-EDF78D4A1EC1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7" creationId="{79573195-AA0F-49A2-9566-861C953A9998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8" creationId="{C13307AA-935F-49B1-997F-DF5E26C04AAA}"/>
          </ac:spMkLst>
        </pc:spChg>
        <pc:spChg chg="add mod">
          <ac:chgData name="Weifeng Xu" userId="e7aed605-a3dd-4d5a-a692-a87037af107b" providerId="ADAL" clId="{BC6292C7-23F4-4ED4-A77E-013F6C63BF9B}" dt="2021-12-20T22:54:09.342" v="951" actId="1076"/>
          <ac:spMkLst>
            <pc:docMk/>
            <pc:sldMk cId="40448527" sldId="261"/>
            <ac:spMk id="9" creationId="{68071F5E-E1F3-4080-9432-87DFE966BCBA}"/>
          </ac:spMkLst>
        </pc:spChg>
        <pc:spChg chg="add">
          <ac:chgData name="Weifeng Xu" userId="e7aed605-a3dd-4d5a-a692-a87037af107b" providerId="ADAL" clId="{BC6292C7-23F4-4ED4-A77E-013F6C63BF9B}" dt="2021-12-20T22:54:21.222" v="952" actId="11529"/>
          <ac:spMkLst>
            <pc:docMk/>
            <pc:sldMk cId="40448527" sldId="261"/>
            <ac:spMk id="18" creationId="{3C80ED41-0993-44D7-A825-6581EE4636F4}"/>
          </ac:spMkLst>
        </pc:spChg>
        <pc:picChg chg="add mod">
          <ac:chgData name="Weifeng Xu" userId="e7aed605-a3dd-4d5a-a692-a87037af107b" providerId="ADAL" clId="{BC6292C7-23F4-4ED4-A77E-013F6C63BF9B}" dt="2021-12-20T22:54:09.342" v="951" actId="1076"/>
          <ac:picMkLst>
            <pc:docMk/>
            <pc:sldMk cId="40448527" sldId="261"/>
            <ac:picMk id="7" creationId="{194E9B75-5BB8-4A05-B9B4-8A1F9F25DF90}"/>
          </ac:picMkLst>
        </pc:picChg>
        <pc:picChg chg="add mod">
          <ac:chgData name="Weifeng Xu" userId="e7aed605-a3dd-4d5a-a692-a87037af107b" providerId="ADAL" clId="{BC6292C7-23F4-4ED4-A77E-013F6C63BF9B}" dt="2021-12-20T22:54:09.342" v="951" actId="1076"/>
          <ac:picMkLst>
            <pc:docMk/>
            <pc:sldMk cId="40448527" sldId="261"/>
            <ac:picMk id="17" creationId="{706E799A-9C7C-450B-80CA-9F31CB6E836D}"/>
          </ac:picMkLst>
        </pc:picChg>
        <pc:cxnChg chg="add del">
          <ac:chgData name="Weifeng Xu" userId="e7aed605-a3dd-4d5a-a692-a87037af107b" providerId="ADAL" clId="{BC6292C7-23F4-4ED4-A77E-013F6C63BF9B}" dt="2021-12-20T19:52:05.157" v="933" actId="11529"/>
          <ac:cxnSpMkLst>
            <pc:docMk/>
            <pc:sldMk cId="40448527" sldId="261"/>
            <ac:cxnSpMk id="11" creationId="{34A8DF76-6BEC-4CB0-A90A-89B7E8AC872A}"/>
          </ac:cxnSpMkLst>
        </pc:cxnChg>
        <pc:cxnChg chg="add mod">
          <ac:chgData name="Weifeng Xu" userId="e7aed605-a3dd-4d5a-a692-a87037af107b" providerId="ADAL" clId="{BC6292C7-23F4-4ED4-A77E-013F6C63BF9B}" dt="2021-12-20T22:54:09.342" v="951" actId="1076"/>
          <ac:cxnSpMkLst>
            <pc:docMk/>
            <pc:sldMk cId="40448527" sldId="261"/>
            <ac:cxnSpMk id="13" creationId="{28A1D5AE-6B30-4F17-830F-EC5EBF833DB5}"/>
          </ac:cxnSpMkLst>
        </pc:cxnChg>
        <pc:cxnChg chg="add mod">
          <ac:chgData name="Weifeng Xu" userId="e7aed605-a3dd-4d5a-a692-a87037af107b" providerId="ADAL" clId="{BC6292C7-23F4-4ED4-A77E-013F6C63BF9B}" dt="2021-12-20T22:54:09.342" v="951" actId="1076"/>
          <ac:cxnSpMkLst>
            <pc:docMk/>
            <pc:sldMk cId="40448527" sldId="261"/>
            <ac:cxnSpMk id="15" creationId="{9C633FCA-C20D-4F68-80E8-16106B0803FA}"/>
          </ac:cxnSpMkLst>
        </pc:cxnChg>
      </pc:sldChg>
      <pc:sldChg chg="addSp delSp modSp new mod ord modClrScheme chgLayout">
        <pc:chgData name="Weifeng Xu" userId="e7aed605-a3dd-4d5a-a692-a87037af107b" providerId="ADAL" clId="{BC6292C7-23F4-4ED4-A77E-013F6C63BF9B}" dt="2022-01-31T13:30:57.447" v="1354"/>
        <pc:sldMkLst>
          <pc:docMk/>
          <pc:sldMk cId="1777162073" sldId="262"/>
        </pc:sldMkLst>
        <pc:spChg chg="mod ord">
          <ac:chgData name="Weifeng Xu" userId="e7aed605-a3dd-4d5a-a692-a87037af107b" providerId="ADAL" clId="{BC6292C7-23F4-4ED4-A77E-013F6C63BF9B}" dt="2022-01-31T13:29:27.474" v="1352" actId="1076"/>
          <ac:spMkLst>
            <pc:docMk/>
            <pc:sldMk cId="1777162073" sldId="262"/>
            <ac:spMk id="2" creationId="{E55D4A52-47FB-435D-BA2E-3E638EB33E37}"/>
          </ac:spMkLst>
        </pc:spChg>
        <pc:spChg chg="add mod ord">
          <ac:chgData name="Weifeng Xu" userId="e7aed605-a3dd-4d5a-a692-a87037af107b" providerId="ADAL" clId="{BC6292C7-23F4-4ED4-A77E-013F6C63BF9B}" dt="2022-01-31T13:29:30.997" v="1353" actId="1076"/>
          <ac:spMkLst>
            <pc:docMk/>
            <pc:sldMk cId="1777162073" sldId="262"/>
            <ac:spMk id="3" creationId="{902AE0C2-9D41-46DA-8E1C-2D2A479CD608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4" creationId="{AB05B1BD-BE98-40DA-ACAC-7730BFFC3986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5" creationId="{81326016-D0F5-4C78-89F2-38C4953B987F}"/>
          </ac:spMkLst>
        </pc:spChg>
        <pc:spChg chg="add mod">
          <ac:chgData name="Weifeng Xu" userId="e7aed605-a3dd-4d5a-a692-a87037af107b" providerId="ADAL" clId="{BC6292C7-23F4-4ED4-A77E-013F6C63BF9B}" dt="2022-01-31T13:30:57.447" v="1354"/>
          <ac:spMkLst>
            <pc:docMk/>
            <pc:sldMk cId="1777162073" sldId="262"/>
            <ac:spMk id="6" creationId="{4F1DE736-F2FE-4966-A7CA-4A92FD221AB8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7" creationId="{B80709BA-2439-461B-98EB-83496B037618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8" creationId="{B77CF059-C5D4-49F0-B53E-B30DCD31793D}"/>
          </ac:spMkLst>
        </pc:spChg>
        <pc:spChg chg="add mod">
          <ac:chgData name="Weifeng Xu" userId="e7aed605-a3dd-4d5a-a692-a87037af107b" providerId="ADAL" clId="{BC6292C7-23F4-4ED4-A77E-013F6C63BF9B}" dt="2021-12-20T22:55:42.664" v="970" actId="1035"/>
          <ac:spMkLst>
            <pc:docMk/>
            <pc:sldMk cId="1777162073" sldId="262"/>
            <ac:spMk id="11" creationId="{C934F1A0-1DFB-4533-B0D2-370D2DCC082D}"/>
          </ac:spMkLst>
        </pc:spChg>
        <pc:grpChg chg="mod">
          <ac:chgData name="Weifeng Xu" userId="e7aed605-a3dd-4d5a-a692-a87037af107b" providerId="ADAL" clId="{BC6292C7-23F4-4ED4-A77E-013F6C63BF9B}" dt="2022-01-31T13:27:41.312" v="1331"/>
          <ac:grpSpMkLst>
            <pc:docMk/>
            <pc:sldMk cId="1777162073" sldId="262"/>
            <ac:grpSpMk id="29" creationId="{480A6F68-CE4A-4E42-9596-409468199AAB}"/>
          </ac:grpSpMkLst>
        </pc:grpChg>
        <pc:grpChg chg="mod">
          <ac:chgData name="Weifeng Xu" userId="e7aed605-a3dd-4d5a-a692-a87037af107b" providerId="ADAL" clId="{BC6292C7-23F4-4ED4-A77E-013F6C63BF9B}" dt="2022-01-31T13:28:38.159" v="1339"/>
          <ac:grpSpMkLst>
            <pc:docMk/>
            <pc:sldMk cId="1777162073" sldId="262"/>
            <ac:grpSpMk id="31" creationId="{769C9D36-D858-4CC4-B7D7-24B61E2F9749}"/>
          </ac:grpSpMkLst>
        </pc:grpChg>
        <pc:picChg chg="add mod">
          <ac:chgData name="Weifeng Xu" userId="e7aed605-a3dd-4d5a-a692-a87037af107b" providerId="ADAL" clId="{BC6292C7-23F4-4ED4-A77E-013F6C63BF9B}" dt="2021-12-20T21:02:48.920" v="948" actId="14100"/>
          <ac:picMkLst>
            <pc:docMk/>
            <pc:sldMk cId="1777162073" sldId="262"/>
            <ac:picMk id="10" creationId="{715D01BF-50B3-4C1F-A943-AB2FB8F91FFF}"/>
          </ac:picMkLst>
        </pc:picChg>
        <pc:inkChg chg="add del mod">
          <ac:chgData name="Weifeng Xu" userId="e7aed605-a3dd-4d5a-a692-a87037af107b" providerId="ADAL" clId="{BC6292C7-23F4-4ED4-A77E-013F6C63BF9B}" dt="2022-01-31T13:28:46.188" v="1342" actId="478"/>
          <ac:inkMkLst>
            <pc:docMk/>
            <pc:sldMk cId="1777162073" sldId="262"/>
            <ac:inkMk id="9" creationId="{839A0844-803A-44FB-82DA-667794BE30EE}"/>
          </ac:inkMkLst>
        </pc:inkChg>
        <pc:inkChg chg="add del mod">
          <ac:chgData name="Weifeng Xu" userId="e7aed605-a3dd-4d5a-a692-a87037af107b" providerId="ADAL" clId="{BC6292C7-23F4-4ED4-A77E-013F6C63BF9B}" dt="2022-01-31T13:29:04.124" v="1347" actId="478"/>
          <ac:inkMkLst>
            <pc:docMk/>
            <pc:sldMk cId="1777162073" sldId="262"/>
            <ac:inkMk id="12" creationId="{E071EA7E-EBE6-4B47-B17B-512361867547}"/>
          </ac:inkMkLst>
        </pc:inkChg>
        <pc:inkChg chg="add del mod">
          <ac:chgData name="Weifeng Xu" userId="e7aed605-a3dd-4d5a-a692-a87037af107b" providerId="ADAL" clId="{BC6292C7-23F4-4ED4-A77E-013F6C63BF9B}" dt="2022-01-31T13:29:06.069" v="1348" actId="478"/>
          <ac:inkMkLst>
            <pc:docMk/>
            <pc:sldMk cId="1777162073" sldId="262"/>
            <ac:inkMk id="14" creationId="{3C0A4CD7-D6CD-40D0-BA93-F987EAE4D8BC}"/>
          </ac:inkMkLst>
        </pc:inkChg>
        <pc:inkChg chg="add del">
          <ac:chgData name="Weifeng Xu" userId="e7aed605-a3dd-4d5a-a692-a87037af107b" providerId="ADAL" clId="{BC6292C7-23F4-4ED4-A77E-013F6C63BF9B}" dt="2022-01-31T13:28:58.325" v="1345" actId="478"/>
          <ac:inkMkLst>
            <pc:docMk/>
            <pc:sldMk cId="1777162073" sldId="262"/>
            <ac:inkMk id="15" creationId="{E5BD51BB-1A8E-40D5-BD1A-0579DF99965C}"/>
          </ac:inkMkLst>
        </pc:inkChg>
        <pc:inkChg chg="add del">
          <ac:chgData name="Weifeng Xu" userId="e7aed605-a3dd-4d5a-a692-a87037af107b" providerId="ADAL" clId="{BC6292C7-23F4-4ED4-A77E-013F6C63BF9B}" dt="2022-01-31T13:27:14.184" v="1323" actId="9405"/>
          <ac:inkMkLst>
            <pc:docMk/>
            <pc:sldMk cId="1777162073" sldId="262"/>
            <ac:inkMk id="16" creationId="{52F67C0D-31BF-4A4E-B70E-6142A7023672}"/>
          </ac:inkMkLst>
        </pc:inkChg>
        <pc:inkChg chg="add del">
          <ac:chgData name="Weifeng Xu" userId="e7aed605-a3dd-4d5a-a692-a87037af107b" providerId="ADAL" clId="{BC6292C7-23F4-4ED4-A77E-013F6C63BF9B}" dt="2022-01-31T13:27:12.928" v="1322" actId="9405"/>
          <ac:inkMkLst>
            <pc:docMk/>
            <pc:sldMk cId="1777162073" sldId="262"/>
            <ac:inkMk id="17" creationId="{1D0DCD7D-F25C-4DBB-B019-2F0049B0CFC2}"/>
          </ac:inkMkLst>
        </pc:inkChg>
        <pc:inkChg chg="add del">
          <ac:chgData name="Weifeng Xu" userId="e7aed605-a3dd-4d5a-a692-a87037af107b" providerId="ADAL" clId="{BC6292C7-23F4-4ED4-A77E-013F6C63BF9B}" dt="2022-01-31T13:27:03.504" v="1313" actId="9405"/>
          <ac:inkMkLst>
            <pc:docMk/>
            <pc:sldMk cId="1777162073" sldId="262"/>
            <ac:inkMk id="18" creationId="{07AE646B-1232-4084-9260-4F5D8FB676A4}"/>
          </ac:inkMkLst>
        </pc:inkChg>
        <pc:inkChg chg="add del">
          <ac:chgData name="Weifeng Xu" userId="e7aed605-a3dd-4d5a-a692-a87037af107b" providerId="ADAL" clId="{BC6292C7-23F4-4ED4-A77E-013F6C63BF9B}" dt="2022-01-31T13:27:03.071" v="1312" actId="9405"/>
          <ac:inkMkLst>
            <pc:docMk/>
            <pc:sldMk cId="1777162073" sldId="262"/>
            <ac:inkMk id="19" creationId="{47AD8E2D-946E-4AE6-88C0-584B76D2281E}"/>
          </ac:inkMkLst>
        </pc:inkChg>
        <pc:inkChg chg="add del">
          <ac:chgData name="Weifeng Xu" userId="e7aed605-a3dd-4d5a-a692-a87037af107b" providerId="ADAL" clId="{BC6292C7-23F4-4ED4-A77E-013F6C63BF9B}" dt="2022-01-31T13:27:12.672" v="1321" actId="9405"/>
          <ac:inkMkLst>
            <pc:docMk/>
            <pc:sldMk cId="1777162073" sldId="262"/>
            <ac:inkMk id="20" creationId="{21B9BB52-69EB-4FAD-AD9A-89565E9D04A3}"/>
          </ac:inkMkLst>
        </pc:inkChg>
        <pc:inkChg chg="add del">
          <ac:chgData name="Weifeng Xu" userId="e7aed605-a3dd-4d5a-a692-a87037af107b" providerId="ADAL" clId="{BC6292C7-23F4-4ED4-A77E-013F6C63BF9B}" dt="2022-01-31T13:27:11.176" v="1318" actId="9405"/>
          <ac:inkMkLst>
            <pc:docMk/>
            <pc:sldMk cId="1777162073" sldId="262"/>
            <ac:inkMk id="21" creationId="{048D1A13-1511-47EC-ADE3-77E9D3619B0C}"/>
          </ac:inkMkLst>
        </pc:inkChg>
        <pc:inkChg chg="add del">
          <ac:chgData name="Weifeng Xu" userId="e7aed605-a3dd-4d5a-a692-a87037af107b" providerId="ADAL" clId="{BC6292C7-23F4-4ED4-A77E-013F6C63BF9B}" dt="2022-01-31T13:27:10.128" v="1317" actId="9405"/>
          <ac:inkMkLst>
            <pc:docMk/>
            <pc:sldMk cId="1777162073" sldId="262"/>
            <ac:inkMk id="22" creationId="{F21B7FA4-9852-4DA1-A1FB-9EE1FDB8CFF0}"/>
          </ac:inkMkLst>
        </pc:inkChg>
        <pc:inkChg chg="add del">
          <ac:chgData name="Weifeng Xu" userId="e7aed605-a3dd-4d5a-a692-a87037af107b" providerId="ADAL" clId="{BC6292C7-23F4-4ED4-A77E-013F6C63BF9B}" dt="2022-01-31T13:27:12.296" v="1320" actId="9405"/>
          <ac:inkMkLst>
            <pc:docMk/>
            <pc:sldMk cId="1777162073" sldId="262"/>
            <ac:inkMk id="23" creationId="{88000099-EB0E-48D9-97B3-600271F856F0}"/>
          </ac:inkMkLst>
        </pc:inkChg>
        <pc:inkChg chg="add del mod">
          <ac:chgData name="Weifeng Xu" userId="e7aed605-a3dd-4d5a-a692-a87037af107b" providerId="ADAL" clId="{BC6292C7-23F4-4ED4-A77E-013F6C63BF9B}" dt="2022-01-31T13:28:53.869" v="1344" actId="478"/>
          <ac:inkMkLst>
            <pc:docMk/>
            <pc:sldMk cId="1777162073" sldId="262"/>
            <ac:inkMk id="24" creationId="{2BEE59B2-B473-4505-93C9-7C181B46E451}"/>
          </ac:inkMkLst>
        </pc:inkChg>
        <pc:inkChg chg="add del mod">
          <ac:chgData name="Weifeng Xu" userId="e7aed605-a3dd-4d5a-a692-a87037af107b" providerId="ADAL" clId="{BC6292C7-23F4-4ED4-A77E-013F6C63BF9B}" dt="2022-01-31T13:28:50.581" v="1343" actId="478"/>
          <ac:inkMkLst>
            <pc:docMk/>
            <pc:sldMk cId="1777162073" sldId="262"/>
            <ac:inkMk id="25" creationId="{7F9B5761-8286-4B40-9500-F97347524050}"/>
          </ac:inkMkLst>
        </pc:inkChg>
        <pc:inkChg chg="add">
          <ac:chgData name="Weifeng Xu" userId="e7aed605-a3dd-4d5a-a692-a87037af107b" providerId="ADAL" clId="{BC6292C7-23F4-4ED4-A77E-013F6C63BF9B}" dt="2022-01-31T13:27:39.127" v="1326" actId="9405"/>
          <ac:inkMkLst>
            <pc:docMk/>
            <pc:sldMk cId="1777162073" sldId="262"/>
            <ac:inkMk id="26" creationId="{9CC61299-270D-4B70-BFF6-F8C97F3328D5}"/>
          </ac:inkMkLst>
        </pc:inkChg>
        <pc:inkChg chg="add del mod">
          <ac:chgData name="Weifeng Xu" userId="e7aed605-a3dd-4d5a-a692-a87037af107b" providerId="ADAL" clId="{BC6292C7-23F4-4ED4-A77E-013F6C63BF9B}" dt="2022-01-31T13:27:42.359" v="1332" actId="9405"/>
          <ac:inkMkLst>
            <pc:docMk/>
            <pc:sldMk cId="1777162073" sldId="262"/>
            <ac:inkMk id="27" creationId="{EFD5D4E1-397B-4238-9320-B07530E5264D}"/>
          </ac:inkMkLst>
        </pc:inkChg>
        <pc:inkChg chg="add del mod">
          <ac:chgData name="Weifeng Xu" userId="e7aed605-a3dd-4d5a-a692-a87037af107b" providerId="ADAL" clId="{BC6292C7-23F4-4ED4-A77E-013F6C63BF9B}" dt="2022-01-31T13:27:41.312" v="1331"/>
          <ac:inkMkLst>
            <pc:docMk/>
            <pc:sldMk cId="1777162073" sldId="262"/>
            <ac:inkMk id="28" creationId="{001C5CFD-3FA1-4A4E-9200-6F43E297B708}"/>
          </ac:inkMkLst>
        </pc:inkChg>
        <pc:inkChg chg="add del mod">
          <ac:chgData name="Weifeng Xu" userId="e7aed605-a3dd-4d5a-a692-a87037af107b" providerId="ADAL" clId="{BC6292C7-23F4-4ED4-A77E-013F6C63BF9B}" dt="2022-01-31T13:28:38.159" v="1339"/>
          <ac:inkMkLst>
            <pc:docMk/>
            <pc:sldMk cId="1777162073" sldId="262"/>
            <ac:inkMk id="30" creationId="{412ADA6B-248D-4471-9F09-B6965C6E6D9A}"/>
          </ac:inkMkLst>
        </pc:inkChg>
        <pc:cxnChg chg="add mod">
          <ac:chgData name="Weifeng Xu" userId="e7aed605-a3dd-4d5a-a692-a87037af107b" providerId="ADAL" clId="{BC6292C7-23F4-4ED4-A77E-013F6C63BF9B}" dt="2021-12-20T22:55:42.664" v="970" actId="1035"/>
          <ac:cxnSpMkLst>
            <pc:docMk/>
            <pc:sldMk cId="1777162073" sldId="262"/>
            <ac:cxnSpMk id="13" creationId="{6B4F433A-FCF6-4195-8AB6-ADC64B0901D8}"/>
          </ac:cxnSpMkLst>
        </pc:cxnChg>
      </pc:sldChg>
      <pc:sldChg chg="addSp delSp modSp new mod modAnim modNotesTx">
        <pc:chgData name="Weifeng Xu" userId="e7aed605-a3dd-4d5a-a692-a87037af107b" providerId="ADAL" clId="{BC6292C7-23F4-4ED4-A77E-013F6C63BF9B}" dt="2022-08-29T11:52:22.900" v="1555" actId="113"/>
        <pc:sldMkLst>
          <pc:docMk/>
          <pc:sldMk cId="1561560363" sldId="263"/>
        </pc:sldMkLst>
        <pc:spChg chg="mod">
          <ac:chgData name="Weifeng Xu" userId="e7aed605-a3dd-4d5a-a692-a87037af107b" providerId="ADAL" clId="{BC6292C7-23F4-4ED4-A77E-013F6C63BF9B}" dt="2021-12-20T23:25:57.711" v="973" actId="1076"/>
          <ac:spMkLst>
            <pc:docMk/>
            <pc:sldMk cId="1561560363" sldId="263"/>
            <ac:spMk id="2" creationId="{D8239EB1-4C6E-4D34-8C54-949E52BD71B4}"/>
          </ac:spMkLst>
        </pc:spChg>
        <pc:spChg chg="mod">
          <ac:chgData name="Weifeng Xu" userId="e7aed605-a3dd-4d5a-a692-a87037af107b" providerId="ADAL" clId="{BC6292C7-23F4-4ED4-A77E-013F6C63BF9B}" dt="2021-12-20T23:27:00.300" v="1028" actId="14100"/>
          <ac:spMkLst>
            <pc:docMk/>
            <pc:sldMk cId="1561560363" sldId="263"/>
            <ac:spMk id="3" creationId="{7BD4CA1F-BCB3-499A-8561-500C4E6359B3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5" creationId="{D7FAE0EF-29F8-4283-B746-805C12912ECB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6" creationId="{17911455-A0C5-4F52-9AAE-43BCB39EF1DF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7" creationId="{62FEFC21-427E-4E1C-8CA3-41B525CD078B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9" creationId="{C6ADD590-6686-4F5D-B545-C1F52B1EBE7C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0" creationId="{37D05B44-DD57-4567-A2B4-8F207A356D16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1" creationId="{69AFB64C-27C7-419A-BE5D-EE831181F1FB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3" creationId="{9A76A117-47F0-42F8-B8EA-409DC79E4A89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4" creationId="{820B0536-A186-4243-8FA5-00F9B624B3AD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5" creationId="{0DF960CF-F9F5-424B-8CC2-9D37D0EEBDB5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7" creationId="{F9E884EC-459B-4207-A447-F9B2D175891D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8" creationId="{B90B428E-4078-4FC2-810E-AC310AF7D9B3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9" creationId="{D502E609-5EA1-45C8-9B16-73B52D3CABC4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1" creationId="{1E8D6E3C-6EC7-42B2-93F6-7A7E7ECDA42A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2" creationId="{BC7FA62F-F2F7-4641-B3ED-1816287CFE38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3" creationId="{ED79604D-1974-4376-B4A8-159F2C85024A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5" creationId="{B9A87675-96A7-4F8A-9D60-5842D698C1FF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6" creationId="{8A276757-40A4-4344-A6CD-E27CDF6971ED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7" creationId="{45232EAB-949E-418C-B9C4-0AA082BE9B0E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9" creationId="{3514238F-105D-4C82-B03C-8F7628C37BFF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0" creationId="{33BB094F-314E-4D19-9DBB-EFE10DE37E10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1" creationId="{A45633E7-054D-43F4-BBC9-3395B6579C89}"/>
          </ac:spMkLst>
        </pc:spChg>
        <pc:spChg chg="add 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2" creationId="{F3671899-0CA5-409B-96A3-A24DFC53F51A}"/>
          </ac:spMkLst>
        </pc:spChg>
        <pc:spChg chg="add del mod">
          <ac:chgData name="Weifeng Xu" userId="e7aed605-a3dd-4d5a-a692-a87037af107b" providerId="ADAL" clId="{BC6292C7-23F4-4ED4-A77E-013F6C63BF9B}" dt="2021-08-26T14:28:06.315" v="531" actId="478"/>
          <ac:spMkLst>
            <pc:docMk/>
            <pc:sldMk cId="1561560363" sldId="263"/>
            <ac:spMk id="33" creationId="{06FF4380-C4B2-4F4B-BECF-2439F462D608}"/>
          </ac:spMkLst>
        </pc:spChg>
        <pc:spChg chg="add del">
          <ac:chgData name="Weifeng Xu" userId="e7aed605-a3dd-4d5a-a692-a87037af107b" providerId="ADAL" clId="{BC6292C7-23F4-4ED4-A77E-013F6C63BF9B}" dt="2021-08-26T14:28:25.795" v="535" actId="11529"/>
          <ac:spMkLst>
            <pc:docMk/>
            <pc:sldMk cId="1561560363" sldId="263"/>
            <ac:spMk id="34" creationId="{8AEA98C3-6FCF-45C6-B8AB-31EBB212F105}"/>
          </ac:spMkLst>
        </pc:spChg>
        <pc:spChg chg="add del">
          <ac:chgData name="Weifeng Xu" userId="e7aed605-a3dd-4d5a-a692-a87037af107b" providerId="ADAL" clId="{BC6292C7-23F4-4ED4-A77E-013F6C63BF9B}" dt="2021-08-26T14:28:31.372" v="537" actId="11529"/>
          <ac:spMkLst>
            <pc:docMk/>
            <pc:sldMk cId="1561560363" sldId="263"/>
            <ac:spMk id="35" creationId="{3CFAF3A2-447B-47DB-833B-CB46C3B74295}"/>
          </ac:spMkLst>
        </pc:spChg>
        <pc:spChg chg="add 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6" creationId="{A37EDAB7-8540-4C36-B2A0-A807DA500600}"/>
          </ac:spMkLst>
        </pc:spChg>
        <pc:spChg chg="add 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9" creationId="{5629507C-2BA1-45E7-9992-893086C96078}"/>
          </ac:spMkLst>
        </pc:spChg>
        <pc:spChg chg="add mod">
          <ac:chgData name="Weifeng Xu" userId="e7aed605-a3dd-4d5a-a692-a87037af107b" providerId="ADAL" clId="{BC6292C7-23F4-4ED4-A77E-013F6C63BF9B}" dt="2022-08-29T11:52:22.900" v="1555" actId="113"/>
          <ac:spMkLst>
            <pc:docMk/>
            <pc:sldMk cId="1561560363" sldId="263"/>
            <ac:spMk id="40" creationId="{CB8508A7-73C5-4599-ABBE-0204D8D6C8E6}"/>
          </ac:spMkLst>
        </pc:spChg>
        <pc:spChg chg="add mod">
          <ac:chgData name="Weifeng Xu" userId="e7aed605-a3dd-4d5a-a692-a87037af107b" providerId="ADAL" clId="{BC6292C7-23F4-4ED4-A77E-013F6C63BF9B}" dt="2021-12-20T23:27:06.758" v="1029" actId="1076"/>
          <ac:spMkLst>
            <pc:docMk/>
            <pc:sldMk cId="1561560363" sldId="263"/>
            <ac:spMk id="41" creationId="{CAD544CE-399D-47CE-A3BB-2D2B7B27A656}"/>
          </ac:spMkLst>
        </pc:s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4" creationId="{BEEEF551-9341-40C4-91B7-DDC737AD0999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8" creationId="{61BB8ED0-4C5E-4752-88EF-1EE30046E2C3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12" creationId="{6DFA7000-88F0-4D9D-A71D-E5B30D253705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16" creationId="{C840D8F3-207B-4B17-99CB-7FE09F0D3167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20" creationId="{5A24BC32-44EB-403A-91A7-146598D08916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24" creationId="{91D990F8-5F4B-41EA-A7BC-59E57DA18C07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28" creationId="{32E6487F-7188-44E1-9516-430F2236627B}"/>
          </ac:grpSpMkLst>
        </pc:grpChg>
        <pc:picChg chg="add mod">
          <ac:chgData name="Weifeng Xu" userId="e7aed605-a3dd-4d5a-a692-a87037af107b" providerId="ADAL" clId="{BC6292C7-23F4-4ED4-A77E-013F6C63BF9B}" dt="2021-12-20T23:26:56.621" v="1027" actId="14100"/>
          <ac:picMkLst>
            <pc:docMk/>
            <pc:sldMk cId="1561560363" sldId="263"/>
            <ac:picMk id="34" creationId="{16B41702-FF15-4F4F-BA1E-390256313C1C}"/>
          </ac:picMkLst>
        </pc:picChg>
        <pc:picChg chg="add mod">
          <ac:chgData name="Weifeng Xu" userId="e7aed605-a3dd-4d5a-a692-a87037af107b" providerId="ADAL" clId="{BC6292C7-23F4-4ED4-A77E-013F6C63BF9B}" dt="2021-12-20T23:28:54.025" v="1033" actId="14100"/>
          <ac:picMkLst>
            <pc:docMk/>
            <pc:sldMk cId="1561560363" sldId="263"/>
            <ac:picMk id="44" creationId="{5EB7E3CA-C154-44B1-90F7-E2EA341D477F}"/>
          </ac:picMkLst>
        </pc:picChg>
        <pc:cxnChg chg="add mod">
          <ac:chgData name="Weifeng Xu" userId="e7aed605-a3dd-4d5a-a692-a87037af107b" providerId="ADAL" clId="{BC6292C7-23F4-4ED4-A77E-013F6C63BF9B}" dt="2021-12-20T23:26:03.695" v="1016" actId="1036"/>
          <ac:cxnSpMkLst>
            <pc:docMk/>
            <pc:sldMk cId="1561560363" sldId="263"/>
            <ac:cxnSpMk id="38" creationId="{FA1C22AE-FB84-4BB1-BCAD-5CD7846EEED3}"/>
          </ac:cxnSpMkLst>
        </pc:cxnChg>
        <pc:cxnChg chg="add">
          <ac:chgData name="Weifeng Xu" userId="e7aed605-a3dd-4d5a-a692-a87037af107b" providerId="ADAL" clId="{BC6292C7-23F4-4ED4-A77E-013F6C63BF9B}" dt="2021-12-20T23:27:10.430" v="1030" actId="11529"/>
          <ac:cxnSpMkLst>
            <pc:docMk/>
            <pc:sldMk cId="1561560363" sldId="263"/>
            <ac:cxnSpMk id="42" creationId="{EB3D095B-1D75-4C11-BA8F-7E0FD9F64767}"/>
          </ac:cxnSpMkLst>
        </pc:cxnChg>
      </pc:sldChg>
      <pc:sldChg chg="addSp delSp modSp new mod modAnim modNotesTx">
        <pc:chgData name="Weifeng Xu" userId="e7aed605-a3dd-4d5a-a692-a87037af107b" providerId="ADAL" clId="{BC6292C7-23F4-4ED4-A77E-013F6C63BF9B}" dt="2022-08-29T11:57:44.157" v="1560" actId="403"/>
        <pc:sldMkLst>
          <pc:docMk/>
          <pc:sldMk cId="177740071" sldId="264"/>
        </pc:sldMkLst>
        <pc:spChg chg="mod">
          <ac:chgData name="Weifeng Xu" userId="e7aed605-a3dd-4d5a-a692-a87037af107b" providerId="ADAL" clId="{BC6292C7-23F4-4ED4-A77E-013F6C63BF9B}" dt="2021-08-26T14:54:36.936" v="610"/>
          <ac:spMkLst>
            <pc:docMk/>
            <pc:sldMk cId="177740071" sldId="264"/>
            <ac:spMk id="2" creationId="{EE613955-C910-40B6-9A1D-FD1C7913D98F}"/>
          </ac:spMkLst>
        </pc:spChg>
        <pc:spChg chg="mod">
          <ac:chgData name="Weifeng Xu" userId="e7aed605-a3dd-4d5a-a692-a87037af107b" providerId="ADAL" clId="{BC6292C7-23F4-4ED4-A77E-013F6C63BF9B}" dt="2021-12-20T19:34:45.678" v="906" actId="14100"/>
          <ac:spMkLst>
            <pc:docMk/>
            <pc:sldMk cId="177740071" sldId="264"/>
            <ac:spMk id="3" creationId="{948476F6-5505-4F21-96F0-A791C4381836}"/>
          </ac:spMkLst>
        </pc:spChg>
        <pc:spChg chg="add del">
          <ac:chgData name="Weifeng Xu" userId="e7aed605-a3dd-4d5a-a692-a87037af107b" providerId="ADAL" clId="{BC6292C7-23F4-4ED4-A77E-013F6C63BF9B}" dt="2022-01-26T14:06:41.985" v="1230"/>
          <ac:spMkLst>
            <pc:docMk/>
            <pc:sldMk cId="177740071" sldId="264"/>
            <ac:spMk id="4" creationId="{3E3E723E-A7F6-46D6-8659-623AF4827573}"/>
          </ac:spMkLst>
        </pc:spChg>
        <pc:spChg chg="add del mod">
          <ac:chgData name="Weifeng Xu" userId="e7aed605-a3dd-4d5a-a692-a87037af107b" providerId="ADAL" clId="{BC6292C7-23F4-4ED4-A77E-013F6C63BF9B}" dt="2021-08-26T14:55:40.133" v="616" actId="478"/>
          <ac:spMkLst>
            <pc:docMk/>
            <pc:sldMk cId="177740071" sldId="264"/>
            <ac:spMk id="4" creationId="{E8C82E19-2800-4B5C-8EDA-FC724A021B40}"/>
          </ac:spMkLst>
        </pc:spChg>
        <pc:spChg chg="mod">
          <ac:chgData name="Weifeng Xu" userId="e7aed605-a3dd-4d5a-a692-a87037af107b" providerId="ADAL" clId="{BC6292C7-23F4-4ED4-A77E-013F6C63BF9B}" dt="2021-08-26T15:00:30.436" v="671" actId="207"/>
          <ac:spMkLst>
            <pc:docMk/>
            <pc:sldMk cId="177740071" sldId="264"/>
            <ac:spMk id="6" creationId="{9745790B-CFA3-47E5-BCF8-D0BEE8A4B888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7" creationId="{644A0CE7-B131-4807-87A1-F9DEF553C14F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8" creationId="{EE3BCAA4-2A82-4BAE-8CA1-7246E2195BC4}"/>
          </ac:spMkLst>
        </pc:spChg>
        <pc:spChg chg="mod">
          <ac:chgData name="Weifeng Xu" userId="e7aed605-a3dd-4d5a-a692-a87037af107b" providerId="ADAL" clId="{BC6292C7-23F4-4ED4-A77E-013F6C63BF9B}" dt="2021-08-26T15:00:37.097" v="673" actId="207"/>
          <ac:spMkLst>
            <pc:docMk/>
            <pc:sldMk cId="177740071" sldId="264"/>
            <ac:spMk id="11" creationId="{3E612E4E-991A-4E2C-82C7-1599B85E91C9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2" creationId="{79E2522F-0746-4EC4-B555-5A69398A2C3C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3" creationId="{82BFC373-FA02-45F8-B4FB-38854A5E58B9}"/>
          </ac:spMkLst>
        </pc:spChg>
        <pc:spChg chg="mod">
          <ac:chgData name="Weifeng Xu" userId="e7aed605-a3dd-4d5a-a692-a87037af107b" providerId="ADAL" clId="{BC6292C7-23F4-4ED4-A77E-013F6C63BF9B}" dt="2021-08-26T15:00:33.248" v="672" actId="207"/>
          <ac:spMkLst>
            <pc:docMk/>
            <pc:sldMk cId="177740071" sldId="264"/>
            <ac:spMk id="14" creationId="{C62EDDB2-69E7-45BB-A4CA-70A63FB943D5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5" creationId="{AA25F33A-FD6B-4C41-8240-EC42CBB143F2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6" creationId="{CCFD4ECE-0F33-43DA-AEFA-328438AE5C0A}"/>
          </ac:spMkLst>
        </pc:spChg>
        <pc:spChg chg="add mod">
          <ac:chgData name="Weifeng Xu" userId="e7aed605-a3dd-4d5a-a692-a87037af107b" providerId="ADAL" clId="{BC6292C7-23F4-4ED4-A77E-013F6C63BF9B}" dt="2022-01-26T14:06:34.623" v="1227" actId="1076"/>
          <ac:spMkLst>
            <pc:docMk/>
            <pc:sldMk cId="177740071" sldId="264"/>
            <ac:spMk id="17" creationId="{09E25F2D-74D1-4BFB-9E56-B30260D86B93}"/>
          </ac:spMkLst>
        </pc:spChg>
        <pc:spChg chg="add mod">
          <ac:chgData name="Weifeng Xu" userId="e7aed605-a3dd-4d5a-a692-a87037af107b" providerId="ADAL" clId="{BC6292C7-23F4-4ED4-A77E-013F6C63BF9B}" dt="2022-08-29T11:57:44.157" v="1560" actId="403"/>
          <ac:spMkLst>
            <pc:docMk/>
            <pc:sldMk cId="177740071" sldId="264"/>
            <ac:spMk id="18" creationId="{20624040-ADEE-402A-BEE2-118AE56F5F11}"/>
          </ac:spMkLst>
        </pc:spChg>
        <pc:spChg chg="add del mod">
          <ac:chgData name="Weifeng Xu" userId="e7aed605-a3dd-4d5a-a692-a87037af107b" providerId="ADAL" clId="{BC6292C7-23F4-4ED4-A77E-013F6C63BF9B}" dt="2022-01-26T14:13:34.901" v="1265" actId="478"/>
          <ac:spMkLst>
            <pc:docMk/>
            <pc:sldMk cId="177740071" sldId="264"/>
            <ac:spMk id="20" creationId="{767FE56B-1848-4C5C-A946-CB897C5292F0}"/>
          </ac:spMkLst>
        </pc:spChg>
        <pc:spChg chg="add mod">
          <ac:chgData name="Weifeng Xu" userId="e7aed605-a3dd-4d5a-a692-a87037af107b" providerId="ADAL" clId="{BC6292C7-23F4-4ED4-A77E-013F6C63BF9B}" dt="2022-01-26T14:08:46.265" v="1263" actId="14100"/>
          <ac:spMkLst>
            <pc:docMk/>
            <pc:sldMk cId="177740071" sldId="264"/>
            <ac:spMk id="23" creationId="{B1D51253-22FB-4DF1-91DF-9BE3FBAA196A}"/>
          </ac:spMkLst>
        </pc:spChg>
        <pc:grpChg chg="add 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5" creationId="{784A6C6A-BF08-4E4A-95BC-98C90948F63F}"/>
          </ac:grpSpMkLst>
        </pc:grpChg>
        <pc:grpChg chg="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9" creationId="{4623B1C8-7114-49E7-8F63-2CA8B44C02BE}"/>
          </ac:grpSpMkLst>
        </pc:grpChg>
        <pc:grpChg chg="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10" creationId="{09BA94A8-90D7-4DA1-99D5-1819382330A4}"/>
          </ac:grpSpMkLst>
        </pc:grpChg>
        <pc:picChg chg="add mod modCrop">
          <ac:chgData name="Weifeng Xu" userId="e7aed605-a3dd-4d5a-a692-a87037af107b" providerId="ADAL" clId="{BC6292C7-23F4-4ED4-A77E-013F6C63BF9B}" dt="2021-12-21T00:12:25.163" v="1041" actId="732"/>
          <ac:picMkLst>
            <pc:docMk/>
            <pc:sldMk cId="177740071" sldId="264"/>
            <ac:picMk id="19" creationId="{FDD98927-560D-4667-AE41-98F920887A4E}"/>
          </ac:picMkLst>
        </pc:picChg>
        <pc:picChg chg="add del">
          <ac:chgData name="Weifeng Xu" userId="e7aed605-a3dd-4d5a-a692-a87037af107b" providerId="ADAL" clId="{BC6292C7-23F4-4ED4-A77E-013F6C63BF9B}" dt="2021-12-20T19:32:55.688" v="897" actId="22"/>
          <ac:picMkLst>
            <pc:docMk/>
            <pc:sldMk cId="177740071" sldId="264"/>
            <ac:picMk id="21" creationId="{2EBEA234-5D8D-41CF-97D5-ED6D3C24CC99}"/>
          </ac:picMkLst>
        </pc:picChg>
        <pc:picChg chg="add mod">
          <ac:chgData name="Weifeng Xu" userId="e7aed605-a3dd-4d5a-a692-a87037af107b" providerId="ADAL" clId="{BC6292C7-23F4-4ED4-A77E-013F6C63BF9B}" dt="2021-12-21T00:12:36.328" v="1043" actId="14100"/>
          <ac:picMkLst>
            <pc:docMk/>
            <pc:sldMk cId="177740071" sldId="264"/>
            <ac:picMk id="27" creationId="{68FF8FB9-13A9-481E-8EEF-22645987AEF8}"/>
          </ac:picMkLst>
        </pc:picChg>
        <pc:cxnChg chg="add mod">
          <ac:chgData name="Weifeng Xu" userId="e7aed605-a3dd-4d5a-a692-a87037af107b" providerId="ADAL" clId="{BC6292C7-23F4-4ED4-A77E-013F6C63BF9B}" dt="2021-12-21T00:12:25.163" v="1041" actId="732"/>
          <ac:cxnSpMkLst>
            <pc:docMk/>
            <pc:sldMk cId="177740071" sldId="264"/>
            <ac:cxnSpMk id="25" creationId="{99A9F88D-4755-468F-A2AF-E445878C7079}"/>
          </ac:cxnSpMkLst>
        </pc:cxnChg>
      </pc:sldChg>
      <pc:sldChg chg="addSp delSp modSp new mod">
        <pc:chgData name="Weifeng Xu" userId="e7aed605-a3dd-4d5a-a692-a87037af107b" providerId="ADAL" clId="{BC6292C7-23F4-4ED4-A77E-013F6C63BF9B}" dt="2022-08-29T12:18:57.575" v="1773" actId="20577"/>
        <pc:sldMkLst>
          <pc:docMk/>
          <pc:sldMk cId="3062979800" sldId="265"/>
        </pc:sldMkLst>
        <pc:spChg chg="mod">
          <ac:chgData name="Weifeng Xu" userId="e7aed605-a3dd-4d5a-a692-a87037af107b" providerId="ADAL" clId="{BC6292C7-23F4-4ED4-A77E-013F6C63BF9B}" dt="2021-08-26T15:27:23.275" v="749" actId="20577"/>
          <ac:spMkLst>
            <pc:docMk/>
            <pc:sldMk cId="3062979800" sldId="265"/>
            <ac:spMk id="2" creationId="{AECB0457-BF47-46E5-AD7B-114936C7DFB2}"/>
          </ac:spMkLst>
        </pc:spChg>
        <pc:spChg chg="mod">
          <ac:chgData name="Weifeng Xu" userId="e7aed605-a3dd-4d5a-a692-a87037af107b" providerId="ADAL" clId="{BC6292C7-23F4-4ED4-A77E-013F6C63BF9B}" dt="2022-08-29T12:18:57.575" v="1773" actId="20577"/>
          <ac:spMkLst>
            <pc:docMk/>
            <pc:sldMk cId="3062979800" sldId="265"/>
            <ac:spMk id="3" creationId="{590DA713-A55F-447C-AA31-6280B23E7FA6}"/>
          </ac:spMkLst>
        </pc:spChg>
        <pc:spChg chg="add mod">
          <ac:chgData name="Weifeng Xu" userId="e7aed605-a3dd-4d5a-a692-a87037af107b" providerId="ADAL" clId="{BC6292C7-23F4-4ED4-A77E-013F6C63BF9B}" dt="2021-08-26T15:35:46.194" v="815" actId="207"/>
          <ac:spMkLst>
            <pc:docMk/>
            <pc:sldMk cId="3062979800" sldId="265"/>
            <ac:spMk id="5" creationId="{80AF73FF-EBE7-4E93-AACB-532D26C2A6A9}"/>
          </ac:spMkLst>
        </pc:spChg>
        <pc:spChg chg="add del mod">
          <ac:chgData name="Weifeng Xu" userId="e7aed605-a3dd-4d5a-a692-a87037af107b" providerId="ADAL" clId="{BC6292C7-23F4-4ED4-A77E-013F6C63BF9B}" dt="2021-08-26T15:30:12.680" v="782" actId="478"/>
          <ac:spMkLst>
            <pc:docMk/>
            <pc:sldMk cId="3062979800" sldId="265"/>
            <ac:spMk id="6" creationId="{62ED1B4C-BB0E-41E8-B637-F54BE6495D1F}"/>
          </ac:spMkLst>
        </pc:spChg>
        <pc:spChg chg="add del mod">
          <ac:chgData name="Weifeng Xu" userId="e7aed605-a3dd-4d5a-a692-a87037af107b" providerId="ADAL" clId="{BC6292C7-23F4-4ED4-A77E-013F6C63BF9B}" dt="2021-08-26T15:30:09.464" v="781" actId="478"/>
          <ac:spMkLst>
            <pc:docMk/>
            <pc:sldMk cId="3062979800" sldId="265"/>
            <ac:spMk id="7" creationId="{BE7A181F-CAFA-48F9-899A-9368A1BC0EF4}"/>
          </ac:spMkLst>
        </pc:spChg>
        <pc:grpChg chg="mod">
          <ac:chgData name="Weifeng Xu" userId="e7aed605-a3dd-4d5a-a692-a87037af107b" providerId="ADAL" clId="{BC6292C7-23F4-4ED4-A77E-013F6C63BF9B}" dt="2022-08-29T11:59:51.367" v="1575"/>
          <ac:grpSpMkLst>
            <pc:docMk/>
            <pc:sldMk cId="3062979800" sldId="265"/>
            <ac:grpSpMk id="8" creationId="{A0C2C311-B870-6C15-D072-6C611647DB78}"/>
          </ac:grpSpMkLst>
        </pc:grpChg>
        <pc:grpChg chg="add del mod">
          <ac:chgData name="Weifeng Xu" userId="e7aed605-a3dd-4d5a-a692-a87037af107b" providerId="ADAL" clId="{BC6292C7-23F4-4ED4-A77E-013F6C63BF9B}" dt="2022-08-29T11:59:50.926" v="1572"/>
          <ac:grpSpMkLst>
            <pc:docMk/>
            <pc:sldMk cId="3062979800" sldId="265"/>
            <ac:grpSpMk id="11" creationId="{27D56064-31F3-E472-1121-C95F22D42F1C}"/>
          </ac:grpSpMkLst>
        </pc:grpChg>
        <pc:grpChg chg="mod">
          <ac:chgData name="Weifeng Xu" userId="e7aed605-a3dd-4d5a-a692-a87037af107b" providerId="ADAL" clId="{BC6292C7-23F4-4ED4-A77E-013F6C63BF9B}" dt="2022-08-29T11:59:50.575" v="1570"/>
          <ac:grpSpMkLst>
            <pc:docMk/>
            <pc:sldMk cId="3062979800" sldId="265"/>
            <ac:grpSpMk id="13" creationId="{801F1693-9424-3576-A4C8-7B904039F8C7}"/>
          </ac:grpSpMkLst>
        </pc:grpChg>
        <pc:grpChg chg="mod">
          <ac:chgData name="Weifeng Xu" userId="e7aed605-a3dd-4d5a-a692-a87037af107b" providerId="ADAL" clId="{BC6292C7-23F4-4ED4-A77E-013F6C63BF9B}" dt="2022-08-29T12:00:02.087" v="1582"/>
          <ac:grpSpMkLst>
            <pc:docMk/>
            <pc:sldMk cId="3062979800" sldId="265"/>
            <ac:grpSpMk id="17" creationId="{1E1A851E-A0A6-F157-93AD-7BD2D12820DD}"/>
          </ac:grpSpMkLst>
        </pc:grpChg>
        <pc:grpChg chg="mod">
          <ac:chgData name="Weifeng Xu" userId="e7aed605-a3dd-4d5a-a692-a87037af107b" providerId="ADAL" clId="{BC6292C7-23F4-4ED4-A77E-013F6C63BF9B}" dt="2022-08-29T12:00:43.812" v="1627" actId="1035"/>
          <ac:grpSpMkLst>
            <pc:docMk/>
            <pc:sldMk cId="3062979800" sldId="265"/>
            <ac:grpSpMk id="23" creationId="{ABF6C416-4791-A94E-3076-45098646BD35}"/>
          </ac:grpSpMkLst>
        </pc:grpChg>
        <pc:graphicFrameChg chg="add mod">
          <ac:chgData name="Weifeng Xu" userId="e7aed605-a3dd-4d5a-a692-a87037af107b" providerId="ADAL" clId="{BC6292C7-23F4-4ED4-A77E-013F6C63BF9B}" dt="2021-08-26T15:30:18.496" v="783" actId="1076"/>
          <ac:graphicFrameMkLst>
            <pc:docMk/>
            <pc:sldMk cId="3062979800" sldId="265"/>
            <ac:graphicFrameMk id="4" creationId="{EA08465E-2EAC-43A6-8223-2DA02E4572DD}"/>
          </ac:graphicFrameMkLst>
        </pc:graphicFrameChg>
        <pc:inkChg chg="add del mod">
          <ac:chgData name="Weifeng Xu" userId="e7aed605-a3dd-4d5a-a692-a87037af107b" providerId="ADAL" clId="{BC6292C7-23F4-4ED4-A77E-013F6C63BF9B}" dt="2022-08-29T11:59:51.880" v="1576" actId="9405"/>
          <ac:inkMkLst>
            <pc:docMk/>
            <pc:sldMk cId="3062979800" sldId="265"/>
            <ac:inkMk id="6" creationId="{B0962331-AA4B-3F64-D01E-B4876C7B3D19}"/>
          </ac:inkMkLst>
        </pc:inkChg>
        <pc:inkChg chg="add del mod">
          <ac:chgData name="Weifeng Xu" userId="e7aed605-a3dd-4d5a-a692-a87037af107b" providerId="ADAL" clId="{BC6292C7-23F4-4ED4-A77E-013F6C63BF9B}" dt="2022-08-29T11:59:51.367" v="1575"/>
          <ac:inkMkLst>
            <pc:docMk/>
            <pc:sldMk cId="3062979800" sldId="265"/>
            <ac:inkMk id="7" creationId="{EEE1F050-22B3-22AB-0B2C-6C706E111C9C}"/>
          </ac:inkMkLst>
        </pc:inkChg>
        <pc:inkChg chg="add del mod">
          <ac:chgData name="Weifeng Xu" userId="e7aed605-a3dd-4d5a-a692-a87037af107b" providerId="ADAL" clId="{BC6292C7-23F4-4ED4-A77E-013F6C63BF9B}" dt="2022-08-29T11:59:51.149" v="1573" actId="9405"/>
          <ac:inkMkLst>
            <pc:docMk/>
            <pc:sldMk cId="3062979800" sldId="265"/>
            <ac:inkMk id="9" creationId="{5FEA3CDF-329D-03FC-C0E2-03D6BE7D0801}"/>
          </ac:inkMkLst>
        </pc:inkChg>
        <pc:inkChg chg="add del mod">
          <ac:chgData name="Weifeng Xu" userId="e7aed605-a3dd-4d5a-a692-a87037af107b" providerId="ADAL" clId="{BC6292C7-23F4-4ED4-A77E-013F6C63BF9B}" dt="2022-08-29T11:59:50.926" v="1572"/>
          <ac:inkMkLst>
            <pc:docMk/>
            <pc:sldMk cId="3062979800" sldId="265"/>
            <ac:inkMk id="10" creationId="{7BD7C642-3AD8-64E4-8135-9B47A103754B}"/>
          </ac:inkMkLst>
        </pc:inkChg>
        <pc:inkChg chg="add del mod">
          <ac:chgData name="Weifeng Xu" userId="e7aed605-a3dd-4d5a-a692-a87037af107b" providerId="ADAL" clId="{BC6292C7-23F4-4ED4-A77E-013F6C63BF9B}" dt="2022-08-29T11:59:50.575" v="1570"/>
          <ac:inkMkLst>
            <pc:docMk/>
            <pc:sldMk cId="3062979800" sldId="265"/>
            <ac:inkMk id="12" creationId="{4AA04515-C7D3-7978-DDF8-39A678FBF1E0}"/>
          </ac:inkMkLst>
        </pc:inkChg>
        <pc:inkChg chg="add mod">
          <ac:chgData name="Weifeng Xu" userId="e7aed605-a3dd-4d5a-a692-a87037af107b" providerId="ADAL" clId="{BC6292C7-23F4-4ED4-A77E-013F6C63BF9B}" dt="2022-08-29T12:00:32.517" v="1599" actId="1036"/>
          <ac:inkMkLst>
            <pc:docMk/>
            <pc:sldMk cId="3062979800" sldId="265"/>
            <ac:inkMk id="14" creationId="{B11DB98B-F4FD-8A50-A1C7-F18E18AA902A}"/>
          </ac:inkMkLst>
        </pc:inkChg>
        <pc:inkChg chg="add mod">
          <ac:chgData name="Weifeng Xu" userId="e7aed605-a3dd-4d5a-a692-a87037af107b" providerId="ADAL" clId="{BC6292C7-23F4-4ED4-A77E-013F6C63BF9B}" dt="2022-08-29T12:00:02.087" v="1582"/>
          <ac:inkMkLst>
            <pc:docMk/>
            <pc:sldMk cId="3062979800" sldId="265"/>
            <ac:inkMk id="15" creationId="{1A849338-F013-41F5-4216-18B198B7096D}"/>
          </ac:inkMkLst>
        </pc:inkChg>
        <pc:inkChg chg="add del mod">
          <ac:chgData name="Weifeng Xu" userId="e7aed605-a3dd-4d5a-a692-a87037af107b" providerId="ADAL" clId="{BC6292C7-23F4-4ED4-A77E-013F6C63BF9B}" dt="2022-08-29T12:00:02.087" v="1582"/>
          <ac:inkMkLst>
            <pc:docMk/>
            <pc:sldMk cId="3062979800" sldId="265"/>
            <ac:inkMk id="16" creationId="{7C882B59-57CE-0513-5FBA-3195638B5834}"/>
          </ac:inkMkLst>
        </pc:inkChg>
        <pc:inkChg chg="add del">
          <ac:chgData name="Weifeng Xu" userId="e7aed605-a3dd-4d5a-a692-a87037af107b" providerId="ADAL" clId="{BC6292C7-23F4-4ED4-A77E-013F6C63BF9B}" dt="2022-08-29T12:00:05.029" v="1584" actId="9405"/>
          <ac:inkMkLst>
            <pc:docMk/>
            <pc:sldMk cId="3062979800" sldId="265"/>
            <ac:inkMk id="18" creationId="{E03CAC02-4443-4371-69F9-34F3F661C292}"/>
          </ac:inkMkLst>
        </pc:inkChg>
        <pc:inkChg chg="add">
          <ac:chgData name="Weifeng Xu" userId="e7aed605-a3dd-4d5a-a692-a87037af107b" providerId="ADAL" clId="{BC6292C7-23F4-4ED4-A77E-013F6C63BF9B}" dt="2022-08-29T12:00:07.542" v="1585" actId="9405"/>
          <ac:inkMkLst>
            <pc:docMk/>
            <pc:sldMk cId="3062979800" sldId="265"/>
            <ac:inkMk id="19" creationId="{7CBA25EE-5B97-4D04-1C7F-CA3CED25435E}"/>
          </ac:inkMkLst>
        </pc:inkChg>
        <pc:inkChg chg="add mod">
          <ac:chgData name="Weifeng Xu" userId="e7aed605-a3dd-4d5a-a692-a87037af107b" providerId="ADAL" clId="{BC6292C7-23F4-4ED4-A77E-013F6C63BF9B}" dt="2022-08-29T12:00:15.796" v="1589"/>
          <ac:inkMkLst>
            <pc:docMk/>
            <pc:sldMk cId="3062979800" sldId="265"/>
            <ac:inkMk id="20" creationId="{D9844785-FEA3-99B4-09F4-83B24E0635A7}"/>
          </ac:inkMkLst>
        </pc:inkChg>
        <pc:inkChg chg="add mod">
          <ac:chgData name="Weifeng Xu" userId="e7aed605-a3dd-4d5a-a692-a87037af107b" providerId="ADAL" clId="{BC6292C7-23F4-4ED4-A77E-013F6C63BF9B}" dt="2022-08-29T12:00:15.796" v="1589"/>
          <ac:inkMkLst>
            <pc:docMk/>
            <pc:sldMk cId="3062979800" sldId="265"/>
            <ac:inkMk id="21" creationId="{C27E55C5-E486-138D-97BB-A618337591F7}"/>
          </ac:inkMkLst>
        </pc:inkChg>
        <pc:inkChg chg="add mod">
          <ac:chgData name="Weifeng Xu" userId="e7aed605-a3dd-4d5a-a692-a87037af107b" providerId="ADAL" clId="{BC6292C7-23F4-4ED4-A77E-013F6C63BF9B}" dt="2022-08-29T12:00:15.796" v="1589"/>
          <ac:inkMkLst>
            <pc:docMk/>
            <pc:sldMk cId="3062979800" sldId="265"/>
            <ac:inkMk id="22" creationId="{A448A0D8-BAA6-D699-4163-76D3EE367A0D}"/>
          </ac:inkMkLst>
        </pc:inkChg>
      </pc:sldChg>
      <pc:sldChg chg="addSp delSp modSp new mod ord">
        <pc:chgData name="Weifeng Xu" userId="e7aed605-a3dd-4d5a-a692-a87037af107b" providerId="ADAL" clId="{BC6292C7-23F4-4ED4-A77E-013F6C63BF9B}" dt="2021-08-30T22:40:55.965" v="892" actId="6549"/>
        <pc:sldMkLst>
          <pc:docMk/>
          <pc:sldMk cId="3778345459" sldId="266"/>
        </pc:sldMkLst>
        <pc:spChg chg="mod">
          <ac:chgData name="Weifeng Xu" userId="e7aed605-a3dd-4d5a-a692-a87037af107b" providerId="ADAL" clId="{BC6292C7-23F4-4ED4-A77E-013F6C63BF9B}" dt="2021-08-26T15:01:34.431" v="676"/>
          <ac:spMkLst>
            <pc:docMk/>
            <pc:sldMk cId="3778345459" sldId="266"/>
            <ac:spMk id="2" creationId="{DBD98414-99EC-42B2-A241-52877B7C1F99}"/>
          </ac:spMkLst>
        </pc:spChg>
        <pc:spChg chg="mod">
          <ac:chgData name="Weifeng Xu" userId="e7aed605-a3dd-4d5a-a692-a87037af107b" providerId="ADAL" clId="{BC6292C7-23F4-4ED4-A77E-013F6C63BF9B}" dt="2021-08-26T15:13:39.996" v="740" actId="207"/>
          <ac:spMkLst>
            <pc:docMk/>
            <pc:sldMk cId="3778345459" sldId="266"/>
            <ac:spMk id="3" creationId="{04ABA264-D62C-46E5-9DC4-C8F7A564E00D}"/>
          </ac:spMkLst>
        </pc:spChg>
        <pc:spChg chg="add mod">
          <ac:chgData name="Weifeng Xu" userId="e7aed605-a3dd-4d5a-a692-a87037af107b" providerId="ADAL" clId="{BC6292C7-23F4-4ED4-A77E-013F6C63BF9B}" dt="2021-08-26T15:08:45.171" v="685"/>
          <ac:spMkLst>
            <pc:docMk/>
            <pc:sldMk cId="3778345459" sldId="266"/>
            <ac:spMk id="4" creationId="{F72DD8CF-7061-47C0-A345-5E3A9DEEC45D}"/>
          </ac:spMkLst>
        </pc:spChg>
        <pc:spChg chg="add del">
          <ac:chgData name="Weifeng Xu" userId="e7aed605-a3dd-4d5a-a692-a87037af107b" providerId="ADAL" clId="{BC6292C7-23F4-4ED4-A77E-013F6C63BF9B}" dt="2021-08-26T15:09:20.148" v="687" actId="22"/>
          <ac:spMkLst>
            <pc:docMk/>
            <pc:sldMk cId="3778345459" sldId="266"/>
            <ac:spMk id="6" creationId="{3E0D475B-767D-4D0A-BE65-0E511C717BC5}"/>
          </ac:spMkLst>
        </pc:spChg>
        <pc:spChg chg="add del">
          <ac:chgData name="Weifeng Xu" userId="e7aed605-a3dd-4d5a-a692-a87037af107b" providerId="ADAL" clId="{BC6292C7-23F4-4ED4-A77E-013F6C63BF9B}" dt="2021-08-26T15:09:25.491" v="689" actId="22"/>
          <ac:spMkLst>
            <pc:docMk/>
            <pc:sldMk cId="3778345459" sldId="266"/>
            <ac:spMk id="8" creationId="{3F033170-1C62-4EB7-81F5-BE5294243225}"/>
          </ac:spMkLst>
        </pc:spChg>
        <pc:spChg chg="add mod">
          <ac:chgData name="Weifeng Xu" userId="e7aed605-a3dd-4d5a-a692-a87037af107b" providerId="ADAL" clId="{BC6292C7-23F4-4ED4-A77E-013F6C63BF9B}" dt="2021-08-30T22:40:55.965" v="892" actId="6549"/>
          <ac:spMkLst>
            <pc:docMk/>
            <pc:sldMk cId="3778345459" sldId="266"/>
            <ac:spMk id="9" creationId="{2E51F5A8-971B-48B3-8CD6-F7F79F13B50F}"/>
          </ac:spMkLst>
        </pc:spChg>
        <pc:spChg chg="add mod">
          <ac:chgData name="Weifeng Xu" userId="e7aed605-a3dd-4d5a-a692-a87037af107b" providerId="ADAL" clId="{BC6292C7-23F4-4ED4-A77E-013F6C63BF9B}" dt="2021-08-26T15:13:24.931" v="738" actId="6549"/>
          <ac:spMkLst>
            <pc:docMk/>
            <pc:sldMk cId="3778345459" sldId="266"/>
            <ac:spMk id="10" creationId="{95BD6047-85FB-4AC7-B33D-269770154829}"/>
          </ac:spMkLst>
        </pc:spChg>
      </pc:sldChg>
      <pc:sldChg chg="addSp delSp modSp new mod modClrScheme modAnim chgLayout">
        <pc:chgData name="Weifeng Xu" userId="e7aed605-a3dd-4d5a-a692-a87037af107b" providerId="ADAL" clId="{BC6292C7-23F4-4ED4-A77E-013F6C63BF9B}" dt="2021-08-26T15:34:54.556" v="814" actId="1076"/>
        <pc:sldMkLst>
          <pc:docMk/>
          <pc:sldMk cId="2982506860" sldId="267"/>
        </pc:sldMkLst>
        <pc:spChg chg="mod ord">
          <ac:chgData name="Weifeng Xu" userId="e7aed605-a3dd-4d5a-a692-a87037af107b" providerId="ADAL" clId="{BC6292C7-23F4-4ED4-A77E-013F6C63BF9B}" dt="2021-08-26T15:32:46.565" v="786" actId="700"/>
          <ac:spMkLst>
            <pc:docMk/>
            <pc:sldMk cId="2982506860" sldId="267"/>
            <ac:spMk id="2" creationId="{BA4572FF-817B-4C8F-9145-16B2DCA9DD45}"/>
          </ac:spMkLst>
        </pc:spChg>
        <pc:spChg chg="del">
          <ac:chgData name="Weifeng Xu" userId="e7aed605-a3dd-4d5a-a692-a87037af107b" providerId="ADAL" clId="{BC6292C7-23F4-4ED4-A77E-013F6C63BF9B}" dt="2021-08-26T15:32:46.565" v="786" actId="700"/>
          <ac:spMkLst>
            <pc:docMk/>
            <pc:sldMk cId="2982506860" sldId="267"/>
            <ac:spMk id="3" creationId="{0362C24C-4388-4004-B2D7-CFF06545E48E}"/>
          </ac:spMkLst>
        </pc:spChg>
        <pc:spChg chg="add mod">
          <ac:chgData name="Weifeng Xu" userId="e7aed605-a3dd-4d5a-a692-a87037af107b" providerId="ADAL" clId="{BC6292C7-23F4-4ED4-A77E-013F6C63BF9B}" dt="2021-08-26T15:34:14.260" v="804" actId="20577"/>
          <ac:spMkLst>
            <pc:docMk/>
            <pc:sldMk cId="2982506860" sldId="267"/>
            <ac:spMk id="5" creationId="{0EF4E5F8-D0ED-429E-9F65-816374F52573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6" creationId="{DD37CDF3-57F2-4CB4-A526-F00E4C0BE11B}"/>
          </ac:spMkLst>
        </pc:spChg>
        <pc:spChg chg="add mod">
          <ac:chgData name="Weifeng Xu" userId="e7aed605-a3dd-4d5a-a692-a87037af107b" providerId="ADAL" clId="{BC6292C7-23F4-4ED4-A77E-013F6C63BF9B}" dt="2021-08-26T15:34:51.924" v="813" actId="1076"/>
          <ac:spMkLst>
            <pc:docMk/>
            <pc:sldMk cId="2982506860" sldId="267"/>
            <ac:spMk id="7" creationId="{2CAC6AEC-2D3F-4777-AB5E-84A3F62C8F1E}"/>
          </ac:spMkLst>
        </pc:spChg>
        <pc:spChg chg="add mod">
          <ac:chgData name="Weifeng Xu" userId="e7aed605-a3dd-4d5a-a692-a87037af107b" providerId="ADAL" clId="{BC6292C7-23F4-4ED4-A77E-013F6C63BF9B}" dt="2021-08-26T15:34:54.556" v="814" actId="1076"/>
          <ac:spMkLst>
            <pc:docMk/>
            <pc:sldMk cId="2982506860" sldId="267"/>
            <ac:spMk id="8" creationId="{52254C19-59C0-47EF-87AE-510E75EBD521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9" creationId="{CDA3D1ED-DE3E-46E9-A6DE-4E77E2BD414B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10" creationId="{6589C5FB-B4BE-4307-9CA2-60DC276B4584}"/>
          </ac:spMkLst>
        </pc:spChg>
        <pc:graphicFrameChg chg="add mod modGraphic">
          <ac:chgData name="Weifeng Xu" userId="e7aed605-a3dd-4d5a-a692-a87037af107b" providerId="ADAL" clId="{BC6292C7-23F4-4ED4-A77E-013F6C63BF9B}" dt="2021-08-26T15:34:19.213" v="805" actId="207"/>
          <ac:graphicFrameMkLst>
            <pc:docMk/>
            <pc:sldMk cId="2982506860" sldId="267"/>
            <ac:graphicFrameMk id="4" creationId="{9D96B64F-DA06-499A-BD1D-738BE69CAE33}"/>
          </ac:graphicFrameMkLst>
        </pc:graphicFrameChg>
      </pc:sldChg>
      <pc:sldChg chg="addSp modSp new mod">
        <pc:chgData name="Weifeng Xu" userId="e7aed605-a3dd-4d5a-a692-a87037af107b" providerId="ADAL" clId="{BC6292C7-23F4-4ED4-A77E-013F6C63BF9B}" dt="2021-08-26T18:30:57.639" v="854" actId="14100"/>
        <pc:sldMkLst>
          <pc:docMk/>
          <pc:sldMk cId="2607550473" sldId="268"/>
        </pc:sldMkLst>
        <pc:spChg chg="mod">
          <ac:chgData name="Weifeng Xu" userId="e7aed605-a3dd-4d5a-a692-a87037af107b" providerId="ADAL" clId="{BC6292C7-23F4-4ED4-A77E-013F6C63BF9B}" dt="2021-08-26T15:37:50.615" v="827" actId="404"/>
          <ac:spMkLst>
            <pc:docMk/>
            <pc:sldMk cId="2607550473" sldId="268"/>
            <ac:spMk id="2" creationId="{C90B214E-75CE-4111-B9E4-ED575A5A2EA3}"/>
          </ac:spMkLst>
        </pc:spChg>
        <pc:spChg chg="mod">
          <ac:chgData name="Weifeng Xu" userId="e7aed605-a3dd-4d5a-a692-a87037af107b" providerId="ADAL" clId="{BC6292C7-23F4-4ED4-A77E-013F6C63BF9B}" dt="2021-08-26T18:30:45.298" v="852" actId="27636"/>
          <ac:spMkLst>
            <pc:docMk/>
            <pc:sldMk cId="2607550473" sldId="268"/>
            <ac:spMk id="3" creationId="{F134F686-EFB0-42C3-97A7-DC0EC48EE3DC}"/>
          </ac:spMkLst>
        </pc:spChg>
        <pc:picChg chg="add mod">
          <ac:chgData name="Weifeng Xu" userId="e7aed605-a3dd-4d5a-a692-a87037af107b" providerId="ADAL" clId="{BC6292C7-23F4-4ED4-A77E-013F6C63BF9B}" dt="2021-08-26T18:30:57.639" v="854" actId="14100"/>
          <ac:picMkLst>
            <pc:docMk/>
            <pc:sldMk cId="2607550473" sldId="268"/>
            <ac:picMk id="3074" creationId="{E52005C9-1774-473F-AD7D-3D72AA3DC308}"/>
          </ac:picMkLst>
        </pc:picChg>
      </pc:sldChg>
      <pc:sldChg chg="modSp new mod ord">
        <pc:chgData name="Weifeng Xu" userId="e7aed605-a3dd-4d5a-a692-a87037af107b" providerId="ADAL" clId="{BC6292C7-23F4-4ED4-A77E-013F6C63BF9B}" dt="2022-08-29T12:22:58.838" v="1817" actId="20577"/>
        <pc:sldMkLst>
          <pc:docMk/>
          <pc:sldMk cId="555243388" sldId="269"/>
        </pc:sldMkLst>
        <pc:spChg chg="mod">
          <ac:chgData name="Weifeng Xu" userId="e7aed605-a3dd-4d5a-a692-a87037af107b" providerId="ADAL" clId="{BC6292C7-23F4-4ED4-A77E-013F6C63BF9B}" dt="2022-08-29T12:22:58.838" v="1817" actId="20577"/>
          <ac:spMkLst>
            <pc:docMk/>
            <pc:sldMk cId="555243388" sldId="269"/>
            <ac:spMk id="2" creationId="{68BEB544-F126-468D-A148-D052CA8E8369}"/>
          </ac:spMkLst>
        </pc:spChg>
        <pc:spChg chg="mod">
          <ac:chgData name="Weifeng Xu" userId="e7aed605-a3dd-4d5a-a692-a87037af107b" providerId="ADAL" clId="{BC6292C7-23F4-4ED4-A77E-013F6C63BF9B}" dt="2022-08-29T12:02:42.817" v="1630"/>
          <ac:spMkLst>
            <pc:docMk/>
            <pc:sldMk cId="555243388" sldId="269"/>
            <ac:spMk id="3" creationId="{A294E17E-2E7C-45A6-80F4-39AF1EAFB6C1}"/>
          </ac:spMkLst>
        </pc:spChg>
      </pc:sldChg>
      <pc:sldChg chg="addSp delSp modSp new mod ord setBg modClrScheme chgLayout">
        <pc:chgData name="Weifeng Xu" userId="e7aed605-a3dd-4d5a-a692-a87037af107b" providerId="ADAL" clId="{BC6292C7-23F4-4ED4-A77E-013F6C63BF9B}" dt="2022-08-29T12:17:57.976" v="1763"/>
        <pc:sldMkLst>
          <pc:docMk/>
          <pc:sldMk cId="1734535167" sldId="270"/>
        </pc:sldMkLst>
        <pc:spChg chg="add mod">
          <ac:chgData name="Weifeng Xu" userId="e7aed605-a3dd-4d5a-a692-a87037af107b" providerId="ADAL" clId="{BC6292C7-23F4-4ED4-A77E-013F6C63BF9B}" dt="2022-08-29T12:04:31.467" v="1635" actId="207"/>
          <ac:spMkLst>
            <pc:docMk/>
            <pc:sldMk cId="1734535167" sldId="270"/>
            <ac:spMk id="2" creationId="{47B4CCDB-819D-48A5-06E8-2F58663D5586}"/>
          </ac:spMkLst>
        </pc:spChg>
        <pc:spChg chg="del">
          <ac:chgData name="Weifeng Xu" userId="e7aed605-a3dd-4d5a-a692-a87037af107b" providerId="ADAL" clId="{BC6292C7-23F4-4ED4-A77E-013F6C63BF9B}" dt="2021-08-26T18:40:05.055" v="881" actId="700"/>
          <ac:spMkLst>
            <pc:docMk/>
            <pc:sldMk cId="1734535167" sldId="270"/>
            <ac:spMk id="2" creationId="{EFFB6B31-3FDD-45E0-A7FC-E88DF335AF48}"/>
          </ac:spMkLst>
        </pc:spChg>
        <pc:spChg chg="add mod">
          <ac:chgData name="Weifeng Xu" userId="e7aed605-a3dd-4d5a-a692-a87037af107b" providerId="ADAL" clId="{BC6292C7-23F4-4ED4-A77E-013F6C63BF9B}" dt="2022-08-29T12:11:03.649" v="1679" actId="20577"/>
          <ac:spMkLst>
            <pc:docMk/>
            <pc:sldMk cId="1734535167" sldId="270"/>
            <ac:spMk id="3" creationId="{792FB05E-7EB1-1DCD-BFE9-5CF319796E88}"/>
          </ac:spMkLst>
        </pc:spChg>
        <pc:spChg chg="del">
          <ac:chgData name="Weifeng Xu" userId="e7aed605-a3dd-4d5a-a692-a87037af107b" providerId="ADAL" clId="{BC6292C7-23F4-4ED4-A77E-013F6C63BF9B}" dt="2021-08-26T18:40:05.055" v="881" actId="700"/>
          <ac:spMkLst>
            <pc:docMk/>
            <pc:sldMk cId="1734535167" sldId="270"/>
            <ac:spMk id="3" creationId="{A0FEFF0C-1B39-441B-A669-701A8575E624}"/>
          </ac:spMkLst>
        </pc:spChg>
        <pc:spChg chg="add mod">
          <ac:chgData name="Weifeng Xu" userId="e7aed605-a3dd-4d5a-a692-a87037af107b" providerId="ADAL" clId="{BC6292C7-23F4-4ED4-A77E-013F6C63BF9B}" dt="2021-08-26T18:40:46.666" v="890" actId="1076"/>
          <ac:spMkLst>
            <pc:docMk/>
            <pc:sldMk cId="1734535167" sldId="270"/>
            <ac:spMk id="6" creationId="{2EA4A37E-1835-4741-B8F1-D7C307AE9BC9}"/>
          </ac:spMkLst>
        </pc:spChg>
        <pc:grpChg chg="del 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8" creationId="{EAEE9CBE-170A-611A-F29C-B212B0FB3258}"/>
          </ac:grpSpMkLst>
        </pc:grpChg>
        <pc:grpChg chg="del 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11" creationId="{45C0FE19-ADB6-CC76-871B-6DFAD7513564}"/>
          </ac:grpSpMkLst>
        </pc:grpChg>
        <pc:grpChg chg="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14" creationId="{9CF10752-50FB-3428-0937-535ED01BFBE0}"/>
          </ac:grpSpMkLst>
        </pc:grpChg>
        <pc:grpChg chg="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15" creationId="{39C07044-F39F-8E52-BFE1-3E2D82B5B596}"/>
          </ac:grpSpMkLst>
        </pc:grpChg>
        <pc:grpChg chg="mod">
          <ac:chgData name="Weifeng Xu" userId="e7aed605-a3dd-4d5a-a692-a87037af107b" providerId="ADAL" clId="{BC6292C7-23F4-4ED4-A77E-013F6C63BF9B}" dt="2022-08-29T12:06:32.971" v="1678"/>
          <ac:grpSpMkLst>
            <pc:docMk/>
            <pc:sldMk cId="1734535167" sldId="270"/>
            <ac:grpSpMk id="18" creationId="{32F5F7CD-88E6-E32E-2DC6-35EC5B6D253C}"/>
          </ac:grpSpMkLst>
        </pc:grpChg>
        <pc:grpChg chg="mod">
          <ac:chgData name="Weifeng Xu" userId="e7aed605-a3dd-4d5a-a692-a87037af107b" providerId="ADAL" clId="{BC6292C7-23F4-4ED4-A77E-013F6C63BF9B}" dt="2022-08-29T12:14:35.005" v="1689"/>
          <ac:grpSpMkLst>
            <pc:docMk/>
            <pc:sldMk cId="1734535167" sldId="270"/>
            <ac:grpSpMk id="24" creationId="{4A6DDC19-B8FA-6868-33F9-3F8A92B15068}"/>
          </ac:grpSpMkLst>
        </pc:grpChg>
        <pc:grpChg chg="del mod">
          <ac:chgData name="Weifeng Xu" userId="e7aed605-a3dd-4d5a-a692-a87037af107b" providerId="ADAL" clId="{BC6292C7-23F4-4ED4-A77E-013F6C63BF9B}" dt="2022-08-29T12:14:49.177" v="1698"/>
          <ac:grpSpMkLst>
            <pc:docMk/>
            <pc:sldMk cId="1734535167" sldId="270"/>
            <ac:grpSpMk id="27" creationId="{D7FC9754-2663-2751-42EC-1068604B390F}"/>
          </ac:grpSpMkLst>
        </pc:grpChg>
        <pc:grpChg chg="mod">
          <ac:chgData name="Weifeng Xu" userId="e7aed605-a3dd-4d5a-a692-a87037af107b" providerId="ADAL" clId="{BC6292C7-23F4-4ED4-A77E-013F6C63BF9B}" dt="2022-08-29T12:14:49.177" v="1698"/>
          <ac:grpSpMkLst>
            <pc:docMk/>
            <pc:sldMk cId="1734535167" sldId="270"/>
            <ac:grpSpMk id="32" creationId="{B9287788-B33D-3EEE-463E-72CBA729DA5A}"/>
          </ac:grpSpMkLst>
        </pc:grpChg>
        <pc:grpChg chg="mod">
          <ac:chgData name="Weifeng Xu" userId="e7aed605-a3dd-4d5a-a692-a87037af107b" providerId="ADAL" clId="{BC6292C7-23F4-4ED4-A77E-013F6C63BF9B}" dt="2022-08-29T12:14:56.712" v="1703"/>
          <ac:grpSpMkLst>
            <pc:docMk/>
            <pc:sldMk cId="1734535167" sldId="270"/>
            <ac:grpSpMk id="37" creationId="{07342B8D-1711-75EB-B0DD-A079536594CC}"/>
          </ac:grpSpMkLst>
        </pc:grpChg>
        <pc:grpChg chg="del mod">
          <ac:chgData name="Weifeng Xu" userId="e7aed605-a3dd-4d5a-a692-a87037af107b" providerId="ADAL" clId="{BC6292C7-23F4-4ED4-A77E-013F6C63BF9B}" dt="2022-08-29T12:14:59.207" v="1707"/>
          <ac:grpSpMkLst>
            <pc:docMk/>
            <pc:sldMk cId="1734535167" sldId="270"/>
            <ac:grpSpMk id="39" creationId="{33B324AC-75FA-3674-4CEA-434D59FA324C}"/>
          </ac:grpSpMkLst>
        </pc:grpChg>
        <pc:grpChg chg="del mod">
          <ac:chgData name="Weifeng Xu" userId="e7aed605-a3dd-4d5a-a692-a87037af107b" providerId="ADAL" clId="{BC6292C7-23F4-4ED4-A77E-013F6C63BF9B}" dt="2022-08-29T12:15:04.472" v="1710"/>
          <ac:grpSpMkLst>
            <pc:docMk/>
            <pc:sldMk cId="1734535167" sldId="270"/>
            <ac:grpSpMk id="41" creationId="{A6CEB695-2B6A-A69E-25EF-D6B920D09926}"/>
          </ac:grpSpMkLst>
        </pc:grpChg>
        <pc:grpChg chg="mod">
          <ac:chgData name="Weifeng Xu" userId="e7aed605-a3dd-4d5a-a692-a87037af107b" providerId="ADAL" clId="{BC6292C7-23F4-4ED4-A77E-013F6C63BF9B}" dt="2022-08-29T12:15:04.472" v="1710"/>
          <ac:grpSpMkLst>
            <pc:docMk/>
            <pc:sldMk cId="1734535167" sldId="270"/>
            <ac:grpSpMk id="44" creationId="{E66A5B11-F20B-11A4-DC9B-875AF99F6D40}"/>
          </ac:grpSpMkLst>
        </pc:grpChg>
        <pc:picChg chg="add mod">
          <ac:chgData name="Weifeng Xu" userId="e7aed605-a3dd-4d5a-a692-a87037af107b" providerId="ADAL" clId="{BC6292C7-23F4-4ED4-A77E-013F6C63BF9B}" dt="2021-08-26T18:40:14.641" v="883" actId="26606"/>
          <ac:picMkLst>
            <pc:docMk/>
            <pc:sldMk cId="1734535167" sldId="270"/>
            <ac:picMk id="4" creationId="{89648C6E-822A-460A-AA89-D862C9853BE4}"/>
          </ac:picMkLst>
        </pc:pic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5" creationId="{ABFB4AD2-50C5-F18C-5B00-3BB930B1C7F6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7" creationId="{263073CC-A885-60A2-4FCD-9A759293A900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9" creationId="{E2B5F8AA-E770-E1C7-EB75-7BBFF8BAD442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10" creationId="{D5EB6535-67FE-D5F9-14A0-252ACC869D06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12" creationId="{565D2D97-5DE9-A85A-57C8-764070BE3977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13" creationId="{F1A45931-AF80-5CE7-8AE3-37E1849332A6}"/>
          </ac:inkMkLst>
        </pc:inkChg>
        <pc:inkChg chg="add mod">
          <ac:chgData name="Weifeng Xu" userId="e7aed605-a3dd-4d5a-a692-a87037af107b" providerId="ADAL" clId="{BC6292C7-23F4-4ED4-A77E-013F6C63BF9B}" dt="2022-08-29T12:06:32.971" v="1678"/>
          <ac:inkMkLst>
            <pc:docMk/>
            <pc:sldMk cId="1734535167" sldId="270"/>
            <ac:inkMk id="16" creationId="{61F79F76-FFB6-1C2B-8B84-9C984858507D}"/>
          </ac:inkMkLst>
        </pc:inkChg>
        <pc:inkChg chg="add mod">
          <ac:chgData name="Weifeng Xu" userId="e7aed605-a3dd-4d5a-a692-a87037af107b" providerId="ADAL" clId="{BC6292C7-23F4-4ED4-A77E-013F6C63BF9B}" dt="2022-08-29T12:06:32.971" v="1678"/>
          <ac:inkMkLst>
            <pc:docMk/>
            <pc:sldMk cId="1734535167" sldId="270"/>
            <ac:inkMk id="17" creationId="{91822D95-EBFA-2B5A-AA82-D7E675AE25C5}"/>
          </ac:inkMkLst>
        </pc:inkChg>
        <pc:inkChg chg="add del">
          <ac:chgData name="Weifeng Xu" userId="e7aed605-a3dd-4d5a-a692-a87037af107b" providerId="ADAL" clId="{BC6292C7-23F4-4ED4-A77E-013F6C63BF9B}" dt="2022-08-29T12:14:08.189" v="1681" actId="9405"/>
          <ac:inkMkLst>
            <pc:docMk/>
            <pc:sldMk cId="1734535167" sldId="270"/>
            <ac:inkMk id="19" creationId="{98FE3E42-19C3-E96A-F218-FE2D385BD89A}"/>
          </ac:inkMkLst>
        </pc:inkChg>
        <pc:inkChg chg="add del">
          <ac:chgData name="Weifeng Xu" userId="e7aed605-a3dd-4d5a-a692-a87037af107b" providerId="ADAL" clId="{BC6292C7-23F4-4ED4-A77E-013F6C63BF9B}" dt="2022-08-29T12:14:16.164" v="1683" actId="9405"/>
          <ac:inkMkLst>
            <pc:docMk/>
            <pc:sldMk cId="1734535167" sldId="270"/>
            <ac:inkMk id="20" creationId="{E1D62483-2E0E-0984-270D-5D7136571E12}"/>
          </ac:inkMkLst>
        </pc:inkChg>
        <pc:inkChg chg="add">
          <ac:chgData name="Weifeng Xu" userId="e7aed605-a3dd-4d5a-a692-a87037af107b" providerId="ADAL" clId="{BC6292C7-23F4-4ED4-A77E-013F6C63BF9B}" dt="2022-08-29T12:14:21.326" v="1684" actId="9405"/>
          <ac:inkMkLst>
            <pc:docMk/>
            <pc:sldMk cId="1734535167" sldId="270"/>
            <ac:inkMk id="21" creationId="{A2C4DFEC-9AC9-8E01-6953-80669545C8E6}"/>
          </ac:inkMkLst>
        </pc:inkChg>
        <pc:inkChg chg="add del mod">
          <ac:chgData name="Weifeng Xu" userId="e7aed605-a3dd-4d5a-a692-a87037af107b" providerId="ADAL" clId="{BC6292C7-23F4-4ED4-A77E-013F6C63BF9B}" dt="2022-08-29T12:14:35.315" v="1690" actId="9405"/>
          <ac:inkMkLst>
            <pc:docMk/>
            <pc:sldMk cId="1734535167" sldId="270"/>
            <ac:inkMk id="22" creationId="{3440DFD9-4516-195C-EA52-04B16E63DE48}"/>
          </ac:inkMkLst>
        </pc:inkChg>
        <pc:inkChg chg="add del mod">
          <ac:chgData name="Weifeng Xu" userId="e7aed605-a3dd-4d5a-a692-a87037af107b" providerId="ADAL" clId="{BC6292C7-23F4-4ED4-A77E-013F6C63BF9B}" dt="2022-08-29T12:14:35.005" v="1689"/>
          <ac:inkMkLst>
            <pc:docMk/>
            <pc:sldMk cId="1734535167" sldId="270"/>
            <ac:inkMk id="23" creationId="{270F3073-78AD-5844-B7E6-1DD1B3387250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5" creationId="{C381568E-2A85-0C29-FE42-91D86DDAD47E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6" creationId="{02771D6A-17C1-1BD6-43D0-610927C47D89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8" creationId="{BF068E68-C5FF-7FC1-D71A-C4B8DA86CBDA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9" creationId="{3484F6A8-52D3-05D5-A2BA-3D2CBDDF82B5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30" creationId="{340294B8-1B8B-24BF-FEE0-16A9E1542596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31" creationId="{88936F80-9C7F-ABA8-8A5E-FF17584696BA}"/>
          </ac:inkMkLst>
        </pc:inkChg>
        <pc:inkChg chg="add mod">
          <ac:chgData name="Weifeng Xu" userId="e7aed605-a3dd-4d5a-a692-a87037af107b" providerId="ADAL" clId="{BC6292C7-23F4-4ED4-A77E-013F6C63BF9B}" dt="2022-08-29T12:14:56.712" v="1703"/>
          <ac:inkMkLst>
            <pc:docMk/>
            <pc:sldMk cId="1734535167" sldId="270"/>
            <ac:inkMk id="33" creationId="{F62B35D4-E2A5-5344-2DE5-BB303E75C41A}"/>
          </ac:inkMkLst>
        </pc:inkChg>
        <pc:inkChg chg="add mod">
          <ac:chgData name="Weifeng Xu" userId="e7aed605-a3dd-4d5a-a692-a87037af107b" providerId="ADAL" clId="{BC6292C7-23F4-4ED4-A77E-013F6C63BF9B}" dt="2022-08-29T12:14:56.712" v="1703"/>
          <ac:inkMkLst>
            <pc:docMk/>
            <pc:sldMk cId="1734535167" sldId="270"/>
            <ac:inkMk id="34" creationId="{6029C805-C4C1-3552-94EF-3E0F2691C7F5}"/>
          </ac:inkMkLst>
        </pc:inkChg>
        <pc:inkChg chg="add mod">
          <ac:chgData name="Weifeng Xu" userId="e7aed605-a3dd-4d5a-a692-a87037af107b" providerId="ADAL" clId="{BC6292C7-23F4-4ED4-A77E-013F6C63BF9B}" dt="2022-08-29T12:14:56.712" v="1703"/>
          <ac:inkMkLst>
            <pc:docMk/>
            <pc:sldMk cId="1734535167" sldId="270"/>
            <ac:inkMk id="35" creationId="{3DEE22F9-74AB-89AA-8044-C01A9538833C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36" creationId="{12D69EC0-DD40-C50D-DAC8-CB7C8B6A0C5A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38" creationId="{67529261-3588-3CC9-AC44-2AEBE5A473E2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40" creationId="{4AEDCF1F-D879-A6F0-77E4-8B57A29865B1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42" creationId="{B2D8EF31-34AE-D5AD-94E7-5613D5C9CC60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43" creationId="{DCE0631D-ECB8-DDDF-6855-4B73183E77E7}"/>
          </ac:inkMkLst>
        </pc:inkChg>
        <pc:inkChg chg="add">
          <ac:chgData name="Weifeng Xu" userId="e7aed605-a3dd-4d5a-a692-a87037af107b" providerId="ADAL" clId="{BC6292C7-23F4-4ED4-A77E-013F6C63BF9B}" dt="2022-08-29T12:15:10.234" v="1711" actId="9405"/>
          <ac:inkMkLst>
            <pc:docMk/>
            <pc:sldMk cId="1734535167" sldId="270"/>
            <ac:inkMk id="45" creationId="{E964F263-1E4B-FF1A-6656-0A396F41A0FD}"/>
          </ac:inkMkLst>
        </pc:inkChg>
        <pc:inkChg chg="add">
          <ac:chgData name="Weifeng Xu" userId="e7aed605-a3dd-4d5a-a692-a87037af107b" providerId="ADAL" clId="{BC6292C7-23F4-4ED4-A77E-013F6C63BF9B}" dt="2022-08-29T12:15:13.573" v="1712" actId="9405"/>
          <ac:inkMkLst>
            <pc:docMk/>
            <pc:sldMk cId="1734535167" sldId="270"/>
            <ac:inkMk id="46" creationId="{772F9124-90C1-D2EC-B3A7-1946BCD06080}"/>
          </ac:inkMkLst>
        </pc:inkChg>
      </pc:sldChg>
      <pc:sldChg chg="addSp delSp modSp new mod modClrScheme chgLayout">
        <pc:chgData name="Weifeng Xu" userId="e7aed605-a3dd-4d5a-a692-a87037af107b" providerId="ADAL" clId="{BC6292C7-23F4-4ED4-A77E-013F6C63BF9B}" dt="2021-12-21T00:26:53.513" v="1054" actId="1076"/>
        <pc:sldMkLst>
          <pc:docMk/>
          <pc:sldMk cId="4218427973" sldId="271"/>
        </pc:sldMkLst>
        <pc:spChg chg="del">
          <ac:chgData name="Weifeng Xu" userId="e7aed605-a3dd-4d5a-a692-a87037af107b" providerId="ADAL" clId="{BC6292C7-23F4-4ED4-A77E-013F6C63BF9B}" dt="2021-12-21T00:26:05.435" v="1045" actId="700"/>
          <ac:spMkLst>
            <pc:docMk/>
            <pc:sldMk cId="4218427973" sldId="271"/>
            <ac:spMk id="2" creationId="{16759899-B558-4A3C-851E-9A10283D9597}"/>
          </ac:spMkLst>
        </pc:spChg>
        <pc:spChg chg="del">
          <ac:chgData name="Weifeng Xu" userId="e7aed605-a3dd-4d5a-a692-a87037af107b" providerId="ADAL" clId="{BC6292C7-23F4-4ED4-A77E-013F6C63BF9B}" dt="2021-12-21T00:26:05.435" v="1045" actId="700"/>
          <ac:spMkLst>
            <pc:docMk/>
            <pc:sldMk cId="4218427973" sldId="271"/>
            <ac:spMk id="3" creationId="{42EF7844-591B-466E-80F9-FBDBAA60F668}"/>
          </ac:spMkLst>
        </pc:spChg>
        <pc:spChg chg="add mod">
          <ac:chgData name="Weifeng Xu" userId="e7aed605-a3dd-4d5a-a692-a87037af107b" providerId="ADAL" clId="{BC6292C7-23F4-4ED4-A77E-013F6C63BF9B}" dt="2021-12-21T00:26:50.986" v="1053" actId="1076"/>
          <ac:spMkLst>
            <pc:docMk/>
            <pc:sldMk cId="4218427973" sldId="271"/>
            <ac:spMk id="8" creationId="{6DBDB9C1-0A26-4CF9-B127-A55BEF3A647E}"/>
          </ac:spMkLst>
        </pc:spChg>
        <pc:picChg chg="add mod">
          <ac:chgData name="Weifeng Xu" userId="e7aed605-a3dd-4d5a-a692-a87037af107b" providerId="ADAL" clId="{BC6292C7-23F4-4ED4-A77E-013F6C63BF9B}" dt="2021-12-21T00:26:43.734" v="1051" actId="1076"/>
          <ac:picMkLst>
            <pc:docMk/>
            <pc:sldMk cId="4218427973" sldId="271"/>
            <ac:picMk id="5" creationId="{DBFCFC3C-50A2-4E27-84D9-502AB698B590}"/>
          </ac:picMkLst>
        </pc:picChg>
        <pc:picChg chg="add mod">
          <ac:chgData name="Weifeng Xu" userId="e7aed605-a3dd-4d5a-a692-a87037af107b" providerId="ADAL" clId="{BC6292C7-23F4-4ED4-A77E-013F6C63BF9B}" dt="2021-12-21T00:26:53.513" v="1054" actId="1076"/>
          <ac:picMkLst>
            <pc:docMk/>
            <pc:sldMk cId="4218427973" sldId="271"/>
            <ac:picMk id="7" creationId="{57DB3D4B-A019-46A4-97BC-99E53114A6AE}"/>
          </ac:picMkLst>
        </pc:picChg>
      </pc:sldChg>
      <pc:sldChg chg="addSp modSp new mod modClrScheme chgLayout modNotesTx">
        <pc:chgData name="Weifeng Xu" userId="e7aed605-a3dd-4d5a-a692-a87037af107b" providerId="ADAL" clId="{BC6292C7-23F4-4ED4-A77E-013F6C63BF9B}" dt="2022-01-26T14:18:54.430" v="1269" actId="6549"/>
        <pc:sldMkLst>
          <pc:docMk/>
          <pc:sldMk cId="1324712681" sldId="272"/>
        </pc:sldMkLst>
        <pc:spChg chg="add mod">
          <ac:chgData name="Weifeng Xu" userId="e7aed605-a3dd-4d5a-a692-a87037af107b" providerId="ADAL" clId="{BC6292C7-23F4-4ED4-A77E-013F6C63BF9B}" dt="2022-01-26T14:18:29.629" v="1268" actId="20577"/>
          <ac:spMkLst>
            <pc:docMk/>
            <pc:sldMk cId="1324712681" sldId="272"/>
            <ac:spMk id="2" creationId="{AFC1A7BA-7685-444F-857C-61C577903823}"/>
          </ac:spMkLst>
        </pc:spChg>
        <pc:spChg chg="add mod">
          <ac:chgData name="Weifeng Xu" userId="e7aed605-a3dd-4d5a-a692-a87037af107b" providerId="ADAL" clId="{BC6292C7-23F4-4ED4-A77E-013F6C63BF9B}" dt="2021-12-21T01:31:57.508" v="1177" actId="20577"/>
          <ac:spMkLst>
            <pc:docMk/>
            <pc:sldMk cId="1324712681" sldId="272"/>
            <ac:spMk id="5" creationId="{415B57A5-1BD6-413C-96E9-176F8C2895BE}"/>
          </ac:spMkLst>
        </pc:spChg>
        <pc:spChg chg="add mod">
          <ac:chgData name="Weifeng Xu" userId="e7aed605-a3dd-4d5a-a692-a87037af107b" providerId="ADAL" clId="{BC6292C7-23F4-4ED4-A77E-013F6C63BF9B}" dt="2021-12-21T01:32:04.524" v="1183" actId="20577"/>
          <ac:spMkLst>
            <pc:docMk/>
            <pc:sldMk cId="1324712681" sldId="272"/>
            <ac:spMk id="8" creationId="{EB5CE0EB-8D15-4E49-8E6C-D40A55F67FA1}"/>
          </ac:spMkLst>
        </pc:spChg>
        <pc:spChg chg="add mod">
          <ac:chgData name="Weifeng Xu" userId="e7aed605-a3dd-4d5a-a692-a87037af107b" providerId="ADAL" clId="{BC6292C7-23F4-4ED4-A77E-013F6C63BF9B}" dt="2022-01-26T14:18:54.430" v="1269" actId="6549"/>
          <ac:spMkLst>
            <pc:docMk/>
            <pc:sldMk cId="1324712681" sldId="272"/>
            <ac:spMk id="11" creationId="{F1B5F1E5-6327-42E9-9A3A-003CF6C77E29}"/>
          </ac:spMkLst>
        </pc:spChg>
        <pc:picChg chg="add mod">
          <ac:chgData name="Weifeng Xu" userId="e7aed605-a3dd-4d5a-a692-a87037af107b" providerId="ADAL" clId="{BC6292C7-23F4-4ED4-A77E-013F6C63BF9B}" dt="2021-12-21T01:31:11.605" v="1154" actId="14100"/>
          <ac:picMkLst>
            <pc:docMk/>
            <pc:sldMk cId="1324712681" sldId="272"/>
            <ac:picMk id="4" creationId="{42D45F63-2DF1-4EC4-BADA-005EA22E2150}"/>
          </ac:picMkLst>
        </pc:picChg>
        <pc:picChg chg="add mod">
          <ac:chgData name="Weifeng Xu" userId="e7aed605-a3dd-4d5a-a692-a87037af107b" providerId="ADAL" clId="{BC6292C7-23F4-4ED4-A77E-013F6C63BF9B}" dt="2021-12-21T01:24:51.137" v="1144" actId="1076"/>
          <ac:picMkLst>
            <pc:docMk/>
            <pc:sldMk cId="1324712681" sldId="272"/>
            <ac:picMk id="7" creationId="{BDACB289-4944-4585-B8A1-AA600B7BC249}"/>
          </ac:picMkLst>
        </pc:picChg>
        <pc:picChg chg="add mod">
          <ac:chgData name="Weifeng Xu" userId="e7aed605-a3dd-4d5a-a692-a87037af107b" providerId="ADAL" clId="{BC6292C7-23F4-4ED4-A77E-013F6C63BF9B}" dt="2021-12-21T01:31:06.641" v="1153" actId="1076"/>
          <ac:picMkLst>
            <pc:docMk/>
            <pc:sldMk cId="1324712681" sldId="272"/>
            <ac:picMk id="10" creationId="{514FB793-7020-434C-9CBE-934F371E387F}"/>
          </ac:picMkLst>
        </pc:picChg>
      </pc:sldChg>
      <pc:sldChg chg="addSp modSp new mod ord">
        <pc:chgData name="Weifeng Xu" userId="e7aed605-a3dd-4d5a-a692-a87037af107b" providerId="ADAL" clId="{BC6292C7-23F4-4ED4-A77E-013F6C63BF9B}" dt="2022-08-29T12:17:57.976" v="1763"/>
        <pc:sldMkLst>
          <pc:docMk/>
          <pc:sldMk cId="1515556541" sldId="273"/>
        </pc:sldMkLst>
        <pc:spChg chg="add mod">
          <ac:chgData name="Weifeng Xu" userId="e7aed605-a3dd-4d5a-a692-a87037af107b" providerId="ADAL" clId="{BC6292C7-23F4-4ED4-A77E-013F6C63BF9B}" dt="2021-12-21T01:37:40.830" v="1212" actId="20577"/>
          <ac:spMkLst>
            <pc:docMk/>
            <pc:sldMk cId="1515556541" sldId="273"/>
            <ac:spMk id="4" creationId="{575B0C08-4C42-4366-A7A7-2AE24A9C821E}"/>
          </ac:spMkLst>
        </pc:spChg>
        <pc:picChg chg="add mod">
          <ac:chgData name="Weifeng Xu" userId="e7aed605-a3dd-4d5a-a692-a87037af107b" providerId="ADAL" clId="{BC6292C7-23F4-4ED4-A77E-013F6C63BF9B}" dt="2021-12-21T01:37:05.389" v="1194" actId="1076"/>
          <ac:picMkLst>
            <pc:docMk/>
            <pc:sldMk cId="1515556541" sldId="273"/>
            <ac:picMk id="3" creationId="{8FD9840B-B109-40DC-9234-D2B228531696}"/>
          </ac:picMkLst>
        </pc:picChg>
      </pc:sldChg>
      <pc:sldChg chg="addSp delSp modSp new mod modClrScheme chgLayout">
        <pc:chgData name="Weifeng Xu" userId="e7aed605-a3dd-4d5a-a692-a87037af107b" providerId="ADAL" clId="{BC6292C7-23F4-4ED4-A77E-013F6C63BF9B}" dt="2022-01-31T15:32:06.148" v="1371" actId="20577"/>
        <pc:sldMkLst>
          <pc:docMk/>
          <pc:sldMk cId="2476286752" sldId="274"/>
        </pc:sldMkLst>
        <pc:spChg chg="del mod ord">
          <ac:chgData name="Weifeng Xu" userId="e7aed605-a3dd-4d5a-a692-a87037af107b" providerId="ADAL" clId="{BC6292C7-23F4-4ED4-A77E-013F6C63BF9B}" dt="2022-01-31T15:31:58.589" v="1356" actId="700"/>
          <ac:spMkLst>
            <pc:docMk/>
            <pc:sldMk cId="2476286752" sldId="274"/>
            <ac:spMk id="2" creationId="{D7056C79-4604-4D3D-A85A-2BA9E8D996A3}"/>
          </ac:spMkLst>
        </pc:spChg>
        <pc:spChg chg="add mod ord">
          <ac:chgData name="Weifeng Xu" userId="e7aed605-a3dd-4d5a-a692-a87037af107b" providerId="ADAL" clId="{BC6292C7-23F4-4ED4-A77E-013F6C63BF9B}" dt="2022-01-31T15:32:06.148" v="1371" actId="20577"/>
          <ac:spMkLst>
            <pc:docMk/>
            <pc:sldMk cId="2476286752" sldId="274"/>
            <ac:spMk id="3" creationId="{C8C7F65F-793A-4F87-A760-845F7B6630C1}"/>
          </ac:spMkLst>
        </pc:spChg>
        <pc:spChg chg="add mod ord">
          <ac:chgData name="Weifeng Xu" userId="e7aed605-a3dd-4d5a-a692-a87037af107b" providerId="ADAL" clId="{BC6292C7-23F4-4ED4-A77E-013F6C63BF9B}" dt="2022-01-31T15:31:58.589" v="1356" actId="700"/>
          <ac:spMkLst>
            <pc:docMk/>
            <pc:sldMk cId="2476286752" sldId="274"/>
            <ac:spMk id="4" creationId="{70C8E395-1569-4B57-B814-E3908C509EA6}"/>
          </ac:spMkLst>
        </pc:spChg>
      </pc:sldChg>
      <pc:sldChg chg="addSp delSp modSp new mod modClrScheme chgLayout modNotesTx">
        <pc:chgData name="Weifeng Xu" userId="e7aed605-a3dd-4d5a-a692-a87037af107b" providerId="ADAL" clId="{BC6292C7-23F4-4ED4-A77E-013F6C63BF9B}" dt="2022-01-31T15:48:43.981" v="1452" actId="14100"/>
        <pc:sldMkLst>
          <pc:docMk/>
          <pc:sldMk cId="3972243169" sldId="275"/>
        </pc:sldMkLst>
        <pc:spChg chg="del mod ord">
          <ac:chgData name="Weifeng Xu" userId="e7aed605-a3dd-4d5a-a692-a87037af107b" providerId="ADAL" clId="{BC6292C7-23F4-4ED4-A77E-013F6C63BF9B}" dt="2022-01-31T15:32:13.467" v="1373" actId="700"/>
          <ac:spMkLst>
            <pc:docMk/>
            <pc:sldMk cId="3972243169" sldId="275"/>
            <ac:spMk id="2" creationId="{6E12C013-6013-47AC-AC9A-AE6132C99C89}"/>
          </ac:spMkLst>
        </pc:spChg>
        <pc:spChg chg="del">
          <ac:chgData name="Weifeng Xu" userId="e7aed605-a3dd-4d5a-a692-a87037af107b" providerId="ADAL" clId="{BC6292C7-23F4-4ED4-A77E-013F6C63BF9B}" dt="2022-01-31T15:32:13.467" v="1373" actId="700"/>
          <ac:spMkLst>
            <pc:docMk/>
            <pc:sldMk cId="3972243169" sldId="275"/>
            <ac:spMk id="3" creationId="{724155F7-0560-4373-9E83-26BE67B9DCBD}"/>
          </ac:spMkLst>
        </pc:spChg>
        <pc:spChg chg="add del mod ord">
          <ac:chgData name="Weifeng Xu" userId="e7aed605-a3dd-4d5a-a692-a87037af107b" providerId="ADAL" clId="{BC6292C7-23F4-4ED4-A77E-013F6C63BF9B}" dt="2022-01-31T15:33:11.288" v="1374" actId="700"/>
          <ac:spMkLst>
            <pc:docMk/>
            <pc:sldMk cId="3972243169" sldId="275"/>
            <ac:spMk id="4" creationId="{BC147E6A-8A38-4986-B0BF-05265AAF3ED2}"/>
          </ac:spMkLst>
        </pc:spChg>
        <pc:spChg chg="add mod ord">
          <ac:chgData name="Weifeng Xu" userId="e7aed605-a3dd-4d5a-a692-a87037af107b" providerId="ADAL" clId="{BC6292C7-23F4-4ED4-A77E-013F6C63BF9B}" dt="2022-01-31T15:33:18.528" v="1376"/>
          <ac:spMkLst>
            <pc:docMk/>
            <pc:sldMk cId="3972243169" sldId="275"/>
            <ac:spMk id="5" creationId="{F7C85A65-85F6-4869-ABF4-66ECE9F4E7F5}"/>
          </ac:spMkLst>
        </pc:spChg>
        <pc:spChg chg="add mod ord">
          <ac:chgData name="Weifeng Xu" userId="e7aed605-a3dd-4d5a-a692-a87037af107b" providerId="ADAL" clId="{BC6292C7-23F4-4ED4-A77E-013F6C63BF9B}" dt="2022-01-31T15:48:43.981" v="1452" actId="14100"/>
          <ac:spMkLst>
            <pc:docMk/>
            <pc:sldMk cId="3972243169" sldId="275"/>
            <ac:spMk id="6" creationId="{23BFB659-95F8-4F0B-8232-6515C6879CE9}"/>
          </ac:spMkLst>
        </pc:spChg>
        <pc:spChg chg="add mod">
          <ac:chgData name="Weifeng Xu" userId="e7aed605-a3dd-4d5a-a692-a87037af107b" providerId="ADAL" clId="{BC6292C7-23F4-4ED4-A77E-013F6C63BF9B}" dt="2022-01-31T15:48:04.857" v="1430" actId="1076"/>
          <ac:spMkLst>
            <pc:docMk/>
            <pc:sldMk cId="3972243169" sldId="275"/>
            <ac:spMk id="11" creationId="{EAA7B474-0ADF-4310-9AAD-F48A44972498}"/>
          </ac:spMkLst>
        </pc:spChg>
        <pc:spChg chg="add mod">
          <ac:chgData name="Weifeng Xu" userId="e7aed605-a3dd-4d5a-a692-a87037af107b" providerId="ADAL" clId="{BC6292C7-23F4-4ED4-A77E-013F6C63BF9B}" dt="2022-01-31T15:48:38.721" v="1451" actId="20577"/>
          <ac:spMkLst>
            <pc:docMk/>
            <pc:sldMk cId="3972243169" sldId="275"/>
            <ac:spMk id="12" creationId="{0D8CFFCA-9681-4B33-88B1-0D682032CEA5}"/>
          </ac:spMkLst>
        </pc:spChg>
        <pc:picChg chg="add mod">
          <ac:chgData name="Weifeng Xu" userId="e7aed605-a3dd-4d5a-a692-a87037af107b" providerId="ADAL" clId="{BC6292C7-23F4-4ED4-A77E-013F6C63BF9B}" dt="2022-01-31T15:39:18.934" v="1395" actId="1076"/>
          <ac:picMkLst>
            <pc:docMk/>
            <pc:sldMk cId="3972243169" sldId="275"/>
            <ac:picMk id="8" creationId="{624A0C72-2EC3-4A4F-9E88-34123ABA7E76}"/>
          </ac:picMkLst>
        </pc:picChg>
        <pc:picChg chg="add mod">
          <ac:chgData name="Weifeng Xu" userId="e7aed605-a3dd-4d5a-a692-a87037af107b" providerId="ADAL" clId="{BC6292C7-23F4-4ED4-A77E-013F6C63BF9B}" dt="2022-01-31T15:48:12.148" v="1431" actId="1076"/>
          <ac:picMkLst>
            <pc:docMk/>
            <pc:sldMk cId="3972243169" sldId="275"/>
            <ac:picMk id="10" creationId="{F638BD0D-3CCB-4D36-AD59-F18C1E11EEAB}"/>
          </ac:picMkLst>
        </pc:picChg>
      </pc:sldChg>
      <pc:sldChg chg="modSp new mod modNotesTx">
        <pc:chgData name="Weifeng Xu" userId="e7aed605-a3dd-4d5a-a692-a87037af107b" providerId="ADAL" clId="{BC6292C7-23F4-4ED4-A77E-013F6C63BF9B}" dt="2022-09-12T13:27:39.346" v="2029" actId="20577"/>
        <pc:sldMkLst>
          <pc:docMk/>
          <pc:sldMk cId="930520840" sldId="276"/>
        </pc:sldMkLst>
        <pc:spChg chg="mod">
          <ac:chgData name="Weifeng Xu" userId="e7aed605-a3dd-4d5a-a692-a87037af107b" providerId="ADAL" clId="{BC6292C7-23F4-4ED4-A77E-013F6C63BF9B}" dt="2022-01-31T16:32:40.269" v="1480" actId="21"/>
          <ac:spMkLst>
            <pc:docMk/>
            <pc:sldMk cId="930520840" sldId="276"/>
            <ac:spMk id="2" creationId="{01324B60-4399-4B03-A2B0-1AD626B9B860}"/>
          </ac:spMkLst>
        </pc:spChg>
        <pc:spChg chg="mod">
          <ac:chgData name="Weifeng Xu" userId="e7aed605-a3dd-4d5a-a692-a87037af107b" providerId="ADAL" clId="{BC6292C7-23F4-4ED4-A77E-013F6C63BF9B}" dt="2022-01-31T16:33:48.303" v="1507" actId="20577"/>
          <ac:spMkLst>
            <pc:docMk/>
            <pc:sldMk cId="930520840" sldId="276"/>
            <ac:spMk id="3" creationId="{2500F15C-7111-422D-9384-11B217932593}"/>
          </ac:spMkLst>
        </pc:spChg>
      </pc:sldChg>
      <pc:sldChg chg="modSp new del mod">
        <pc:chgData name="Weifeng Xu" userId="e7aed605-a3dd-4d5a-a692-a87037af107b" providerId="ADAL" clId="{BC6292C7-23F4-4ED4-A77E-013F6C63BF9B}" dt="2022-01-31T16:27:37.460" v="1475" actId="47"/>
        <pc:sldMkLst>
          <pc:docMk/>
          <pc:sldMk cId="3290993918" sldId="276"/>
        </pc:sldMkLst>
        <pc:spChg chg="mod">
          <ac:chgData name="Weifeng Xu" userId="e7aed605-a3dd-4d5a-a692-a87037af107b" providerId="ADAL" clId="{BC6292C7-23F4-4ED4-A77E-013F6C63BF9B}" dt="2022-01-31T16:26:44.135" v="1474" actId="20577"/>
          <ac:spMkLst>
            <pc:docMk/>
            <pc:sldMk cId="3290993918" sldId="276"/>
            <ac:spMk id="2" creationId="{A02A8E9C-7A74-41D8-B53D-7D3443FFE2A2}"/>
          </ac:spMkLst>
        </pc:spChg>
      </pc:sldChg>
      <pc:sldChg chg="addSp modSp new mod setBg">
        <pc:chgData name="Weifeng Xu" userId="e7aed605-a3dd-4d5a-a692-a87037af107b" providerId="ADAL" clId="{BC6292C7-23F4-4ED4-A77E-013F6C63BF9B}" dt="2022-08-29T12:31:26.125" v="1868" actId="113"/>
        <pc:sldMkLst>
          <pc:docMk/>
          <pc:sldMk cId="1320463007" sldId="277"/>
        </pc:sldMkLst>
        <pc:spChg chg="mod">
          <ac:chgData name="Weifeng Xu" userId="e7aed605-a3dd-4d5a-a692-a87037af107b" providerId="ADAL" clId="{BC6292C7-23F4-4ED4-A77E-013F6C63BF9B}" dt="2022-08-29T12:29:51.080" v="1831" actId="20577"/>
          <ac:spMkLst>
            <pc:docMk/>
            <pc:sldMk cId="1320463007" sldId="277"/>
            <ac:spMk id="2" creationId="{C789FD17-AFA8-1EED-F8FC-17656EDC9BCB}"/>
          </ac:spMkLst>
        </pc:spChg>
        <pc:spChg chg="add mod">
          <ac:chgData name="Weifeng Xu" userId="e7aed605-a3dd-4d5a-a692-a87037af107b" providerId="ADAL" clId="{BC6292C7-23F4-4ED4-A77E-013F6C63BF9B}" dt="2022-08-29T12:31:26.125" v="1868" actId="113"/>
          <ac:spMkLst>
            <pc:docMk/>
            <pc:sldMk cId="1320463007" sldId="277"/>
            <ac:spMk id="6" creationId="{06DB8224-7278-7473-B6EA-2C8E9E75DEFD}"/>
          </ac:spMkLst>
        </pc:spChg>
        <pc:spChg chg="add">
          <ac:chgData name="Weifeng Xu" userId="e7aed605-a3dd-4d5a-a692-a87037af107b" providerId="ADAL" clId="{BC6292C7-23F4-4ED4-A77E-013F6C63BF9B}" dt="2022-08-29T12:29:31.538" v="1820" actId="26606"/>
          <ac:spMkLst>
            <pc:docMk/>
            <pc:sldMk cId="1320463007" sldId="277"/>
            <ac:spMk id="9" creationId="{D4771268-CB57-404A-9271-370EB28F6090}"/>
          </ac:spMkLst>
        </pc:spChg>
        <pc:picChg chg="add mod">
          <ac:chgData name="Weifeng Xu" userId="e7aed605-a3dd-4d5a-a692-a87037af107b" providerId="ADAL" clId="{BC6292C7-23F4-4ED4-A77E-013F6C63BF9B}" dt="2022-08-29T12:30:13.646" v="1834" actId="1076"/>
          <ac:picMkLst>
            <pc:docMk/>
            <pc:sldMk cId="1320463007" sldId="277"/>
            <ac:picMk id="4" creationId="{932C25C0-C77C-D846-7E1A-537080E8C14B}"/>
          </ac:picMkLst>
        </pc:picChg>
      </pc:sldChg>
      <pc:sldChg chg="del">
        <pc:chgData name="Weifeng Xu" userId="e7aed605-a3dd-4d5a-a692-a87037af107b" providerId="ADAL" clId="{BC6292C7-23F4-4ED4-A77E-013F6C63BF9B}" dt="2021-08-26T13:19:54.875" v="24" actId="47"/>
        <pc:sldMkLst>
          <pc:docMk/>
          <pc:sldMk cId="1663533553" sldId="418"/>
        </pc:sldMkLst>
      </pc:sldChg>
      <pc:sldChg chg="del">
        <pc:chgData name="Weifeng Xu" userId="e7aed605-a3dd-4d5a-a692-a87037af107b" providerId="ADAL" clId="{BC6292C7-23F4-4ED4-A77E-013F6C63BF9B}" dt="2021-08-26T13:19:55.267" v="26" actId="47"/>
        <pc:sldMkLst>
          <pc:docMk/>
          <pc:sldMk cId="1167073923" sldId="419"/>
        </pc:sldMkLst>
      </pc:sldChg>
      <pc:sldChg chg="del">
        <pc:chgData name="Weifeng Xu" userId="e7aed605-a3dd-4d5a-a692-a87037af107b" providerId="ADAL" clId="{BC6292C7-23F4-4ED4-A77E-013F6C63BF9B}" dt="2021-08-26T13:19:55.449" v="27" actId="47"/>
        <pc:sldMkLst>
          <pc:docMk/>
          <pc:sldMk cId="964867491" sldId="420"/>
        </pc:sldMkLst>
      </pc:sldChg>
      <pc:sldChg chg="del">
        <pc:chgData name="Weifeng Xu" userId="e7aed605-a3dd-4d5a-a692-a87037af107b" providerId="ADAL" clId="{BC6292C7-23F4-4ED4-A77E-013F6C63BF9B}" dt="2021-08-26T13:19:55.633" v="28" actId="47"/>
        <pc:sldMkLst>
          <pc:docMk/>
          <pc:sldMk cId="1428006167" sldId="421"/>
        </pc:sldMkLst>
      </pc:sldChg>
      <pc:sldChg chg="del">
        <pc:chgData name="Weifeng Xu" userId="e7aed605-a3dd-4d5a-a692-a87037af107b" providerId="ADAL" clId="{BC6292C7-23F4-4ED4-A77E-013F6C63BF9B}" dt="2021-08-26T13:19:58.110" v="41" actId="47"/>
        <pc:sldMkLst>
          <pc:docMk/>
          <pc:sldMk cId="593528442" sldId="423"/>
        </pc:sldMkLst>
      </pc:sldChg>
      <pc:sldChg chg="del">
        <pc:chgData name="Weifeng Xu" userId="e7aed605-a3dd-4d5a-a692-a87037af107b" providerId="ADAL" clId="{BC6292C7-23F4-4ED4-A77E-013F6C63BF9B}" dt="2021-08-26T13:19:55.087" v="25" actId="47"/>
        <pc:sldMkLst>
          <pc:docMk/>
          <pc:sldMk cId="1429759575" sldId="427"/>
        </pc:sldMkLst>
      </pc:sldChg>
      <pc:sldChg chg="del">
        <pc:chgData name="Weifeng Xu" userId="e7aed605-a3dd-4d5a-a692-a87037af107b" providerId="ADAL" clId="{BC6292C7-23F4-4ED4-A77E-013F6C63BF9B}" dt="2021-08-26T13:19:56.144" v="31" actId="47"/>
        <pc:sldMkLst>
          <pc:docMk/>
          <pc:sldMk cId="1159618598" sldId="428"/>
        </pc:sldMkLst>
      </pc:sldChg>
      <pc:sldChg chg="del">
        <pc:chgData name="Weifeng Xu" userId="e7aed605-a3dd-4d5a-a692-a87037af107b" providerId="ADAL" clId="{BC6292C7-23F4-4ED4-A77E-013F6C63BF9B}" dt="2021-08-26T13:19:56.512" v="33" actId="47"/>
        <pc:sldMkLst>
          <pc:docMk/>
          <pc:sldMk cId="1861126999" sldId="429"/>
        </pc:sldMkLst>
      </pc:sldChg>
      <pc:sldChg chg="del">
        <pc:chgData name="Weifeng Xu" userId="e7aed605-a3dd-4d5a-a692-a87037af107b" providerId="ADAL" clId="{BC6292C7-23F4-4ED4-A77E-013F6C63BF9B}" dt="2021-08-26T13:19:56.737" v="34" actId="47"/>
        <pc:sldMkLst>
          <pc:docMk/>
          <pc:sldMk cId="2182210702" sldId="430"/>
        </pc:sldMkLst>
      </pc:sldChg>
      <pc:sldChg chg="del">
        <pc:chgData name="Weifeng Xu" userId="e7aed605-a3dd-4d5a-a692-a87037af107b" providerId="ADAL" clId="{BC6292C7-23F4-4ED4-A77E-013F6C63BF9B}" dt="2021-08-26T13:19:56.928" v="35" actId="47"/>
        <pc:sldMkLst>
          <pc:docMk/>
          <pc:sldMk cId="3967940993" sldId="431"/>
        </pc:sldMkLst>
      </pc:sldChg>
      <pc:sldChg chg="del">
        <pc:chgData name="Weifeng Xu" userId="e7aed605-a3dd-4d5a-a692-a87037af107b" providerId="ADAL" clId="{BC6292C7-23F4-4ED4-A77E-013F6C63BF9B}" dt="2021-08-26T13:19:57.084" v="36" actId="47"/>
        <pc:sldMkLst>
          <pc:docMk/>
          <pc:sldMk cId="730846325" sldId="432"/>
        </pc:sldMkLst>
      </pc:sldChg>
      <pc:sldChg chg="del">
        <pc:chgData name="Weifeng Xu" userId="e7aed605-a3dd-4d5a-a692-a87037af107b" providerId="ADAL" clId="{BC6292C7-23F4-4ED4-A77E-013F6C63BF9B}" dt="2021-08-26T13:19:58.319" v="42" actId="47"/>
        <pc:sldMkLst>
          <pc:docMk/>
          <pc:sldMk cId="1187390596" sldId="433"/>
        </pc:sldMkLst>
      </pc:sldChg>
      <pc:sldChg chg="del">
        <pc:chgData name="Weifeng Xu" userId="e7aed605-a3dd-4d5a-a692-a87037af107b" providerId="ADAL" clId="{BC6292C7-23F4-4ED4-A77E-013F6C63BF9B}" dt="2021-08-26T13:19:58.528" v="43" actId="47"/>
        <pc:sldMkLst>
          <pc:docMk/>
          <pc:sldMk cId="189084197" sldId="438"/>
        </pc:sldMkLst>
      </pc:sldChg>
      <pc:sldChg chg="del">
        <pc:chgData name="Weifeng Xu" userId="e7aed605-a3dd-4d5a-a692-a87037af107b" providerId="ADAL" clId="{BC6292C7-23F4-4ED4-A77E-013F6C63BF9B}" dt="2021-08-26T13:19:57.656" v="39" actId="47"/>
        <pc:sldMkLst>
          <pc:docMk/>
          <pc:sldMk cId="2445928380" sldId="441"/>
        </pc:sldMkLst>
      </pc:sldChg>
      <pc:sldChg chg="del">
        <pc:chgData name="Weifeng Xu" userId="e7aed605-a3dd-4d5a-a692-a87037af107b" providerId="ADAL" clId="{BC6292C7-23F4-4ED4-A77E-013F6C63BF9B}" dt="2021-08-26T13:19:57.280" v="37" actId="47"/>
        <pc:sldMkLst>
          <pc:docMk/>
          <pc:sldMk cId="3293749384" sldId="444"/>
        </pc:sldMkLst>
      </pc:sldChg>
      <pc:sldChg chg="del">
        <pc:chgData name="Weifeng Xu" userId="e7aed605-a3dd-4d5a-a692-a87037af107b" providerId="ADAL" clId="{BC6292C7-23F4-4ED4-A77E-013F6C63BF9B}" dt="2021-08-26T13:19:57.465" v="38" actId="47"/>
        <pc:sldMkLst>
          <pc:docMk/>
          <pc:sldMk cId="3984724258" sldId="447"/>
        </pc:sldMkLst>
      </pc:sldChg>
      <pc:sldChg chg="del">
        <pc:chgData name="Weifeng Xu" userId="e7aed605-a3dd-4d5a-a692-a87037af107b" providerId="ADAL" clId="{BC6292C7-23F4-4ED4-A77E-013F6C63BF9B}" dt="2021-08-26T13:19:53.547" v="16" actId="47"/>
        <pc:sldMkLst>
          <pc:docMk/>
          <pc:sldMk cId="3457596351" sldId="448"/>
        </pc:sldMkLst>
      </pc:sldChg>
      <pc:sldChg chg="del">
        <pc:chgData name="Weifeng Xu" userId="e7aed605-a3dd-4d5a-a692-a87037af107b" providerId="ADAL" clId="{BC6292C7-23F4-4ED4-A77E-013F6C63BF9B}" dt="2021-08-26T13:19:54.706" v="23" actId="47"/>
        <pc:sldMkLst>
          <pc:docMk/>
          <pc:sldMk cId="1351668847" sldId="449"/>
        </pc:sldMkLst>
      </pc:sldChg>
      <pc:sldChg chg="del">
        <pc:chgData name="Weifeng Xu" userId="e7aed605-a3dd-4d5a-a692-a87037af107b" providerId="ADAL" clId="{BC6292C7-23F4-4ED4-A77E-013F6C63BF9B}" dt="2021-08-26T13:19:57.838" v="40" actId="47"/>
        <pc:sldMkLst>
          <pc:docMk/>
          <pc:sldMk cId="56855467" sldId="450"/>
        </pc:sldMkLst>
      </pc:sldChg>
      <pc:sldChg chg="del">
        <pc:chgData name="Weifeng Xu" userId="e7aed605-a3dd-4d5a-a692-a87037af107b" providerId="ADAL" clId="{BC6292C7-23F4-4ED4-A77E-013F6C63BF9B}" dt="2021-08-26T13:19:59.138" v="46" actId="47"/>
        <pc:sldMkLst>
          <pc:docMk/>
          <pc:sldMk cId="1939852994" sldId="451"/>
        </pc:sldMkLst>
      </pc:sldChg>
      <pc:sldChg chg="del">
        <pc:chgData name="Weifeng Xu" userId="e7aed605-a3dd-4d5a-a692-a87037af107b" providerId="ADAL" clId="{BC6292C7-23F4-4ED4-A77E-013F6C63BF9B}" dt="2021-08-26T13:19:54.039" v="19" actId="47"/>
        <pc:sldMkLst>
          <pc:docMk/>
          <pc:sldMk cId="1947422297" sldId="452"/>
        </pc:sldMkLst>
      </pc:sldChg>
      <pc:sldChg chg="del">
        <pc:chgData name="Weifeng Xu" userId="e7aed605-a3dd-4d5a-a692-a87037af107b" providerId="ADAL" clId="{BC6292C7-23F4-4ED4-A77E-013F6C63BF9B}" dt="2021-08-26T13:19:54.196" v="20" actId="47"/>
        <pc:sldMkLst>
          <pc:docMk/>
          <pc:sldMk cId="3041551094" sldId="453"/>
        </pc:sldMkLst>
      </pc:sldChg>
      <pc:sldChg chg="del">
        <pc:chgData name="Weifeng Xu" userId="e7aed605-a3dd-4d5a-a692-a87037af107b" providerId="ADAL" clId="{BC6292C7-23F4-4ED4-A77E-013F6C63BF9B}" dt="2021-08-26T13:19:54.529" v="22" actId="47"/>
        <pc:sldMkLst>
          <pc:docMk/>
          <pc:sldMk cId="3669683899" sldId="454"/>
        </pc:sldMkLst>
      </pc:sldChg>
      <pc:sldChg chg="del">
        <pc:chgData name="Weifeng Xu" userId="e7aed605-a3dd-4d5a-a692-a87037af107b" providerId="ADAL" clId="{BC6292C7-23F4-4ED4-A77E-013F6C63BF9B}" dt="2021-08-26T13:19:54.370" v="21" actId="47"/>
        <pc:sldMkLst>
          <pc:docMk/>
          <pc:sldMk cId="524028341" sldId="455"/>
        </pc:sldMkLst>
      </pc:sldChg>
      <pc:sldChg chg="del">
        <pc:chgData name="Weifeng Xu" userId="e7aed605-a3dd-4d5a-a692-a87037af107b" providerId="ADAL" clId="{BC6292C7-23F4-4ED4-A77E-013F6C63BF9B}" dt="2021-08-26T13:19:55.816" v="29" actId="47"/>
        <pc:sldMkLst>
          <pc:docMk/>
          <pc:sldMk cId="1611306107" sldId="456"/>
        </pc:sldMkLst>
      </pc:sldChg>
      <pc:sldChg chg="del">
        <pc:chgData name="Weifeng Xu" userId="e7aed605-a3dd-4d5a-a692-a87037af107b" providerId="ADAL" clId="{BC6292C7-23F4-4ED4-A77E-013F6C63BF9B}" dt="2021-08-26T13:19:55.976" v="30" actId="47"/>
        <pc:sldMkLst>
          <pc:docMk/>
          <pc:sldMk cId="588258724" sldId="458"/>
        </pc:sldMkLst>
      </pc:sldChg>
      <pc:sldChg chg="del">
        <pc:chgData name="Weifeng Xu" userId="e7aed605-a3dd-4d5a-a692-a87037af107b" providerId="ADAL" clId="{BC6292C7-23F4-4ED4-A77E-013F6C63BF9B}" dt="2021-08-26T13:19:56.354" v="32" actId="47"/>
        <pc:sldMkLst>
          <pc:docMk/>
          <pc:sldMk cId="2564593808" sldId="459"/>
        </pc:sldMkLst>
      </pc:sldChg>
      <pc:sldChg chg="del">
        <pc:chgData name="Weifeng Xu" userId="e7aed605-a3dd-4d5a-a692-a87037af107b" providerId="ADAL" clId="{BC6292C7-23F4-4ED4-A77E-013F6C63BF9B}" dt="2021-08-26T13:19:59.472" v="47" actId="47"/>
        <pc:sldMkLst>
          <pc:docMk/>
          <pc:sldMk cId="4044252772" sldId="460"/>
        </pc:sldMkLst>
      </pc:sldChg>
      <pc:sldChg chg="del">
        <pc:chgData name="Weifeng Xu" userId="e7aed605-a3dd-4d5a-a692-a87037af107b" providerId="ADAL" clId="{BC6292C7-23F4-4ED4-A77E-013F6C63BF9B}" dt="2021-08-26T13:19:58.735" v="44" actId="47"/>
        <pc:sldMkLst>
          <pc:docMk/>
          <pc:sldMk cId="3630229365" sldId="461"/>
        </pc:sldMkLst>
      </pc:sldChg>
      <pc:sldChg chg="del">
        <pc:chgData name="Weifeng Xu" userId="e7aed605-a3dd-4d5a-a692-a87037af107b" providerId="ADAL" clId="{BC6292C7-23F4-4ED4-A77E-013F6C63BF9B}" dt="2021-08-26T13:19:58.951" v="45" actId="47"/>
        <pc:sldMkLst>
          <pc:docMk/>
          <pc:sldMk cId="2559588248" sldId="462"/>
        </pc:sldMkLst>
      </pc:sldChg>
    </pc:docChg>
  </pc:docChgLst>
  <pc:docChgLst>
    <pc:chgData name="Weifeng Xu" userId="e7aed605-a3dd-4d5a-a692-a87037af107b" providerId="ADAL" clId="{3A194C69-541F-4DAC-9FC0-76AC812597F4}"/>
    <pc:docChg chg="undo custSel addSld delSld modSld">
      <pc:chgData name="Weifeng Xu" userId="e7aed605-a3dd-4d5a-a692-a87037af107b" providerId="ADAL" clId="{3A194C69-541F-4DAC-9FC0-76AC812597F4}" dt="2021-08-10T21:17:23.928" v="162" actId="20577"/>
      <pc:docMkLst>
        <pc:docMk/>
      </pc:docMkLst>
      <pc:sldChg chg="modSp mod">
        <pc:chgData name="Weifeng Xu" userId="e7aed605-a3dd-4d5a-a692-a87037af107b" providerId="ADAL" clId="{3A194C69-541F-4DAC-9FC0-76AC812597F4}" dt="2021-08-10T20:51:26.847" v="66" actId="20577"/>
        <pc:sldMkLst>
          <pc:docMk/>
          <pc:sldMk cId="1325061211" sldId="256"/>
        </pc:sldMkLst>
        <pc:spChg chg="mod">
          <ac:chgData name="Weifeng Xu" userId="e7aed605-a3dd-4d5a-a692-a87037af107b" providerId="ADAL" clId="{3A194C69-541F-4DAC-9FC0-76AC812597F4}" dt="2021-08-10T20:51:26.847" v="66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modSp new mod">
        <pc:chgData name="Weifeng Xu" userId="e7aed605-a3dd-4d5a-a692-a87037af107b" providerId="ADAL" clId="{3A194C69-541F-4DAC-9FC0-76AC812597F4}" dt="2021-08-10T21:17:23.928" v="162" actId="20577"/>
        <pc:sldMkLst>
          <pc:docMk/>
          <pc:sldMk cId="3464803328" sldId="257"/>
        </pc:sldMkLst>
        <pc:spChg chg="mod">
          <ac:chgData name="Weifeng Xu" userId="e7aed605-a3dd-4d5a-a692-a87037af107b" providerId="ADAL" clId="{3A194C69-541F-4DAC-9FC0-76AC812597F4}" dt="2021-08-10T20:53:21.772" v="75" actId="20577"/>
          <ac:spMkLst>
            <pc:docMk/>
            <pc:sldMk cId="3464803328" sldId="257"/>
            <ac:spMk id="2" creationId="{A04FEFA9-CE2A-40FE-BF89-CEFE849B5984}"/>
          </ac:spMkLst>
        </pc:spChg>
        <pc:spChg chg="mod">
          <ac:chgData name="Weifeng Xu" userId="e7aed605-a3dd-4d5a-a692-a87037af107b" providerId="ADAL" clId="{3A194C69-541F-4DAC-9FC0-76AC812597F4}" dt="2021-08-10T21:17:23.928" v="162" actId="20577"/>
          <ac:spMkLst>
            <pc:docMk/>
            <pc:sldMk cId="3464803328" sldId="257"/>
            <ac:spMk id="3" creationId="{BC1247E6-97A2-4ED5-BB8F-4A27DE09086A}"/>
          </ac:spMkLst>
        </pc:spChg>
      </pc:sldChg>
      <pc:sldChg chg="addSp delSp modSp new mod modClrScheme chgLayout">
        <pc:chgData name="Weifeng Xu" userId="e7aed605-a3dd-4d5a-a692-a87037af107b" providerId="ADAL" clId="{3A194C69-541F-4DAC-9FC0-76AC812597F4}" dt="2021-08-10T21:15:16.623" v="148" actId="1076"/>
        <pc:sldMkLst>
          <pc:docMk/>
          <pc:sldMk cId="1820053488" sldId="258"/>
        </pc:sldMkLst>
        <pc:spChg chg="mod ord">
          <ac:chgData name="Weifeng Xu" userId="e7aed605-a3dd-4d5a-a692-a87037af107b" providerId="ADAL" clId="{3A194C69-541F-4DAC-9FC0-76AC812597F4}" dt="2021-08-10T21:08:51.618" v="120" actId="700"/>
          <ac:spMkLst>
            <pc:docMk/>
            <pc:sldMk cId="1820053488" sldId="258"/>
            <ac:spMk id="2" creationId="{42267A4A-8B9B-47A4-817F-5AF2B2A7D04B}"/>
          </ac:spMkLst>
        </pc:spChg>
        <pc:spChg chg="del">
          <ac:chgData name="Weifeng Xu" userId="e7aed605-a3dd-4d5a-a692-a87037af107b" providerId="ADAL" clId="{3A194C69-541F-4DAC-9FC0-76AC812597F4}" dt="2021-08-10T21:08:51.618" v="120" actId="700"/>
          <ac:spMkLst>
            <pc:docMk/>
            <pc:sldMk cId="1820053488" sldId="258"/>
            <ac:spMk id="3" creationId="{0F48830A-321B-478C-997A-7FF58B1DA503}"/>
          </ac:spMkLst>
        </pc:spChg>
        <pc:spChg chg="add mod">
          <ac:chgData name="Weifeng Xu" userId="e7aed605-a3dd-4d5a-a692-a87037af107b" providerId="ADAL" clId="{3A194C69-541F-4DAC-9FC0-76AC812597F4}" dt="2021-08-10T21:12:23.690" v="130" actId="1076"/>
          <ac:spMkLst>
            <pc:docMk/>
            <pc:sldMk cId="1820053488" sldId="258"/>
            <ac:spMk id="6" creationId="{905CAC5F-9C46-43BC-8BB1-EC229309A9ED}"/>
          </ac:spMkLst>
        </pc:spChg>
        <pc:picChg chg="add mod">
          <ac:chgData name="Weifeng Xu" userId="e7aed605-a3dd-4d5a-a692-a87037af107b" providerId="ADAL" clId="{3A194C69-541F-4DAC-9FC0-76AC812597F4}" dt="2021-08-10T21:12:30.590" v="133" actId="14100"/>
          <ac:picMkLst>
            <pc:docMk/>
            <pc:sldMk cId="1820053488" sldId="258"/>
            <ac:picMk id="4" creationId="{027238C0-5D61-46C9-B14A-A79E9F157546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7" creationId="{81B244E6-FEAB-41BB-9F4D-5BEFB571D4D7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8" creationId="{2A96043B-A4CF-477E-AE01-F4078FE8C004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9" creationId="{419B2A95-DFFF-45A3-B39F-AFB680F109D2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10" creationId="{30CBD996-C043-40F8-80C4-FBCF373A894F}"/>
          </ac:picMkLst>
        </pc:picChg>
        <pc:picChg chg="add mod">
          <ac:chgData name="Weifeng Xu" userId="e7aed605-a3dd-4d5a-a692-a87037af107b" providerId="ADAL" clId="{3A194C69-541F-4DAC-9FC0-76AC812597F4}" dt="2021-08-10T21:15:06.753" v="146" actId="1076"/>
          <ac:picMkLst>
            <pc:docMk/>
            <pc:sldMk cId="1820053488" sldId="258"/>
            <ac:picMk id="1026" creationId="{E06AC6B8-0565-4AB5-9E8E-DE68704F135B}"/>
          </ac:picMkLst>
        </pc:picChg>
        <pc:picChg chg="add mod">
          <ac:chgData name="Weifeng Xu" userId="e7aed605-a3dd-4d5a-a692-a87037af107b" providerId="ADAL" clId="{3A194C69-541F-4DAC-9FC0-76AC812597F4}" dt="2021-08-10T21:15:16.623" v="148" actId="1076"/>
          <ac:picMkLst>
            <pc:docMk/>
            <pc:sldMk cId="1820053488" sldId="258"/>
            <ac:picMk id="1028" creationId="{06A51E85-04AC-492D-8A56-EF418EF615D8}"/>
          </ac:picMkLst>
        </pc:picChg>
      </pc:sldChg>
      <pc:sldChg chg="del">
        <pc:chgData name="Weifeng Xu" userId="e7aed605-a3dd-4d5a-a692-a87037af107b" providerId="ADAL" clId="{3A194C69-541F-4DAC-9FC0-76AC812597F4}" dt="2021-08-10T20:50:26.162" v="2" actId="47"/>
        <pc:sldMkLst>
          <pc:docMk/>
          <pc:sldMk cId="2789471632" sldId="392"/>
        </pc:sldMkLst>
      </pc:sldChg>
      <pc:sldChg chg="del">
        <pc:chgData name="Weifeng Xu" userId="e7aed605-a3dd-4d5a-a692-a87037af107b" providerId="ADAL" clId="{3A194C69-541F-4DAC-9FC0-76AC812597F4}" dt="2021-08-10T20:50:26.992" v="6" actId="47"/>
        <pc:sldMkLst>
          <pc:docMk/>
          <pc:sldMk cId="3672303902" sldId="393"/>
        </pc:sldMkLst>
      </pc:sldChg>
      <pc:sldChg chg="del">
        <pc:chgData name="Weifeng Xu" userId="e7aed605-a3dd-4d5a-a692-a87037af107b" providerId="ADAL" clId="{3A194C69-541F-4DAC-9FC0-76AC812597F4}" dt="2021-08-10T20:50:27.360" v="8" actId="47"/>
        <pc:sldMkLst>
          <pc:docMk/>
          <pc:sldMk cId="2467691949" sldId="394"/>
        </pc:sldMkLst>
      </pc:sldChg>
      <pc:sldChg chg="del">
        <pc:chgData name="Weifeng Xu" userId="e7aed605-a3dd-4d5a-a692-a87037af107b" providerId="ADAL" clId="{3A194C69-541F-4DAC-9FC0-76AC812597F4}" dt="2021-08-10T20:50:27.968" v="11" actId="47"/>
        <pc:sldMkLst>
          <pc:docMk/>
          <pc:sldMk cId="1030962794" sldId="395"/>
        </pc:sldMkLst>
      </pc:sldChg>
      <pc:sldChg chg="del">
        <pc:chgData name="Weifeng Xu" userId="e7aed605-a3dd-4d5a-a692-a87037af107b" providerId="ADAL" clId="{3A194C69-541F-4DAC-9FC0-76AC812597F4}" dt="2021-08-10T20:50:29.651" v="19" actId="47"/>
        <pc:sldMkLst>
          <pc:docMk/>
          <pc:sldMk cId="1635951812" sldId="396"/>
        </pc:sldMkLst>
      </pc:sldChg>
      <pc:sldChg chg="del">
        <pc:chgData name="Weifeng Xu" userId="e7aed605-a3dd-4d5a-a692-a87037af107b" providerId="ADAL" clId="{3A194C69-541F-4DAC-9FC0-76AC812597F4}" dt="2021-08-10T20:50:27.543" v="9" actId="47"/>
        <pc:sldMkLst>
          <pc:docMk/>
          <pc:sldMk cId="3476957671" sldId="397"/>
        </pc:sldMkLst>
      </pc:sldChg>
      <pc:sldChg chg="del">
        <pc:chgData name="Weifeng Xu" userId="e7aed605-a3dd-4d5a-a692-a87037af107b" providerId="ADAL" clId="{3A194C69-541F-4DAC-9FC0-76AC812597F4}" dt="2021-08-10T20:50:28.334" v="13" actId="47"/>
        <pc:sldMkLst>
          <pc:docMk/>
          <pc:sldMk cId="837580508" sldId="398"/>
        </pc:sldMkLst>
      </pc:sldChg>
      <pc:sldChg chg="del">
        <pc:chgData name="Weifeng Xu" userId="e7aed605-a3dd-4d5a-a692-a87037af107b" providerId="ADAL" clId="{3A194C69-541F-4DAC-9FC0-76AC812597F4}" dt="2021-08-10T20:50:28.535" v="14" actId="47"/>
        <pc:sldMkLst>
          <pc:docMk/>
          <pc:sldMk cId="775249280" sldId="399"/>
        </pc:sldMkLst>
      </pc:sldChg>
      <pc:sldChg chg="del">
        <pc:chgData name="Weifeng Xu" userId="e7aed605-a3dd-4d5a-a692-a87037af107b" providerId="ADAL" clId="{3A194C69-541F-4DAC-9FC0-76AC812597F4}" dt="2021-08-10T20:50:28.768" v="15" actId="47"/>
        <pc:sldMkLst>
          <pc:docMk/>
          <pc:sldMk cId="614667185" sldId="400"/>
        </pc:sldMkLst>
      </pc:sldChg>
      <pc:sldChg chg="del">
        <pc:chgData name="Weifeng Xu" userId="e7aed605-a3dd-4d5a-a692-a87037af107b" providerId="ADAL" clId="{3A194C69-541F-4DAC-9FC0-76AC812597F4}" dt="2021-08-10T20:50:30.071" v="21" actId="47"/>
        <pc:sldMkLst>
          <pc:docMk/>
          <pc:sldMk cId="3582893092" sldId="401"/>
        </pc:sldMkLst>
      </pc:sldChg>
      <pc:sldChg chg="del">
        <pc:chgData name="Weifeng Xu" userId="e7aed605-a3dd-4d5a-a692-a87037af107b" providerId="ADAL" clId="{3A194C69-541F-4DAC-9FC0-76AC812597F4}" dt="2021-08-10T20:50:31.039" v="26" actId="47"/>
        <pc:sldMkLst>
          <pc:docMk/>
          <pc:sldMk cId="819433619" sldId="402"/>
        </pc:sldMkLst>
      </pc:sldChg>
      <pc:sldChg chg="del">
        <pc:chgData name="Weifeng Xu" userId="e7aed605-a3dd-4d5a-a692-a87037af107b" providerId="ADAL" clId="{3A194C69-541F-4DAC-9FC0-76AC812597F4}" dt="2021-08-10T20:50:29.867" v="20" actId="47"/>
        <pc:sldMkLst>
          <pc:docMk/>
          <pc:sldMk cId="39788097" sldId="403"/>
        </pc:sldMkLst>
      </pc:sldChg>
      <pc:sldChg chg="del">
        <pc:chgData name="Weifeng Xu" userId="e7aed605-a3dd-4d5a-a692-a87037af107b" providerId="ADAL" clId="{3A194C69-541F-4DAC-9FC0-76AC812597F4}" dt="2021-08-10T20:50:30.839" v="25" actId="47"/>
        <pc:sldMkLst>
          <pc:docMk/>
          <pc:sldMk cId="3665038014" sldId="404"/>
        </pc:sldMkLst>
      </pc:sldChg>
      <pc:sldChg chg="del">
        <pc:chgData name="Weifeng Xu" userId="e7aed605-a3dd-4d5a-a692-a87037af107b" providerId="ADAL" clId="{3A194C69-541F-4DAC-9FC0-76AC812597F4}" dt="2021-08-10T20:50:30.285" v="22" actId="47"/>
        <pc:sldMkLst>
          <pc:docMk/>
          <pc:sldMk cId="464350271" sldId="405"/>
        </pc:sldMkLst>
      </pc:sldChg>
      <pc:sldChg chg="del">
        <pc:chgData name="Weifeng Xu" userId="e7aed605-a3dd-4d5a-a692-a87037af107b" providerId="ADAL" clId="{3A194C69-541F-4DAC-9FC0-76AC812597F4}" dt="2021-08-10T20:50:31.220" v="27" actId="47"/>
        <pc:sldMkLst>
          <pc:docMk/>
          <pc:sldMk cId="2093752077" sldId="406"/>
        </pc:sldMkLst>
      </pc:sldChg>
      <pc:sldChg chg="del">
        <pc:chgData name="Weifeng Xu" userId="e7aed605-a3dd-4d5a-a692-a87037af107b" providerId="ADAL" clId="{3A194C69-541F-4DAC-9FC0-76AC812597F4}" dt="2021-08-10T20:50:31.936" v="31" actId="47"/>
        <pc:sldMkLst>
          <pc:docMk/>
          <pc:sldMk cId="1972666229" sldId="407"/>
        </pc:sldMkLst>
      </pc:sldChg>
      <pc:sldChg chg="del">
        <pc:chgData name="Weifeng Xu" userId="e7aed605-a3dd-4d5a-a692-a87037af107b" providerId="ADAL" clId="{3A194C69-541F-4DAC-9FC0-76AC812597F4}" dt="2021-08-10T20:50:32.126" v="32" actId="47"/>
        <pc:sldMkLst>
          <pc:docMk/>
          <pc:sldMk cId="2980641166" sldId="408"/>
        </pc:sldMkLst>
      </pc:sldChg>
      <pc:sldChg chg="del">
        <pc:chgData name="Weifeng Xu" userId="e7aed605-a3dd-4d5a-a692-a87037af107b" providerId="ADAL" clId="{3A194C69-541F-4DAC-9FC0-76AC812597F4}" dt="2021-08-10T20:50:32.374" v="33" actId="47"/>
        <pc:sldMkLst>
          <pc:docMk/>
          <pc:sldMk cId="3277870470" sldId="409"/>
        </pc:sldMkLst>
      </pc:sldChg>
      <pc:sldChg chg="del">
        <pc:chgData name="Weifeng Xu" userId="e7aed605-a3dd-4d5a-a692-a87037af107b" providerId="ADAL" clId="{3A194C69-541F-4DAC-9FC0-76AC812597F4}" dt="2021-08-10T20:50:32.789" v="35" actId="47"/>
        <pc:sldMkLst>
          <pc:docMk/>
          <pc:sldMk cId="2489270501" sldId="411"/>
        </pc:sldMkLst>
      </pc:sldChg>
      <pc:sldChg chg="del">
        <pc:chgData name="Weifeng Xu" userId="e7aed605-a3dd-4d5a-a692-a87037af107b" providerId="ADAL" clId="{3A194C69-541F-4DAC-9FC0-76AC812597F4}" dt="2021-08-10T20:50:32.969" v="36" actId="47"/>
        <pc:sldMkLst>
          <pc:docMk/>
          <pc:sldMk cId="3881480386" sldId="413"/>
        </pc:sldMkLst>
      </pc:sldChg>
      <pc:sldChg chg="del">
        <pc:chgData name="Weifeng Xu" userId="e7aed605-a3dd-4d5a-a692-a87037af107b" providerId="ADAL" clId="{3A194C69-541F-4DAC-9FC0-76AC812597F4}" dt="2021-08-10T20:50:33.166" v="37" actId="47"/>
        <pc:sldMkLst>
          <pc:docMk/>
          <pc:sldMk cId="3118374455" sldId="414"/>
        </pc:sldMkLst>
      </pc:sldChg>
      <pc:sldChg chg="del">
        <pc:chgData name="Weifeng Xu" userId="e7aed605-a3dd-4d5a-a692-a87037af107b" providerId="ADAL" clId="{3A194C69-541F-4DAC-9FC0-76AC812597F4}" dt="2021-08-10T20:50:32.570" v="34" actId="47"/>
        <pc:sldMkLst>
          <pc:docMk/>
          <pc:sldMk cId="214186708" sldId="415"/>
        </pc:sldMkLst>
      </pc:sldChg>
      <pc:sldChg chg="del">
        <pc:chgData name="Weifeng Xu" userId="e7aed605-a3dd-4d5a-a692-a87037af107b" providerId="ADAL" clId="{3A194C69-541F-4DAC-9FC0-76AC812597F4}" dt="2021-08-10T20:50:30.690" v="24" actId="47"/>
        <pc:sldMkLst>
          <pc:docMk/>
          <pc:sldMk cId="4266318337" sldId="416"/>
        </pc:sldMkLst>
      </pc:sldChg>
      <pc:sldChg chg="del">
        <pc:chgData name="Weifeng Xu" userId="e7aed605-a3dd-4d5a-a692-a87037af107b" providerId="ADAL" clId="{3A194C69-541F-4DAC-9FC0-76AC812597F4}" dt="2021-08-10T20:50:30.485" v="23" actId="47"/>
        <pc:sldMkLst>
          <pc:docMk/>
          <pc:sldMk cId="1453023660" sldId="417"/>
        </pc:sldMkLst>
      </pc:sldChg>
      <pc:sldChg chg="del">
        <pc:chgData name="Weifeng Xu" userId="e7aed605-a3dd-4d5a-a692-a87037af107b" providerId="ADAL" clId="{3A194C69-541F-4DAC-9FC0-76AC812597F4}" dt="2021-08-10T20:50:33.382" v="38" actId="47"/>
        <pc:sldMkLst>
          <pc:docMk/>
          <pc:sldMk cId="4247754591" sldId="418"/>
        </pc:sldMkLst>
      </pc:sldChg>
      <pc:sldChg chg="del">
        <pc:chgData name="Weifeng Xu" userId="e7aed605-a3dd-4d5a-a692-a87037af107b" providerId="ADAL" clId="{3A194C69-541F-4DAC-9FC0-76AC812597F4}" dt="2021-08-10T20:50:31.370" v="28" actId="47"/>
        <pc:sldMkLst>
          <pc:docMk/>
          <pc:sldMk cId="1871513867" sldId="419"/>
        </pc:sldMkLst>
      </pc:sldChg>
      <pc:sldChg chg="del">
        <pc:chgData name="Weifeng Xu" userId="e7aed605-a3dd-4d5a-a692-a87037af107b" providerId="ADAL" clId="{3A194C69-541F-4DAC-9FC0-76AC812597F4}" dt="2021-08-10T20:50:26.336" v="3" actId="47"/>
        <pc:sldMkLst>
          <pc:docMk/>
          <pc:sldMk cId="4160866766" sldId="420"/>
        </pc:sldMkLst>
      </pc:sldChg>
      <pc:sldChg chg="del">
        <pc:chgData name="Weifeng Xu" userId="e7aed605-a3dd-4d5a-a692-a87037af107b" providerId="ADAL" clId="{3A194C69-541F-4DAC-9FC0-76AC812597F4}" dt="2021-08-10T20:50:26.566" v="4" actId="47"/>
        <pc:sldMkLst>
          <pc:docMk/>
          <pc:sldMk cId="1090587346" sldId="421"/>
        </pc:sldMkLst>
      </pc:sldChg>
      <pc:sldChg chg="del">
        <pc:chgData name="Weifeng Xu" userId="e7aed605-a3dd-4d5a-a692-a87037af107b" providerId="ADAL" clId="{3A194C69-541F-4DAC-9FC0-76AC812597F4}" dt="2021-08-10T20:50:26.783" v="5" actId="47"/>
        <pc:sldMkLst>
          <pc:docMk/>
          <pc:sldMk cId="2079099636" sldId="422"/>
        </pc:sldMkLst>
      </pc:sldChg>
      <pc:sldChg chg="del">
        <pc:chgData name="Weifeng Xu" userId="e7aed605-a3dd-4d5a-a692-a87037af107b" providerId="ADAL" clId="{3A194C69-541F-4DAC-9FC0-76AC812597F4}" dt="2021-08-10T20:50:27.177" v="7" actId="47"/>
        <pc:sldMkLst>
          <pc:docMk/>
          <pc:sldMk cId="1881823739" sldId="423"/>
        </pc:sldMkLst>
      </pc:sldChg>
      <pc:sldChg chg="del">
        <pc:chgData name="Weifeng Xu" userId="e7aed605-a3dd-4d5a-a692-a87037af107b" providerId="ADAL" clId="{3A194C69-541F-4DAC-9FC0-76AC812597F4}" dt="2021-08-10T20:50:28.982" v="16" actId="47"/>
        <pc:sldMkLst>
          <pc:docMk/>
          <pc:sldMk cId="3519466523" sldId="424"/>
        </pc:sldMkLst>
      </pc:sldChg>
      <pc:sldChg chg="del">
        <pc:chgData name="Weifeng Xu" userId="e7aed605-a3dd-4d5a-a692-a87037af107b" providerId="ADAL" clId="{3A194C69-541F-4DAC-9FC0-76AC812597F4}" dt="2021-08-10T20:50:29.207" v="17" actId="47"/>
        <pc:sldMkLst>
          <pc:docMk/>
          <pc:sldMk cId="2940456927" sldId="425"/>
        </pc:sldMkLst>
      </pc:sldChg>
      <pc:sldChg chg="del">
        <pc:chgData name="Weifeng Xu" userId="e7aed605-a3dd-4d5a-a692-a87037af107b" providerId="ADAL" clId="{3A194C69-541F-4DAC-9FC0-76AC812597F4}" dt="2021-08-10T20:50:29.434" v="18" actId="47"/>
        <pc:sldMkLst>
          <pc:docMk/>
          <pc:sldMk cId="3876190788" sldId="426"/>
        </pc:sldMkLst>
      </pc:sldChg>
      <pc:sldChg chg="del">
        <pc:chgData name="Weifeng Xu" userId="e7aed605-a3dd-4d5a-a692-a87037af107b" providerId="ADAL" clId="{3A194C69-541F-4DAC-9FC0-76AC812597F4}" dt="2021-08-10T20:50:33.832" v="40" actId="47"/>
        <pc:sldMkLst>
          <pc:docMk/>
          <pc:sldMk cId="2709397411" sldId="427"/>
        </pc:sldMkLst>
      </pc:sldChg>
      <pc:sldChg chg="del">
        <pc:chgData name="Weifeng Xu" userId="e7aed605-a3dd-4d5a-a692-a87037af107b" providerId="ADAL" clId="{3A194C69-541F-4DAC-9FC0-76AC812597F4}" dt="2021-08-10T20:50:28.143" v="12" actId="47"/>
        <pc:sldMkLst>
          <pc:docMk/>
          <pc:sldMk cId="647302650" sldId="428"/>
        </pc:sldMkLst>
      </pc:sldChg>
      <pc:sldChg chg="del">
        <pc:chgData name="Weifeng Xu" userId="e7aed605-a3dd-4d5a-a692-a87037af107b" providerId="ADAL" clId="{3A194C69-541F-4DAC-9FC0-76AC812597F4}" dt="2021-08-10T20:50:27.751" v="10" actId="47"/>
        <pc:sldMkLst>
          <pc:docMk/>
          <pc:sldMk cId="878272104" sldId="429"/>
        </pc:sldMkLst>
      </pc:sldChg>
      <pc:sldChg chg="del">
        <pc:chgData name="Weifeng Xu" userId="e7aed605-a3dd-4d5a-a692-a87037af107b" providerId="ADAL" clId="{3A194C69-541F-4DAC-9FC0-76AC812597F4}" dt="2021-08-10T20:50:25.967" v="1" actId="47"/>
        <pc:sldMkLst>
          <pc:docMk/>
          <pc:sldMk cId="4091828154" sldId="430"/>
        </pc:sldMkLst>
      </pc:sldChg>
      <pc:sldChg chg="del">
        <pc:chgData name="Weifeng Xu" userId="e7aed605-a3dd-4d5a-a692-a87037af107b" providerId="ADAL" clId="{3A194C69-541F-4DAC-9FC0-76AC812597F4}" dt="2021-08-10T20:50:25.540" v="0" actId="47"/>
        <pc:sldMkLst>
          <pc:docMk/>
          <pc:sldMk cId="593614233" sldId="431"/>
        </pc:sldMkLst>
      </pc:sldChg>
      <pc:sldChg chg="del">
        <pc:chgData name="Weifeng Xu" userId="e7aed605-a3dd-4d5a-a692-a87037af107b" providerId="ADAL" clId="{3A194C69-541F-4DAC-9FC0-76AC812597F4}" dt="2021-08-10T20:50:31.559" v="29" actId="47"/>
        <pc:sldMkLst>
          <pc:docMk/>
          <pc:sldMk cId="996485528" sldId="432"/>
        </pc:sldMkLst>
      </pc:sldChg>
      <pc:sldChg chg="del">
        <pc:chgData name="Weifeng Xu" userId="e7aed605-a3dd-4d5a-a692-a87037af107b" providerId="ADAL" clId="{3A194C69-541F-4DAC-9FC0-76AC812597F4}" dt="2021-08-10T20:50:31.702" v="30" actId="47"/>
        <pc:sldMkLst>
          <pc:docMk/>
          <pc:sldMk cId="848404907" sldId="433"/>
        </pc:sldMkLst>
      </pc:sldChg>
      <pc:sldChg chg="del">
        <pc:chgData name="Weifeng Xu" userId="e7aed605-a3dd-4d5a-a692-a87037af107b" providerId="ADAL" clId="{3A194C69-541F-4DAC-9FC0-76AC812597F4}" dt="2021-08-10T20:50:33.605" v="39" actId="47"/>
        <pc:sldMkLst>
          <pc:docMk/>
          <pc:sldMk cId="2829655940" sldId="434"/>
        </pc:sldMkLst>
      </pc:sldChg>
      <pc:sldChg chg="del">
        <pc:chgData name="Weifeng Xu" userId="e7aed605-a3dd-4d5a-a692-a87037af107b" providerId="ADAL" clId="{3A194C69-541F-4DAC-9FC0-76AC812597F4}" dt="2021-08-10T20:50:34.052" v="41" actId="47"/>
        <pc:sldMkLst>
          <pc:docMk/>
          <pc:sldMk cId="3752964083" sldId="435"/>
        </pc:sldMkLst>
      </pc:sldChg>
      <pc:sldChg chg="del">
        <pc:chgData name="Weifeng Xu" userId="e7aed605-a3dd-4d5a-a692-a87037af107b" providerId="ADAL" clId="{3A194C69-541F-4DAC-9FC0-76AC812597F4}" dt="2021-08-10T20:50:34.239" v="42" actId="47"/>
        <pc:sldMkLst>
          <pc:docMk/>
          <pc:sldMk cId="3503932430" sldId="436"/>
        </pc:sldMkLst>
      </pc:sldChg>
      <pc:sldChg chg="del">
        <pc:chgData name="Weifeng Xu" userId="e7aed605-a3dd-4d5a-a692-a87037af107b" providerId="ADAL" clId="{3A194C69-541F-4DAC-9FC0-76AC812597F4}" dt="2021-08-10T20:50:34.431" v="43" actId="47"/>
        <pc:sldMkLst>
          <pc:docMk/>
          <pc:sldMk cId="1984469485" sldId="437"/>
        </pc:sldMkLst>
      </pc:sldChg>
      <pc:sldChg chg="del">
        <pc:chgData name="Weifeng Xu" userId="e7aed605-a3dd-4d5a-a692-a87037af107b" providerId="ADAL" clId="{3A194C69-541F-4DAC-9FC0-76AC812597F4}" dt="2021-08-10T20:50:34.813" v="45" actId="47"/>
        <pc:sldMkLst>
          <pc:docMk/>
          <pc:sldMk cId="4198334412" sldId="438"/>
        </pc:sldMkLst>
      </pc:sldChg>
      <pc:sldChg chg="del">
        <pc:chgData name="Weifeng Xu" userId="e7aed605-a3dd-4d5a-a692-a87037af107b" providerId="ADAL" clId="{3A194C69-541F-4DAC-9FC0-76AC812597F4}" dt="2021-08-10T20:50:34.990" v="46" actId="47"/>
        <pc:sldMkLst>
          <pc:docMk/>
          <pc:sldMk cId="4192281943" sldId="439"/>
        </pc:sldMkLst>
      </pc:sldChg>
      <pc:sldChg chg="del">
        <pc:chgData name="Weifeng Xu" userId="e7aed605-a3dd-4d5a-a692-a87037af107b" providerId="ADAL" clId="{3A194C69-541F-4DAC-9FC0-76AC812597F4}" dt="2021-08-10T20:50:35.479" v="47" actId="47"/>
        <pc:sldMkLst>
          <pc:docMk/>
          <pc:sldMk cId="3098642995" sldId="440"/>
        </pc:sldMkLst>
      </pc:sldChg>
      <pc:sldChg chg="del">
        <pc:chgData name="Weifeng Xu" userId="e7aed605-a3dd-4d5a-a692-a87037af107b" providerId="ADAL" clId="{3A194C69-541F-4DAC-9FC0-76AC812597F4}" dt="2021-08-10T20:50:34.643" v="44" actId="47"/>
        <pc:sldMkLst>
          <pc:docMk/>
          <pc:sldMk cId="3265397422" sldId="441"/>
        </pc:sldMkLst>
      </pc:sldChg>
      <pc:sldChg chg="del">
        <pc:chgData name="Weifeng Xu" userId="e7aed605-a3dd-4d5a-a692-a87037af107b" providerId="ADAL" clId="{3A194C69-541F-4DAC-9FC0-76AC812597F4}" dt="2021-08-10T20:50:36.046" v="48" actId="47"/>
        <pc:sldMkLst>
          <pc:docMk/>
          <pc:sldMk cId="4060643725" sldId="442"/>
        </pc:sldMkLst>
      </pc:sldChg>
      <pc:sldChg chg="del">
        <pc:chgData name="Weifeng Xu" userId="e7aed605-a3dd-4d5a-a692-a87037af107b" providerId="ADAL" clId="{3A194C69-541F-4DAC-9FC0-76AC812597F4}" dt="2021-08-10T20:50:36.326" v="49" actId="47"/>
        <pc:sldMkLst>
          <pc:docMk/>
          <pc:sldMk cId="3308258886" sldId="443"/>
        </pc:sldMkLst>
      </pc:sldChg>
      <pc:sldChg chg="del">
        <pc:chgData name="Weifeng Xu" userId="e7aed605-a3dd-4d5a-a692-a87037af107b" providerId="ADAL" clId="{3A194C69-541F-4DAC-9FC0-76AC812597F4}" dt="2021-08-10T20:50:36.588" v="50" actId="47"/>
        <pc:sldMkLst>
          <pc:docMk/>
          <pc:sldMk cId="2290480652" sldId="444"/>
        </pc:sldMkLst>
      </pc:sldChg>
      <pc:sldChg chg="del">
        <pc:chgData name="Weifeng Xu" userId="e7aed605-a3dd-4d5a-a692-a87037af107b" providerId="ADAL" clId="{3A194C69-541F-4DAC-9FC0-76AC812597F4}" dt="2021-08-10T20:50:37.496" v="51" actId="47"/>
        <pc:sldMkLst>
          <pc:docMk/>
          <pc:sldMk cId="1737777844" sldId="445"/>
        </pc:sldMkLst>
      </pc:sldChg>
      <pc:sldChg chg="del">
        <pc:chgData name="Weifeng Xu" userId="e7aed605-a3dd-4d5a-a692-a87037af107b" providerId="ADAL" clId="{3A194C69-541F-4DAC-9FC0-76AC812597F4}" dt="2021-08-10T20:50:38.567" v="52" actId="47"/>
        <pc:sldMkLst>
          <pc:docMk/>
          <pc:sldMk cId="2625291343" sldId="446"/>
        </pc:sldMkLst>
      </pc:sldChg>
      <pc:sldMasterChg chg="delSldLayout">
        <pc:chgData name="Weifeng Xu" userId="e7aed605-a3dd-4d5a-a692-a87037af107b" providerId="ADAL" clId="{3A194C69-541F-4DAC-9FC0-76AC812597F4}" dt="2021-08-10T20:50:32.789" v="35" actId="47"/>
        <pc:sldMasterMkLst>
          <pc:docMk/>
          <pc:sldMasterMk cId="813574162" sldId="2147483648"/>
        </pc:sldMasterMkLst>
        <pc:sldLayoutChg chg="del">
          <pc:chgData name="Weifeng Xu" userId="e7aed605-a3dd-4d5a-a692-a87037af107b" providerId="ADAL" clId="{3A194C69-541F-4DAC-9FC0-76AC812597F4}" dt="2021-08-10T20:50:32.789" v="35" actId="47"/>
          <pc:sldLayoutMkLst>
            <pc:docMk/>
            <pc:sldMasterMk cId="813574162" sldId="2147483648"/>
            <pc:sldLayoutMk cId="2252348551" sldId="2147483660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1:14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41.7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 1 24575,'-1'9'0,"0"-1"0,0 1 0,-1-1 0,-3 10 0,-4 30 0,9 83 0,-1 22 0,-10-99 0,8-40 0,0 1 0,-1 23 0,4 165 0,0-219-1365,0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42.8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24575,'4'1'0,"0"1"0,0 0 0,0 0 0,-1 0 0,1 1 0,-1-1 0,1 1 0,-1 0 0,0-1 0,0 2 0,5 5 0,0 0 0,0 1 0,0 0 0,-1 1 0,0 0 0,0 0 0,-1 1 0,-1 0 0,5 15 0,5 39 0,-9-30 0,-1-1 0,-1 0 0,-2 1 0,-4 56 0,0-15 0,2-69-273,-1-1 0,0 1 0,0-1 0,-4 15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6:1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7:39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1:59:57.4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735 242 24575,'-22'-1'0,"0"1"0,0 1 0,0 2 0,0 0 0,1 1 0,-40 13 0,38-9 0,11-4 0,0 0 0,1 1 0,0 0 0,0 0 0,0 2 0,0-1 0,1 1 0,-10 9 0,11-9 0,-1 1 0,0-2 0,0 1 0,0-2 0,-1 1 0,-14 4 0,11-4 0,-1 0 0,-24 17 0,24-11 0,0 1 0,2 1 0,0 0 0,0 1 0,1 0 0,-10 18 0,15-21 0,1-1 0,0 1 0,-5 17 0,7-18 0,0 0 0,-1 0 0,0 0 0,-12 17 0,7-12 0,1 1 0,0 0 0,1 0 0,1 0 0,1 1 0,-4 20 0,-8 20 0,15-52 0,1 0 0,0 1 0,1-1 0,-1 1 0,1-1 0,0 1 0,1 0 0,0 0 0,0-1 0,1 1 0,-1 0 0,1-1 0,3 9 0,-1-7 0,0-1 0,1 1 0,0-1 0,0 0 0,0 0 0,1 0 0,1-1 0,-1 0 0,1 0 0,8 7 0,-5-6 0,-1 1 0,0 0 0,0 0 0,0 1 0,-1 0 0,0 0 0,-1 0 0,0 1 0,-1 0 0,7 17 0,-9-20 0,0 1 0,0-1 0,0 0 0,1-1 0,0 1 0,1-1 0,-1 1 0,1-1 0,0-1 0,1 1 0,-1-1 0,1 0 0,0 0 0,1 0 0,-1-1 0,1 0 0,0-1 0,11 6 0,45 22 0,16 6 0,131 38 0,-180-66 0,0-2 0,44 6 0,7 1 0,-45-6 0,141 38 0,-160-41 0,0-1 0,0-1 0,26 2 0,28 4 0,-41-4 0,1-1 0,1-2 0,-1-1 0,54-6 0,-77 4 0,-1-1 0,0 0 0,0 0 0,0 0 0,0-1 0,0 0 0,-1 0 0,1-1 0,-1 1 0,0-2 0,0 1 0,9-9 0,5-3 0,28-9 0,-43 23 0,0 0 0,0 0 0,1 0 0,-2-1 0,1 0 0,0 0 0,0 0 0,-1-1 0,0 1 0,0-1 0,0 0 0,0 0 0,0-1 0,3-6 0,4-10 0,-2 3 0,1-1 0,0 2 0,1-1 0,21-24 0,40-57 0,-62 84 0,0 0 0,0 0 0,13-33 0,-5 10 0,-14 31 0,0 0 0,0 0 0,-1 0 0,0-1 0,0 1 0,-1-1 0,0 0 0,-1 0 0,1 1 0,-1-1 0,-1 0 0,0 0 0,0 0 0,0 0 0,-1 0 0,0 0 0,-1 0 0,0 0 0,0 0 0,0 1 0,-7-13 0,-65-169 0,-1 48 0,67 123 0,-2 1 0,-20-28 0,21 33 0,0-2 0,0 1 0,1-1 0,-11-28 0,10 13 0,-2-1 0,-1 2 0,-1 0 0,-31-48 0,40 71 0,0 0 0,-1 0 0,1 1 0,-1-1 0,0 1 0,-1 1 0,1-1 0,-1 1 0,1 0 0,-8-3 0,-7-2 0,-37-8 0,40 12 0,0-1 0,0-1 0,-24-11 0,29 12 0,0 0 0,-1 0 0,1 1 0,-21-3 0,17 4 0,1-1 0,-25-9 0,34 10 0,0 0 0,-1 1 0,1 0 0,-1 0 0,0 0 0,0 1 0,0 0 0,0 1 0,0-1 0,1 1 0,-1 1 0,0-1 0,0 1 0,0 0 0,0 1 0,0 0 0,1 0 0,-1 0 0,1 1 0,0 0 0,-1 0 0,1 0 0,1 1 0,-8 6 0,3-1-1365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1:59:59.0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1213 24575,'6'-2'0,"-1"0"0,1 0 0,0-1 0,-1 1 0,1-1 0,-1-1 0,0 1 0,0-1 0,5-5 0,-8 8 0,30-22 0,1 1 0,1 2 0,0 1 0,66-25 0,-76 34 0,35-23 0,-40 22 0,0 0 0,0 2 0,27-10 0,-2 1 0,-35 14 0,1 0 0,-1 0 0,0 1 0,1 0 0,14-2 0,16-2 0,-1-2 0,0-2 0,66-27 0,49-14 0,-66 26 17,33-8-701,-6 7 578,23-5-631,-1 4 520,47-7-292,-104 23-292,139-41 0,-2-1-203,-159 43 1004,-1-3 0,62-23 0,-72 22-246,82-15-1,-64 16 141,350-53 106,-226 32-461,-56 7 188,-8 3 273,32-5 0,8-1 0,24-2 0,21 2 308,48-5 114,-113 18-422,-77 8 0,98-2 0,-106 13 0,48 0 0,117-13 0,-113 3-61,148 8 0,-116 3 33,980-2 3042,-1099 1-2850,43 8 1,-42-5 811,40 2 0,28-7-653,70 2-346,-141 3 23,0 0 0,0 2 0,42 16 0,2 1 0,69 25 0,-27-8 0,225 66-1059,-300-95 1059,0-1 0,0-2 0,0-1 0,42 3 0,2 0 0,0 4 0,114 35 0,-87-20 0,100 17 0,-181-41 18,50 9 503,122 40-1,-116-34-520,-64-17 0,0 0 0,-1 1 0,1 1 0,-1 1 0,18 9 0,-23-11 0,1 1 0,-1-1 0,1 0 0,18 3 0,-21-6 0,0 1 0,1 0 0,-1 0 0,0 1 0,-1 0 0,1 1 0,0 0 0,-1 0 0,13 10 0,11 13 0,3 3 0,44 47 0,-55-52 0,2-2 0,1 0 0,52 34 0,-69-49 0,0-1 0,-1 1 0,0 1 0,-1 0 0,9 12 0,21 24 0,46 49 0,0 1 0,-67-78 0,22 31 0,-25-30 0,27 29 0,-30-37 0,-1 0 0,0 0 0,0 1 0,-1 0 0,-1 1 0,0 0 0,8 18 0,-11-24-2,0 0 0,0 0-1,1 0 1,-1-1 0,1 0-1,1 1 1,-1-2 0,1 1-1,-1-1 1,2 0-1,-1 0 1,11 5 0,15 12-1333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07.5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0 211 24575,'4'1'0,"-1"0"0,1 0 0,-1 0 0,1 1 0,-1-1 0,0 1 0,0 0 0,5 3 0,8 5 0,4-3 0,-1 0 0,2-2 0,-1 0 0,36 4 0,-37-7 0,-1 0 0,1 2 0,-1 0 0,0 1 0,0 1 0,24 11 0,-24-7 0,0-2 0,1 0 0,0-1 0,36 9 0,-52-16 0,0 0 0,-1 0 0,1 0 0,0 0 0,0-1 0,-1 1 0,1-1 0,0 0 0,-1 1 0,1-1 0,-1 0 0,1-1 0,-1 1 0,1 0 0,-1-1 0,0 1 0,1-1 0,-1 0 0,0 0 0,0 0 0,0 0 0,-1 0 0,3-3 0,6-8 0,-1 0 0,13-26 0,-14 25 0,1-4 0,-2 0 0,0 0 0,6-22 0,14-37 0,-3-2-1365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11.3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1193 241 24575,'-1'-1'0,"1"0"0,0 0 0,-1 0 0,1 0 0,-1 1 0,1-1 0,-1 0 0,1 0 0,-1 1 0,0-1 0,1 0 0,-1 1 0,0-1 0,1 0 0,-1 1 0,0-1 0,0 1 0,0-1 0,1 1 0,-1 0 0,0-1 0,0 1 0,0 0 0,0 0 0,0-1 0,0 1 0,-1 0 0,-31-3 0,30 2 0,-28-1 0,0 1 0,0 2 0,0 1 0,-55 10 0,21-2 0,52-9 0,0 0 0,0 1 0,1 1 0,-1 0 0,-21 8 0,-29 12 0,49-19 0,0 0 0,1 1 0,-1 1 0,1 0 0,1 1 0,-16 10 0,21-13 0,-1 0 0,1 0 0,-1 0 0,0-1 0,0-1 0,-1 1 0,1-1 0,-1 0 0,1-1 0,-12 0 0,-21 6 0,18-3 0,1 1 0,0 2 0,0 0 0,0 1 0,1 1 0,-35 21 0,36-17 0,0 2 0,1 0 0,0 0 0,-31 37 0,-18 11 0,61-56 0,0 1 0,1 0 0,0 0 0,1 0 0,0 1 0,0-1 0,0 1 0,1 1 0,1-1 0,0 1 0,0-1 0,1 1 0,0 0 0,0 0 0,0 17 0,2-15 0,0 1 0,1-1 0,0 0 0,1 1 0,4 15 0,-5-24 0,1 1 0,0-1 0,0 0 0,0 0 0,1 0 0,-1 0 0,1 0 0,0-1 0,0 1 0,0-1 0,1 0 0,-1 0 0,1 0 0,0 0 0,-1-1 0,1 1 0,6 1 0,11 8 0,-1 1 0,0 1 0,32 28 0,0 1 0,-44-38 0,0 0 0,0-1 0,1 0 0,-1-1 0,10 3 0,26 12 0,170 113 0,-147-87 0,-35-26 0,56 24 0,-34-17 0,-13-8 0,61 17 0,32 14 0,-15-9 0,-95-30 0,-1-2 0,45 9 0,-18-6 0,-17-4 0,0-2 0,0-1 0,67-4 0,-40 0 0,-48 1 0,1-2 0,-1 0 0,15-3 0,28-5 0,-37 7 0,-1 0 0,1-1 0,-1-2 0,0 1 0,-1-2 0,1 0 0,-1-1 0,-1-1 0,21-14 0,-23 16 0,0 0 0,1 0 0,27-8 0,-29 12 0,-1-1 0,0 0 0,0-1 0,0 0 0,-1-1 0,0 0 0,16-13 0,15-23 0,-30 30 0,0 0 0,1 0 0,26-18 0,-26 20 0,-2 1 0,1-1 0,-1-1 0,-1 0 0,14-20 0,-14 19 0,0 0 0,-1-1 0,-1 0 0,0 0 0,0 0 0,-1-1 0,-1 0 0,0 0 0,-1-1 0,-1 1 0,0-1 0,-1 0 0,-1 0 0,0 0 0,-2-21 0,1-302 0,-1 322 0,-1 2 0,-6-28 0,-2-25 0,8 47 0,-1-1 0,0 1 0,-2 0 0,0 1 0,-2-1 0,0 1 0,-1 0 0,-1 1 0,0 0 0,-16-22 0,10 10 0,13 26 0,1 0 0,-1 1 0,0-1 0,1 0 0,-1 1 0,-1 0 0,1-1 0,-1 1 0,1 0 0,-1 0 0,0 0 0,0 1 0,0-1 0,0 1 0,-6-4 0,-24-11 0,0 2 0,-2 1 0,-40-12 0,57 22 0,6 2 0,0-1 0,0-1 0,0 0 0,-18-10 0,17 8 0,0 0 0,-1 1 0,0 0 0,0 1 0,0 0 0,-1 2 0,-23-3 0,-107 5 0,65 3 0,-495-3-1365,558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13.8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24575,'32'1'0,"0"2"0,34 8 0,-37-6 0,-22-3 0,1 1 0,-1 0 0,0 0 0,0 0 0,-1 1 0,1 0 0,-1 1 0,0-1 0,0 1 0,6 7 0,-3-4 0,-1-1 0,2 0 0,16 10 0,70 33 0,-55-26 0,0-3 0,78 28 0,-86-37 0,0 1 0,35 21 0,-40-19 0,0-1 0,1-2 0,37 12 0,-8-6 0,-1 3 0,63 32 0,-1 0 0,-101-47 0,1-1 0,1 0 0,31 3 0,-26-5 0,35 10 0,62 34 0,-18-5 0,-71-30 0,38 21 0,-45-19 0,1-2 0,47 15 0,63 20 0,-94-29 0,73 18 0,-86-27-198,1 1 1,-1 2-1,44 24 0,13 5 143,43 15-14,169 64-914,-231-97 771,87 25 902,22 3-1450,20 5 1332,42-11-1361,-151-28 789,109 7 0,-12-3 0,-15-7 0,-23-4 0,-56-2 0,-45-5 0,62 13 0,162 29-1272,-8 5 1272,251 42-1608,-319-60 1608,96 10 0,75-2 0,-268-22 0,-14-2 0,113 7 0,-55-14 0,53 2 0,169 20 0,-222-14 0,551 47 0,-536-51 0,74 8 0,43-5 264,-76-8 58,406 2-1179,-369-12 605,599 2 252,-636 10 0,-2 0 0,-22-8 0,285-5 0,-218-16-217,103-26 217,-137 14 0,-12-8 0,-60 10 0,-81 16 0,70-9 0,-54 12 212,71-20-1,16-3-1097,-64 17 733,122-15 547,-155 24-394,67-16 0,30-5 0,-92 18 0,-2-2 0,1-4 0,100-38 0,-21 5 172,24-9 523,-28 11 571,-8 3-518,128-59-499,-186 67-249,-45 22 0,45-17 0,-3 4 0,123-70 0,-72 34 0,-99 53 179,1-2 0,-2-1-1,0 0 1,0-2 0,-1 0 0,22-23-1,-24 21 381,0 1 1,39-26-1,-32 25-469,28-25 0,-30 21-90,-4 5 0,-1-1 0,0-1 0,20-28 0,-11-8 0,-22 45 0,-1 0 0,1 0 0,1 1 0,-1 0 0,1 0 0,1 0 0,6-7 0,12-13 0,40-62 0,7-8 0,-54 78 0,-11 11 0,0 1 0,1 0 0,14-11 0,-17 14 0,-1 1 0,1 0 0,-1-1 0,0 0 0,-1 0 0,1 0 0,-1 0 0,0 0 0,0 0 0,0-1 0,-1 1 0,0-1 0,0 1 0,0-11 0,2 0 0,-3 15 0,0 1 0,0-1 0,0 0 0,0 0 0,0 0 0,0 0 0,0 1 0,0-1 0,0 0 0,0 0 0,-1 0 0,1 1 0,0-1 0,0 0 0,-1 0 0,1 0 0,0 1 0,-1-1 0,1 0 0,-1 1 0,1-1 0,-1 0 0,0 1 0,1-1 0,-1 1 0,1-1 0,-1 1 0,0-1 0,0 1 0,1-1 0,-1 1 0,0 0 0,0-1 0,1 1 0,-1 0 0,0 0 0,0 0 0,0 0 0,0-1 0,1 1 0,-1 0 0,0 0 0,0 0 0,0 1 0,-1-1 0,-48 9 0,37-6 0,-25 6 0,22-5 0,-1-1 0,1 0 0,-19 0 0,6 0 0,1 0 0,-52 14 0,-2 1 0,-2-1 0,54-10 0,1-2 0,-1 0 0,-35 0 0,6-6 0,27 0 0,1 1 0,0 1 0,-62 11 0,87-10-120,-11 2 373,17-2-568,11-1-868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14.9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24575,'2'0'0,"1"0"0,0 1 0,-1 0 0,1-1 0,-1 1 0,1 0 0,-1 0 0,1 1 0,-1-1 0,0 0 0,0 1 0,0 0 0,1-1 0,2 4 0,30 36 0,-14-17 0,-14-14 0,0-1 0,0 1 0,-1 1 0,0-1 0,-1 1 0,0 0 0,7 22 0,-8-19 0,1-1 0,0 0 0,1-1 0,1 1 0,11 16 0,5 2 0,-17-21 0,1 0 0,0-1 0,1 1 0,0-2 0,1 1 0,14 11 0,-19-17 0,0 0 0,0 0 0,0 1 0,-1 0 0,0 0 0,1 0 0,-2 0 0,1 0 0,0 0 0,-1 1 0,4 9 0,8 13 0,24 22-1365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1:1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5:58.1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1365 24575,'41'16'0,"2"0"0,-30-10 0,-1-1 0,1-1 0,0 0 0,0-1 0,0 0 0,25 1 0,-18-3 0,0 2 0,22 5 0,-4-1 0,4 1 0,-21-4 0,0-1 0,33 2 0,-51-5 0,17-1 0,1 1 0,0 1 0,-1 1 0,1 1 0,-1 0 0,0 2 0,26 8 0,-33-8 0,0-2 0,1 0 0,-1 0 0,1-1 0,20-1 0,38 8 0,-36-4 0,1-1 0,-1-2 0,65-4 0,-20 0 0,712 2 0,-776-1 0,0-1 0,31-7 0,-11 1 0,5 0 0,-22 4 0,0 0 0,36-1 0,-37 4 0,0-2 0,0 0 0,34-10 0,-34 8 0,1 0 0,-1 1 0,32-2 0,-5 3 0,80-16 0,-21 2 0,-97 16 0,-1-1 0,0 0 0,0 0 0,0-1 0,-1 0 0,1 0 0,0 0 0,9-7 0,22-11 0,-28 17 0,1 1 0,0 1 0,1 0 0,-1 0 0,0 1 0,14 0 0,41-5 0,12-4 0,3 0 0,50-18 0,-116 25 0,1-1 0,-1-1 0,0-1 0,26-13 0,-21 10 0,37-13 0,-33 15 0,0-1 0,0-1 0,38-22 0,-21 16 0,-34 14 0,-1-1 0,1 0 0,-1-1 0,0 1 0,8-5 0,3-2 0,0 1 0,1 0 0,1 2 0,-1 0 0,1 1 0,21-2 0,26-9 0,-37 9 0,37-4 0,-40 8 0,-1-1 0,31-10 0,-35 6 0,0-1 0,21-13 0,-5 3 0,111-47 0,-76 31 0,-60 30 0,1 0 0,-1 1 0,1 0 0,16-3 0,-13 4 0,-1-1 0,22-8 0,19-17 0,-41 21 0,-1 0 0,1 1 0,0 1 0,1 0 0,16-3 0,-2 3 0,-13 4 0,0-2 0,0 0 0,-1 0 0,1-2 0,26-12 0,74-42 0,-96 49 0,35-15 0,2-1 0,-46 20 0,-1-1 0,0-1 0,-1 1 0,16-18 0,-16 16 0,0 0 0,1 1 0,0 0 0,16-10 0,29-11 0,-23 13 0,0-1 0,36-28 0,-66 44 0,8-6 0,-1 1 0,-1-2 0,1 1 0,-1-1 0,-1-1 0,0 1 0,12-20 0,-12 15 0,1 0 0,0 1 0,1-1 0,0 2 0,1 0 0,23-20 0,-25 23 0,0 0 0,-1-1 0,0 0 0,0-1 0,-1 0 0,10-20 0,-3 7 0,-14 23 0,1 0 0,0 1 0,-1-1 0,1 0 0,-1 0 0,1 0 0,-1 0 0,1 0 0,-1 0 0,1 0 0,-1 0 0,0 0 0,0 0 0,1 0 0,-1 0 0,0 0 0,0 0 0,0 0 0,0 0 0,0-1 0,-1 1 0,1 0 0,0 0 0,0 0 0,-1 0 0,1 0 0,0 0 0,-1 0 0,0-1 0,-1 1 0,1 0 0,-1 0 0,0 1 0,1-1 0,-1 0 0,0 1 0,0-1 0,0 1 0,1-1 0,-1 1 0,0 0 0,0 0 0,0 0 0,0 0 0,-2 1 0,-9 0 0,0 1 0,0 1 0,-21 6 0,-7 7 0,-1-3 0,-1-1 0,-53 7 0,71-15 0,-48 15 0,32-7 0,41-12-3,-16 5 126,16-5-168,-1 0 0,1 1 0,-1-1 0,1 0 0,-1 0 0,1 0 0,0 0 0,-1 0 0,1 1 0,0-1 0,-1 0 0,1 0 0,-1 1 0,1-1 0,0 0 0,0 1 0,-1-1 0,1 0 0,0 1 0,-1-1 0,1 0 0,0 1 0,0-1 0,0 1 0,0-1 0,-1 0 0,1 1 0,0-1 0,0 1 0,0-1 0,0 1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5:59.3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24575,'1'4'0,"-1"0"0,1 0 0,0-1 0,0 1 0,0 0 0,0 0 0,1 0 0,0-1 0,-1 1 0,5 4 0,27 36 0,-16-22 0,-11-14 0,-1 1 0,0 1 0,-1-1 0,0 0 0,5 20 0,11 23 0,19 13 0,-28-49 0,-1 0 0,-1 0 0,9 22 0,1 3-1365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18.1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598 21 24575,'-5'0'0,"0"1"0,1-1 0,-1 1 0,0 0 0,0 0 0,1 1 0,-1-1 0,1 1 0,-1 0 0,1 1 0,-6 3 0,-42 37 0,2-1 0,31-27 0,-1 1 0,2 1 0,0 1 0,1 1 0,-15 21 0,17-21 0,-21 14 0,29-28 0,1 0 0,0 0 0,0 0 0,-9 12 0,-1 5 0,3-6 0,1 1 0,1 0 0,0 0 0,2 1 0,-15 36 0,-31 130 0,15-25 0,32-127 0,2 1 0,0 0 0,2 1 0,1 44 0,2 20 0,3 82 0,-1-173 0,0 0 0,1 1 0,0-1 0,0 0 0,1 0 0,-1 0 0,1 0 0,1 0 0,4 6 0,4 5 0,27 28 0,-25-30 0,24 33 0,-30-39 0,1 0 0,-1-1 0,2 0 0,-1 0 0,1-1 0,1 0 0,14 8 0,16 13 0,-34-24 0,1 0 0,0-1 0,16 7 0,-17-8 0,1 1 0,-1-1 0,0 1 0,0 1 0,11 8 0,-11-8 0,1 0 0,0 0 0,0-1 0,0 0 0,0-1 0,1 0 0,-1 0 0,1-1 0,12 2 0,30 10 0,-11-1 0,1-1 0,60 8 0,-37-13 0,-45-6 0,0 1 0,-1 0 0,1 2 0,35 11 0,-27-6 0,51 11 0,-13-5 0,121 29 0,44 11 0,-183-43 0,84 9 0,60 13 0,35-18 0,-115-10 0,-22-3 0,-22 7 0,-44-6 0,44 2 0,1-4 0,122-5 0,-184 1 0,-1 0 0,1 0 0,0-1 0,-1 1 0,0-1 0,0-1 0,0 1 0,0-1 0,0 0 0,-1 0 0,1 0 0,-1 0 0,0-1 0,4-6 0,23-21 0,12-14 0,-16 15 0,-20 24 0,0-1 0,-1-1 0,0 1 0,0-1 0,-1 0 0,-1 0 0,8-19 0,-2-5 0,7-36 0,-6 19 0,-2 17 0,-2-1 0,-2 0 0,-1-1 0,-1-40 0,-3 38 0,-2-1 0,-9-46 0,-10-43 0,-18-79 0,35 179 0,1 0 0,2-28 0,1 31 0,-2 0 0,0 0 0,-5-26 0,-1 23 0,-1-1 0,-1 1 0,-18-35 0,7 4 0,19 51 0,0 0 0,0 0 0,0 0 0,0 0 0,-1 1 0,0 0 0,-1-1 0,0 1 0,0 0 0,0 0 0,0 1 0,-1 0 0,0-1 0,0 1 0,-1 1 0,-8-7 0,-38-25 0,41 27 0,0 1 0,-1 0 0,0 0 0,0 1 0,-1 1 0,-24-9 0,29 12 0,0-1 0,0 0 0,0 0 0,1-1 0,-1 0 0,-11-11 0,-13-7 0,-145-71 0,27 17 0,141 73 0,1 0 0,-2 0 0,1 1 0,0 0 0,-1 1 0,1 0 0,-11 0 0,10 1 0,0-1 0,0 1 0,1-2 0,-1 0 0,1 0 0,-16-7 0,12 4 0,0 0 0,0 1 0,-1 1 0,1 0 0,-1 1 0,0 0 0,0 1 0,0 0 0,-1 2 0,-15 0 0,-24-2 0,-25-7 0,43 4 0,-36 0 0,-376 5-1365,431 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08.8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0 262 24575,'39'0'0,"0"-1"0,62-11 0,23-12 0,-53 15 0,-37 5 0,59-14 0,-72 14 0,0 0 0,35-2 0,-32 5 0,37-8 0,-41 5 0,1 2 0,0 0 0,24 2 0,-24 0 0,1-1 0,38-6 0,43-6 0,-8 2 0,-71 7 0,0 2 0,29 1 0,-36 1 0,-1 0 0,1-1 0,-1-1 0,0 0 0,1-1 0,26-9 0,-29 7 0,1 0 0,0 2 0,0-1 0,0 2 0,20-2 0,79 5 0,-82 0 0,0 0 0,1-2 0,35-6 0,-3-2 0,0 4 0,123 5 0,-77 2 0,-67-2 0,0 1 0,1-2 0,72-11 0,-66 5 0,-1 3 0,1 2 0,54 5 0,-5-1 0,-71-2 0,-1 1 0,0-1 0,-1-2 0,48-9 0,-53 7 0,0 1 0,0 2 0,28 0 0,-25 1 0,1-1 0,25-5 0,20-3 0,0 4 0,121 5 0,-76 2 0,7269-2-694,-7354 1 694,42 8 0,18 1 0,45-10-253,39 1-118,-94 8 335,23 2-47,476-11-260,-278-1 990,-161 11-686,8 1 1211,-55-13-1172,139 3 0,-100 20 0,-20-1 0,-68-14 0,59 18 0,6 1 0,108 14 0,0-3 0,-175-28 0,-18-4 0,0 1 0,0 1 0,31 13 0,-15-5 0,1-1 0,0-2 0,1-2 0,0-2 0,69 3 0,-85-7 0,-1 1 0,0 1 0,0 1 0,0 1 0,25 11 0,-36-12 0,73 18 0,-65-19 0,0 1 0,0 1 0,-1 1 0,34 17 0,66 35 0,-53-31 0,63 32 0,-55-27 0,-55-26 0,-1 1 0,32 18 0,20 16 0,-48-31 0,-1 2 0,0 1 0,32 26 0,15 20 0,32 30 0,-96-82 0,1 1 0,-1 0 0,8 15 0,12 17 0,-18-29 0,0 1 0,-2 0 0,1 0 0,5 16 0,-8-16 0,0-1 0,2-1 0,-1 1 0,2-1 0,-1 0 0,12 12 0,-12-15 0,0 0 0,0 0 0,-1 0 0,0 1 0,7 17 0,0 0 0,47 92 0,-24-49 0,23 43 0,-56-106 0,1 1 0,-1-1 0,-1 1 0,1 0 0,-1 0 0,-1 0 0,1 0 0,-1 0 0,0 15 0,-1-13 0,0-1 0,1 0 0,0 0 0,1 0 0,0 0 0,1 0 0,4 13 0,3 0 0,-1 2 0,6 23 0,-1-1 0,-2-11 0,-1 1 0,-2 1 0,-2-1 0,-1 1 0,-2 1 0,0 40 0,-5-54 0,2 1 0,0 0 0,9 48 0,11 65 0,-16-103 0,-1 1 0,-2 0 0,-4 66 0,0-21 0,2-35 0,1-15 0,-1 0 0,-1 0 0,-11 56 0,0-2 0,4-19 0,3-32 0,3 1 0,2 65 0,-1 28 0,-9-69 0,7-41 0,0 0 0,-1 26 0,3-28 0,-1-1 0,0 1 0,-1 0 0,-8 22 0,-5 24 0,10 0 0,5-50 0,0-1 0,0 1 0,-1 0 0,0 0 0,-1-1 0,0 1 0,-6 11 0,-1 3 0,1 0 0,-10 49 0,9-28 0,6-29 0,2 0 0,1 0 0,0 0 0,3 35 0,0-38 0,-1 1 0,-1-1 0,0 0 0,-1 0 0,-1 0 0,0 1 0,-5 14 0,7-30-30,0 1 0,0-1-1,0 1 1,0 0 0,-1-1-1,1 1 1,0-1 0,0 1-1,0-1 1,0 1 0,-1-1-1,1 0 1,0 1-1,-1-1 1,1 1 0,0-1-1,-1 1 1,1-1 0,0 0-1,-1 1 1,1-1 0,-1 0-1,1 1 1,-1-1 0,1 0-1,-1 0 1,1 0 0,-1 1-1,1-1 1,-1 0 0,1 0-1,-1 0 1,1 0 0,-1 0-1,1 0 1,-1 0 0,0 0-1,1 0 1,-1 0 0,1 0-1,-1 0 1,1 0 0,-1-1-1,0 1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10.3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24575,'2'0'0,"0"1"0,-1-1 0,1 0 0,-1 1 0,1 0 0,-1-1 0,0 1 0,1 0 0,-1 0 0,1 0 0,-1-1 0,0 2 0,0-1 0,0 0 0,0 0 0,0 0 0,0 0 0,0 1 0,2 1 0,16 34 0,-10-19 0,13 16 0,32 37 0,-27-38 0,-22-24 0,0 0 0,0 0 0,-1 1 0,0 0 0,6 20 0,4 13 0,-9-31 0,-1-4 0,-1 1 0,2-1 0,-1 0 0,9 12 0,71 74 0,-82-92 0,-1 0 0,1 0 0,0-1 0,0 1 0,0 0 0,0-1 0,0 0 0,0 1 0,0-1 0,0 0 0,1 0 0,-1 0 0,0 0 0,1-1 0,-1 1 0,1-1 0,-1 1 0,1-1 0,-1 0 0,1 0 0,-1 0 0,1 0 0,-1 0 0,1-1 0,-1 1 0,0-1 0,1 1 0,-1-1 0,0 0 0,1 0 0,-1 0 0,0 0 0,0-1 0,0 1 0,0-1 0,0 1 0,3-4 0,7-6 0,-1 0 0,0-1 0,-1-1 0,14-22 0,-18 26 0,61-79 0,-62 83 14,0-1 0,1 1 0,0 0 0,0 0 0,0 0 0,1 1 0,-1 0 0,10-5 0,28-19-1505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20.8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1351 1 24575,'-11'1'0,"0"1"0,1 0 0,-1 0 0,1 1 0,0 1 0,-16 7 0,-11 4 0,-48 17 0,-42 12 0,108-38 0,3-2 0,-1 0 0,1 0 0,0-2 0,-19 1 0,13-1 0,0 1 0,0 0 0,-28 9 0,29-6 0,0-1 0,-1-1 0,-36 2 0,41-6 0,0 0 0,-1 2 0,1 0 0,0 1 0,0 1 0,-32 11 0,-1-3 0,43-11 0,1 0 0,0 0 0,0 0 0,0 1 0,0 0 0,0 0 0,0 1 0,1-1 0,-1 1 0,1 1 0,0-1 0,-7 6 0,3-2 0,-1 0 0,0-1 0,0-1 0,0 1 0,0-2 0,-1 1 0,-19 4 0,-34 16 0,58-20 0,-1 0 0,1 1 0,0-1 0,1 1 0,0 0 0,0 0 0,-9 14 0,-15 18 0,25-33 0,-1 0 0,1 0 0,0 1 0,1-1 0,-1 1 0,1 0 0,0 0 0,1 1 0,-1-1 0,1 1 0,-2 9 0,2 4 0,0 0 0,1 31 0,2-37 0,-1-1 0,-1 0 0,1 0 0,-2 1 0,0-1 0,-1 0 0,0 0 0,-9 22 0,0-10 0,5-14 0,1 1 0,0-1 0,1 1 0,0 1 0,1-1 0,1 1 0,0-1 0,-2 25 0,6 202 0,0-219 0,2-1 0,0 0 0,1 0 0,8 25 0,4 14 0,-14-50 0,0-1 0,1 1 0,0-1 0,6 10 0,-6-11 0,1 0 0,-2 1 0,1-1 0,0 1 0,-1-1 0,1 9 0,-2-8 0,1 0 0,-1 0 0,1-1 0,1 1 0,-1-1 0,1 1 0,0-1 0,0 0 0,9 11 0,0-3 0,0 0 0,21 16 0,-13-11 0,44 52 0,42 22 0,-92-81 0,1-1 0,0 0 0,0-1 0,1-1 0,1-1 0,28 12 0,-33-14 0,1 1 0,-2 1 0,22 16 0,-9-6 0,63 37 0,-73-48 0,0 0 0,1 0 0,0-1 0,0-1 0,0 0 0,20 2 0,-11 0 0,-16-5 0,0 1 0,-1 0 0,0 0 0,11 8 0,-13-8 0,1 0 0,-1 0 0,1 0 0,0 0 0,-1-1 0,1 0 0,1 0 0,11 1 0,12 1 0,47 12 0,-53-9 0,2-2 0,-1-1 0,27 1 0,-40-4 0,-1 0 0,1 1 0,-1 0 0,0 1 0,1 0 0,13 7 0,-6-3 0,63 18 0,16 6 0,-78-26 0,-1-1 0,1 0 0,-1-2 0,1 0 0,0-1 0,0-1 0,28-3 0,13 1 0,38 3 0,100-3 0,-188 0 0,0 0 0,1 0 0,-1-1 0,0 0 0,-1-1 0,17-9 0,59-38 0,0-1 0,22-13 0,-77 46 0,0-2 0,35-29 0,-38 27 0,1 2 0,43-25 0,-37 30 0,-27 13 0,0 0 0,-1 0 0,1-1 0,-1 0 0,1 0 0,-1-1 0,-1 0 0,1-1 0,8-8 0,-10 9 0,0 0 0,0 0 0,0 1 0,1-1 0,-1 2 0,1-1 0,0 0 0,0 1 0,1 0 0,-1 0 0,0 1 0,9-2 0,-4 0 0,-1 1 0,0-2 0,19-10 0,5-7 0,-19 14 0,-1-1 0,-1 0 0,0-1 0,0 0 0,-1-1 0,0-1 0,-1 0 0,0 0 0,12-19 0,5-15 0,-13 25 0,-2-1 0,-1 0 0,0-1 0,-2 0 0,8-25 0,-12 27 0,-1 0 0,0 0 0,-2 0 0,1-34 0,-3 30 0,8-41 0,-5 40 0,1-37 0,-4 11 0,-1-72 0,-1 106 0,-1 0 0,-1 0 0,-1 1 0,-9-30 0,-4 11 0,12 28 0,1-1 0,0 1 0,-4-15 0,4 9 0,0 1 0,0-1 0,-2 1 0,1 0 0,-2 1 0,0-1 0,0 1 0,-1 1 0,-14-17 0,17 23 0,1-1 0,0 0 0,0 0 0,0 0 0,-3-9 0,5 11 0,0-1 0,0 1 0,0 0 0,-1 0 0,1 0 0,-1 0 0,0 0 0,0 1 0,0-1 0,-1 1 0,1 0 0,-1 0 0,0 0 0,-6-3 0,-153-89 0,69 37 0,84 53 0,1 1 0,-1 1 0,0-1 0,0 2 0,-20-4 0,18 4 0,0-1 0,0 0 0,-22-8 0,13 1 0,-1 1 0,0 1 0,-1 1 0,1 1 0,-1 1 0,0 2 0,-1 0 0,1 1 0,-30 1 0,13 2-1365,23-1-5461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30.4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1587 24575,'1'-13'0,"1"-1"0,1 0 0,0 1 0,1-1 0,6-14 0,3-14 0,-4 16 0,1 1 0,1-1 0,2 2 0,18-29 0,2-4 0,22-71 0,-48 114 0,-1 0 0,0 0 0,-1-1 0,0 1 0,-1-1 0,-1 0 0,0-1 0,-2 1 0,1 0 0,-2-1 0,-1-19 0,3 6 0,1 0 0,1 0 0,2 1 0,16-51 0,-4 16 0,-9 30 0,6-54 0,-10 54 0,19-62 0,-16 67 0,-1 0 0,-1 0 0,3-38 0,1-7 0,-6 51 0,-1 1 0,0-22 0,-2 28 0,1 0 0,4-22 0,-1 8 0,-5 29 0,-1-1 0,0 1 0,0 0 0,1 0 0,-1 0 0,0 0 0,0 0 0,1 0 0,-1 0 0,0 0 0,0 0 0,1 0 0,-1 1 0,0-1 0,1 0 0,-1 0 0,0 1 0,1-1 0,-1 0 0,0 1 0,1-1 0,-1 1 0,0-1 0,1 1 0,-1-1 0,0 2 0,-24 14 0,-77 67 0,98-80 0,0 1 0,0 0 0,1 0 0,0 0 0,0 0 0,0 1 0,0-1 0,1 1 0,-4 8 0,4-8 0,0 0 0,-1-1 0,1 1 0,-1 0 0,0-1 0,0 0 0,0 0 0,-1 0 0,1 0 0,-9 6 0,4-5 0,1 1 0,-1 0 0,1 0 0,1 1 0,-1 0 0,-10 15 0,-8 2 78,22-21-259,-1 0 1,1 0 0,-1 0-1,1 0 1,0 1 0,0-1-1,-4 8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31.9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24575,'2'5'0,"0"-1"0,0 0 0,0 1 0,1-1 0,-1 0 0,1 0 0,0-1 0,0 1 0,1 0 0,-1-1 0,1 0 0,5 4 0,3 4 0,41 50 11,-44-48-183,0-1 0,1-1 0,0 0 0,1 0 0,0-1 0,1 0 0,20 13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21.3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1233 1 24575,'-20'0'0,"-1"2"0,0 1 0,1 0 0,0 2 0,0 0 0,0 1 0,-28 13 0,35-14 0,1-1 0,-1 0 0,0-1 0,-25 3 0,29-6 0,1 1 0,-1 0 0,1 0 0,-1 1 0,1 1 0,0-1 0,0 1 0,0 0 0,0 1 0,1 0 0,-1 0 0,1 1 0,-13 10 0,12-8 0,-1 0 0,-1-1 0,1 0 0,-1 0 0,0-1 0,0-1 0,0 0 0,-12 3 0,-23 11 0,5 0 0,-55 33 0,-19 14 0,20 0 0,64-51 0,26-13 0,0 1 0,0-1 0,1 1 0,-1 0 0,0 0 0,1 1 0,-1-1 0,1 0 0,0 1 0,-6 6 0,4-3 0,-1 0 0,0 0 0,-1-1 0,1 0 0,-10 6 0,10-8 0,1 1 0,-1-1 0,1 1 0,1 0 0,-1 1 0,0-1 0,1 1 0,0 0 0,0 0 0,-5 9 0,-5 15 0,1-4 0,1 1 0,-9 32 0,1 4 0,8-25 0,2-1 0,-7 44 0,-3 19 0,13-71 0,1 0 0,1 1 0,-1 45 0,6-33 0,-1-18 0,1 0 0,1 0 0,0 1 0,2-1 0,1 0 0,1 0 0,9 25 0,32 66 0,-30-61 0,22 57 0,-5-20 0,-24-62 0,1-1 0,1-1 0,1 1 0,20 31 0,10 0 0,21 33 0,-50-73 0,1 0 0,1-1 0,0 0 0,20 16 0,-2-2 0,-25-23 0,0-1 0,1-1 0,14 9 0,-15-10 0,1 0 0,-2 0 0,1 1 0,13 14 0,-6-4 0,0-1 0,1 0 0,1-1 0,0 0 0,34 19 0,63 43 0,-60-39 0,-44-30 0,2-2 0,-1 1 0,0-2 0,1 1 0,0-2 0,0 0 0,1 0 0,-1-1 0,15 1 0,43 9 0,18 18 0,-71-25 0,0 1 0,27 13 0,-29-11 0,1-2 0,0 1 0,18 3 0,22 8 0,-46-13 0,1-1 0,0-1 0,0 0 0,0 0 0,16 1 0,7-3 0,-1 1 0,40 6 0,6 2 0,-51-7 0,-1 1 0,37 9 0,-28-3 0,-1-1 0,1-2 0,1-1 0,-1-2 0,42-1 0,-54-3 0,-1 2 0,38 7 0,-45-6 0,31 2 0,0-2 0,79-4 0,-33-2 0,2070 3 0,-2140 2 0,43 7 0,-42-5 0,41 2 0,15-8 0,58 4 0,-79 7 0,-41-5 0,0-1 0,26 1 0,1660-3 0,-808-3 0,-873 1 0,44-8 0,-43 4 0,41-1 0,-26 6 0,-13 1 0,-1-1 0,1-2 0,44-8 0,-45 6 0,43-3 0,10-2 0,-30 2 0,-24 4 0,36-9 0,-53 10 0,0 0 0,0-1 0,0 0 0,-1 0 0,1-1 0,-1 1 0,1-1 0,-1-1 0,6-6 0,67-68 0,-72 73 0,1 0 0,0 0 0,0 1 0,1 0 0,0 1 0,0 0 0,0 0 0,15-3 0,6-4 0,-12 4 0,1 2 0,0 0 0,0 1 0,0 1 0,36-1 0,-50 3 0,21-2 0,49-12 0,-51 9 0,1 0 0,33-1 0,-31 4 0,-1-1 0,36-10 0,-39 8 0,0 1 0,1 1 0,37-2 0,-32 4 0,0-1 0,0-1 0,0-2 0,45-15 0,-8 2 0,173-56 0,-227 70 0,1-1 0,-1 0 0,0-1 0,-1-1 0,18-13 0,49-51 0,-71 66 0,25-36 0,-5 4 0,-3 8 0,-21 25 0,1 0 0,-1 0 0,1 0 0,0 0 0,1 1 0,-1 0 0,1-1 0,0 2 0,0-1 0,6-3 0,-2 2 0,0 0 0,0-1 0,-1-1 0,1 1 0,-2-1 0,1-1 0,-1 1 0,0-1 0,0 0 0,-1-1 0,0 0 0,-1 0 0,0 0 0,0 0 0,-1-1 0,-1 0 0,1 0 0,-1 0 0,-1 0 0,2-18 0,6-46 0,-6 52 0,2-41 0,-6 42 0,1-2 0,-1 1 0,0-1 0,-2 0 0,-1 0 0,0 0 0,-2 1 0,-10-29 0,3 11 0,10 32 0,0 0 0,-1 0 0,0 0 0,0 1 0,-7-13 0,2 8 0,-12-20 0,-2 1 0,-41-47 0,26 30 0,32 40 0,0 0 0,-1 0 0,0 1 0,0 0 0,0 0 0,-1 1 0,-14-11 0,-57-26 0,59 35 0,1-2 0,0 0 0,0-1 0,1-1 0,-25-22 0,27 20 0,-2 1 0,1 1 0,-35-20 0,-14-9 0,47 29 0,-1 1 0,-1 0 0,-31-11 0,-26-14 0,-63-37 0,115 60 0,-36-13 0,16 7 0,-27-13 0,-162-69 0,198 89 0,0 2 0,-58-8 0,-4-2 0,11 1-975,-72-21 898,-53-8-251,146 36 328,-122-19 0,105 26 0,53 4 0,1-1 0,-31-6 0,-325-56 1380,197 48-1380,147 12 0,-64 2 0,-5 0 0,42-7 0,43 4 0,-42-1 0,-1177 6-3276,575 1 1990,520 9 1286,6 1 0,-75 9 31,148-11-14,-87 2-1,135-10 1000,-43 8 0,-13 0 723,-7 1-1398,59-6-148,-41 2 0,-667-7-193,709 3 0,-42 7 0,-18 1 0,-195-11 0,265 0 0,0 0 0,-26-7 0,-26-2 0,49 8 0,-1-1 0,1-1 0,1-1 0,-1 0 0,1-1 0,-26-14 0,-26-8 0,43 20 0,0 1 0,-40-5 0,43 8 0,-33-12 0,34 10 0,-36-7 0,-43-7 0,-17-1 0,59 13-14,25 3-662,-51-1 1,68 6-6151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38.3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1 117 24575,'1'0'0,"-1"1"0,1-1 0,0 1 0,0-1 0,0 1 0,0-1 0,0 1 0,-1-1 0,1 1 0,0 0 0,0 0 0,-1-1 0,1 1 0,-1 0 0,1 0 0,-1 0 0,1 0 0,-1-1 0,1 1 0,-1 2 0,11 24 0,-8-20 0,1 6 0,-1 1 0,0 0 0,3 27 0,-5-28 0,1 1 0,0 0 0,1 0 0,6 17 0,9 15 0,-12-26 0,2-1 0,0 0 0,18 30 0,-23-45 0,1 0 0,0 0 0,0-1 0,0 1 0,1-1 0,-1 0 0,1 0 0,0-1 0,0 1 0,6 1 0,54 18 0,-65-22 0,4 1 0,1-1 0,-1 1 0,0-1 0,0 0 0,1 0 0,-1-1 0,0 1 0,0-1 0,0 0 0,0 0 0,0 0 0,0-1 0,7-2 0,3-4 0,0 1 0,17-13 0,-25 15 0,1-1 0,-1 0 0,-1 0 0,11-13 0,-11 12 0,1 0 0,0 1 0,13-12 0,-14 14 0,-1 0 0,0 0 0,0 0 0,0-1 0,0 1 0,-1-1 0,0 0 0,0 0 0,0 0 0,0-1 0,3-9 0,-1-4 0,0-1 0,2-23 0,4-17 0,-6 34 0,-1 0 0,1-39 0,-2 24 0,-2 34 0,0-1 0,1 0 0,-1 1 0,1-1 0,5-10 0,-2 69 0,-4-36 0,1 0 0,0 0 0,1 0 0,0 0 0,1 0 0,1-1 0,0 0 0,1 0 0,9 14 0,3 13 0,17 56 0,-2-4 0,25 25 0,-58-118-1,0 0-1,0 0 0,0 0 0,0 1 0,1-1 1,-1 0-1,0 0 0,0 0 0,0 0 1,0 0-1,0 1 0,0-1 0,0 0 1,0 0-1,0 0 0,0 0 0,0 0 1,1 1-1,-1-1 0,0 0 0,0 0 1,0 0-1,0 1 0,0-1 0,0 0 1,0 0-1,-1 0 0,1 0 0,0 1 1,0-1-1,0 0 0,0 0 0,0 0 1,0 0-1,0 0 0,0 1 0,0-1 1,0 0-1,0 0 0,-1 0 0,1 0 1,0 0-1,0 0 0,0 1 0,0-1 1,0 0-1,-1 0 0,1 0 0,0 0 1,0 0-1,0 0 0,0 0 0,0 0 1,-1 0-1,1 0 0,0 0 0,0 0 1,0 0-1,-1 0 0,-16-6 170,-32-20-576,35 18-612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2:06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1.2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120 1 24575,'-2'2'0,"1"0"0,-1 1 0,0-1 0,1 0 0,-1 0 0,0 0 0,0 0 0,-1 0 0,1 0 0,0-1 0,-1 1 0,-4 2 0,-4 3 0,-6 6 0,10-7 0,-1 0 0,1 0 0,0 0 0,-10 14 0,15-17 0,0-1 0,0 1 0,1 0 0,0 0 0,-1 0 0,1 0 0,0 1 0,0-1 0,1 0 0,-1 0 0,1 0 0,-1 1 0,1-1 0,0 0 0,0 1 0,1-1 0,-1 0 0,2 4 0,-1-2 0,1-1 0,0 1 0,1 0 0,-1-1 0,1 0 0,0 0 0,0 0 0,0 0 0,1 0 0,-1 0 0,1-1 0,0 0 0,0 1 0,0-1 0,9 4 0,-8-4 0,0 0 0,0 1 0,0-1 0,0 1 0,-1 0 0,0 1 0,1-1 0,-2 1 0,1 0 0,0 0 0,4 10 0,27 51 0,-26-52 0,-1 1 0,0 1 0,-1-1 0,8 27 0,-13-38 0,-2 1 0,1 0 0,0-1 0,-1 1 0,0 0 0,0 0 0,0-1 0,-1 1 0,1 0 0,-1 0 0,0-1 0,-1 1 0,1-1 0,-1 1 0,0-1 0,0 1 0,0-1 0,0 0 0,-1 0 0,0 0 0,-3 3 0,-4 3 0,-1 0 0,0-1 0,0-1 0,-1 0 0,0 0 0,0-1 0,0-1 0,-17 6 0,-7 6 0,78-36 0,36-17 0,-56 24 0,0 1 0,0 1 0,1 2 0,0 0 0,28-5 0,72-4 0,16-3 0,-129 17 0,0-1 0,0 0 0,17-7 0,-22 7 0,-1 1 0,1-1 0,-1-1 0,0 1 0,-1-1 0,1 1 0,0-1 0,-1 0 0,5-7 0,1-2 0,-1 0 0,0-1 0,9-23 0,-15 32 0,0 0 0,0 0 0,-1 0 0,0 0 0,0 0 0,0 0 0,-1 0 0,1 0 0,-1 0 0,-1 0 0,1-1 0,-1 1 0,0 0 0,0 0 0,-2-5 0,2 8 0,-1 0 0,1 0 0,-1-1 0,0 1 0,0 0 0,0 1 0,-1-1 0,1 0 0,0 1 0,0-1 0,-1 1 0,1 0 0,-1-1 0,0 1 0,1 1 0,-1-1 0,0 0 0,1 1 0,-1-1 0,0 1 0,0 0 0,1 0 0,-4 0 0,-5-1 0,1 2 0,-1-1 0,1 1 0,-21 5 0,26-4 0,0 0 0,0 1 0,0 0 0,0-1 0,0 2 0,0-1 0,1 1 0,-1-1 0,1 1 0,0 0 0,0 1 0,1-1 0,-1 1 0,1-1 0,-3 7 0,1-3 0,1 1 0,-1 1 0,2-1 0,-1 0 0,1 1 0,1 0 0,-3 18 0,5-22 0,0 0 0,0 0 0,0 0 0,1 1 0,0-1 0,0 0 0,1-1 0,0 1 0,0 0 0,3 6 0,34 52 0,-11-20 0,-26-41 0,1 1 0,0-1 0,0 0 0,0 0 0,0 0 0,1 0 0,-1 0 0,1-1 0,-1 1 0,1-1 0,0 0 0,0 0 0,0-1 0,0 1 0,1-1 0,-1 0 0,0 0 0,1 0 0,-1-1 0,6 1 0,12 0 0,-1-1 0,40-5 0,-51 4 0,7-2-1365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4.7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431 519 24575,'0'0'0,"0"-1"0,-1 0 0,1 0 0,0 1 0,0-1 0,-1 0 0,1 1 0,-1-1 0,1 1 0,-1-1 0,1 0 0,-1 1 0,1-1 0,-1 1 0,1-1 0,-1 1 0,0-1 0,1 1 0,-1 0 0,0-1 0,1 1 0,-1 0 0,0 0 0,0-1 0,0 1 0,-26-7 0,14 5 0,2-2 0,-1 0 0,1 2 0,-1-1 0,1 1 0,-1 1 0,0 0 0,0 1 0,0 0 0,0 1 0,1 0 0,-1 1 0,0 0 0,1 1 0,-1 0 0,1 1 0,0 1 0,0-1 0,0 2 0,-11 7 0,15-10 0,0 1 0,0 1 0,1-1 0,-1 1 0,1 1 0,0-1 0,1 1 0,0 0 0,-1 0 0,2 1 0,-1-1 0,1 1 0,0 0 0,0 0 0,-5 15 0,-5 11 0,-10 23 0,23-52 0,0-1 0,0 1 0,0-1 0,1 1 0,-1-1 0,1 1 0,0 0 0,0-1 0,0 1 0,0 0 0,1-1 0,0 6 0,5 4 0,1 0 0,0 0 0,0 0 0,18 21 0,-22-32 0,0 1 0,0 0 0,1-1 0,-1 0 0,1 0 0,0 0 0,-1 0 0,1 0 0,0-1 0,0 0 0,0 0 0,0 0 0,0 0 0,1-1 0,-1 1 0,0-1 0,0 0 0,6-1 0,-3 1 0,0-1 0,0 0 0,0 0 0,0-1 0,0 0 0,-1 0 0,1-1 0,-1 1 0,1-2 0,5-3 0,5-4 0,-2-1 0,0 0 0,0-2 0,-1 0 0,-1 0 0,0-1 0,-1-1 0,-1 0 0,11-20 0,-13 21 0,0 0 0,2 0 0,22-24 0,-19 23 0,-1 0 0,14-22 0,-14 17 0,-1 0 0,0-1 0,-2 0 0,-1-1 0,9-32 0,1 5 0,-15 43 0,-1-1 0,0 1 0,0-1 0,-1 0 0,0 1 0,2-16 0,6-47 0,-6 47 0,2-43 0,-5 44 0,-1 12 0,1 0 0,-2 0 0,1 0 0,-1 0 0,-3-13 0,-2 16 0,1 16 0,-3 26 0,7-26 0,-8 23 0,-19 86 0,21-75 0,2-22 0,2 1 0,-1 30 0,2-24 0,-7 41 0,5-41 0,-2 46 0,7 204-1365,-1-261-5461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5.7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 1 24575,'0'23'0,"-1"1"0,-1-1 0,-7 33 0,3-18 0,2 0 0,2 0 0,4 73 0,0-24 0,-6-55 0,-1-27 0,-1-22 0,2-18-1365,3 17-5461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6.3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24575,'3'0'0,"2"4"0,-1 4 0,3 1 0,0 2 0,-2 3 0,3-2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8.3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24575,'2'0'0,"1"0"0,-1 0 0,0 0 0,0 0 0,1 1 0,-1-1 0,0 1 0,0-1 0,0 1 0,0 0 0,0 0 0,0 0 0,0 0 0,0 0 0,0 1 0,0-1 0,0 1 0,-1-1 0,1 1 0,0-1 0,-1 1 0,0 0 0,1 0 0,-1 0 0,0 0 0,0 0 0,2 4 0,0 3 0,-1 1 0,0 0 0,0 1 0,-1-1 0,0 11 0,4 24 0,5-7 0,-3 1 0,-1-1 0,2 74 0,-8 28 0,0-149 0,0-1 0,1 1 0,0 0 0,1 0 0,0 0 0,1 0 0,0 0 0,0 1 0,1-1 0,0 1 0,0 0 0,7-9 0,3-3 0,26-29 0,-14 19 0,36-49 0,-59 76 0,0 1 0,1-1 0,0 1 0,0 0 0,-1 0 0,1 0 0,0 0 0,1 0 0,-1 1 0,0 0 0,0 0 0,1 0 0,-1 0 0,0 1 0,1 0 0,-1 0 0,1 0 0,-1 0 0,5 2 0,1-1 0,0 1 0,0 0 0,0 0 0,-1 1 0,1 1 0,-1 0 0,11 6 0,-12-6 0,-1 0 0,1 1 0,-1 0 0,0 0 0,-1 0 0,0 1 0,1 0 0,-2 1 0,1-1 0,-1 1 0,0 0 0,0 1 0,-1-1 0,0 1 0,0 0 0,2 8 0,0 4-227,-1 1-1,-1-1 1,0 1-1,-2 0 1,0 36-1,-2-40-6598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0.7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339 1 24575,'-5'1'0,"1"1"0,0 1 0,-1-1 0,1 1 0,0-1 0,0 1 0,0 0 0,0 1 0,1-1 0,-1 1 0,1-1 0,-4 6 0,-2 2 0,4-7 0,-1 1 0,1-1 0,-1-1 0,0 1 0,0-1 0,-10 4 0,11-5 0,0 0 0,0 1 0,0-1 0,1 1 0,-1 0 0,1 0 0,-1 0 0,1 1 0,0 0 0,0-1 0,-5 8 0,-2 5 0,-26 27 0,-5 6 0,33-33 0,0 0 0,1 1 0,1 0 0,-8 28 0,-5 54 0,18-89 0,0 1 0,0-1 0,1 0 0,1 1 0,0-1 0,2 18 0,-1-22 0,0 0 0,1-1 0,-1 1 0,1-1 0,1 1 0,-1-1 0,1 0 0,0 0 0,0 0 0,0 0 0,1 0 0,0-1 0,5 6 0,-6-8 0,7 9 0,1-2 0,18 14 0,-24-21 0,0 1 0,0-1 0,0 1 0,0-1 0,0-1 0,0 1 0,1-1 0,-1 0 0,0 0 0,7 0 0,-1-1 0,7 2 0,0-2 0,29-3 0,-42 3 0,0-1 0,0 0 0,0 0 0,0-1 0,-1 0 0,1 1 0,0-2 0,-1 1 0,1 0 0,-1-1 0,0 0 0,0 0 0,0 0 0,4-5 0,164-176 0,-157 167 0,-1-2 0,-1 0 0,0 0 0,18-40 0,-27 51 0,-1-1 0,-1 1 0,1-1 0,-2 0 0,1 0 0,-1 0 0,0 0 0,-1 0 0,0 0 0,0 0 0,-1 0 0,0 0 0,-1 1 0,0-1 0,0 0 0,-1 1 0,0-1 0,-1 1 0,0 0 0,0 0 0,0 0 0,-1 0 0,0 1 0,-1 0 0,-9-10 0,8 12 33,0 1 0,-1-1-1,-15-5 1,-9-7-1529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2.5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24575,'16'42'0,"-15"-26"0,0 0 0,-1 23 0,2 36 0,-1-71 0,0 1 0,0-1 0,0 1 0,0-1 0,0 0 0,1 1 0,0-1 0,0 0 0,0 0 0,1 0 0,-1 0 0,6 5 0,-2-2 0,1-1 0,-1 0 0,1 0 0,0-1 0,1 0 0,8 4 0,-12-7 0,0 0 0,0-1 0,0 0 0,0 0 0,0 0 0,1 0 0,-1-1 0,0 0 0,1 1 0,-1-2 0,0 1 0,0 0 0,1-1 0,7-2 0,-6 1 0,0 0 0,0-1 0,0 1 0,-1-1 0,1 0 0,-1-1 0,0 0 0,0 1 0,0-2 0,0 1 0,5-6 0,3-6 0,0-1 0,10-20 0,22-26 0,-39 55 0,0 0 0,-1-1 0,0 1 0,5-12 0,13-21 0,-23 40 0,1 1 0,-1-1 0,0 1 0,1-1 0,-1 1 0,1-1 0,-1 1 0,0-1 0,1 1 0,-1 0 0,1-1 0,-1 1 0,1 0 0,0-1 0,-1 1 0,1 0 0,-1-1 0,1 1 0,-1 0 0,1 0 0,0 0 0,-1 0 0,1 0 0,0-1 0,-1 1 0,1 0 0,0 1 0,-1-1 0,2 0 0,-1 1 0,0-1 0,0 1 0,1 0 0,-1 0 0,0 0 0,0 0 0,0 0 0,0 0 0,-1 0 0,1 0 0,0 0 0,0 0 0,0 2 0,18 47 0,-17-43 0,12 36 0,3-1 0,23 43 0,2-8-1365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3.8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24575,'1'0'0,"0"0"0,0 0 0,-1 1 0,1-1 0,0 0 0,0 1 0,-1-1 0,1 1 0,0-1 0,-1 1 0,1-1 0,0 1 0,-1-1 0,1 1 0,-1 0 0,1-1 0,-1 1 0,0 0 0,1-1 0,-1 1 0,1 0 0,-1 0 0,0-1 0,0 1 0,0 0 0,1 0 0,-1 1 0,4 28 0,-3-21 0,7 33 0,-3-21 0,-2 0 0,3 37 0,-5-38 0,1 0 0,4 19 0,-2-19 0,2 40 0,-6 32 0,0-92 0,-1 0 0,1 0 0,0 0 0,0 0 0,0 0 0,0 0 0,0 0 0,0 0 0,0-1 0,0 1 0,0 0 0,0 0 0,0 0 0,0 0 0,0 0 0,0 0 0,0 0 0,-1 0 0,1 0 0,0 0 0,0 0 0,0 1 0,0-1 0,0 0 0,0 0 0,0 0 0,0 0 0,0 0 0,0 0 0,0 0 0,0 0 0,0 0 0,0 0 0,0 0 0,0 0 0,-1 0 0,1 0 0,0 0 0,0 0 0,0 0 0,0 0 0,0 0 0,0 0 0,0 0 0,0 1 0,0-1 0,0 0 0,0 0 0,0 0 0,0 0 0,0 0 0,0 0 0,0 0 0,0 0 0,0 0 0,0 0 0,-5-9 0,-3-14 0,6 14 0,1 0 0,1 0 0,-1-1 0,1 1 0,1 0 0,0-1 0,3-16 0,-2 21 0,-1 0 0,1 0 0,0 1 0,0-1 0,1 0 0,-1 1 0,1-1 0,0 1 0,0 0 0,1 0 0,-1 0 0,1 0 0,0 1 0,0 0 0,6-5 0,10-5-227,-1-2-1,0 0 1,-2-1-1,1-1 1,14-19-1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5.6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397 0 24575,'-12'0'0,"-1"0"0,1 1 0,0 0 0,0 1 0,0 0 0,0 1 0,0 0 0,1 1 0,-1 0 0,1 1 0,0 1 0,0-1 0,1 2 0,0-1 0,0 1 0,0 1 0,-12 13 0,13-12 0,0 0 0,1 1 0,0 0 0,0 0 0,1 1 0,-10 22 0,13-27 0,0 1 0,0-1 0,0 1 0,-1-1 0,-10 10 0,11-13 0,1 1 0,-1 0 0,1 0 0,-1 0 0,1 0 0,0 1 0,1-1 0,-1 1 0,1 0 0,0 0 0,0 0 0,0 0 0,1 0 0,-1 7 0,1-6 0,0 3 0,1 0 0,-2 0 0,1 0 0,-1 0 0,-1 0 0,1-1 0,-2 1 0,-4 9 0,5-13 0,1 1 0,0-1 0,0 1 0,0-1 0,1 1 0,0 0 0,0-1 0,0 1 0,1 0 0,0 0 0,0-1 0,0 1 0,1 0 0,0 0 0,0-1 0,0 1 0,3 6 0,4 8 0,0-1 0,2 0 0,16 25 0,-7-12 0,-17-27 0,1 1 0,1-1 0,-1 0 0,1 0 0,0 0 0,0 0 0,0-1 0,1 0 0,-1 0 0,1 0 0,0 0 0,0-1 0,0 0 0,1 0 0,-1 0 0,1 0 0,0-1 0,0 0 0,0-1 0,0 1 0,0-1 0,0 0 0,0 0 0,0-1 0,9 0 0,0 0 0,0 0 0,1 0 0,23-4 0,-34 3 0,0 0 0,0 0 0,0-1 0,0 0 0,0 0 0,-1 0 0,1-1 0,-1 1 0,1-1 0,-1 0 0,7-7 0,31-25 8,-34 29-180,0 0 1,0 0-1,0-1 0,-1 0 1,0 0-1,-1-1 1,11-15-1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6.7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122 0 24575,'-1'9'0,"0"-1"0,-1 1 0,0-1 0,0 0 0,-1 0 0,0 0 0,0 0 0,-1 0 0,-4 7 0,2-3 0,0 1 0,-7 20 0,0 11 0,3 0 0,1 0 0,2 1 0,-1 50 0,7-76 0,-1 0 0,-4 22 0,2-22 0,-2 41 0,5 3 0,3 112 0,1-159-1365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11.9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644 77 24575,'0'0'0,"0"-1"0,-1 0 0,1 0 0,0 0 0,-1 1 0,1-1 0,0 0 0,-1 0 0,1 1 0,-1-1 0,1 0 0,-1 1 0,0-1 0,1 1 0,-1-1 0,0 1 0,1-1 0,-1 1 0,0-1 0,0 1 0,1-1 0,-1 1 0,0 0 0,0 0 0,0-1 0,1 1 0,-1 0 0,0 0 0,0 0 0,0 0 0,0 0 0,1 0 0,-1 0 0,-1 0 0,-32 3 0,33-2 0,-158 39 0,130-31 0,15-4 0,1 0 0,-24 14 0,6-3 0,16-7 0,1 0 0,1 1 0,0 0 0,0 1 0,1 1 0,0 0 0,-10 14 0,-15 15 0,28-31 0,1 0 0,1 1 0,0 0 0,0 0 0,-5 14 0,-11 18 0,16-28 0,1-1 0,1 1 0,0 0 0,1 0 0,0 1 0,-1 18 0,-1 38 0,5-50 0,0-1 0,-7 30 0,-12 69 0,18-114 0,1 0 0,0-1 0,0 1 0,0 0 0,1-1 0,0 1 0,0 0 0,1 0 0,-1-1 0,1 1 0,0 0 0,1-1 0,-1 1 0,1-1 0,0 0 0,1 1 0,5 8 0,1 1 0,-6-8 0,1 0 0,0 0 0,0 0 0,1-1 0,0 0 0,0 0 0,1 0 0,-1 0 0,1-1 0,10 7 0,6 3 0,36 32 0,-44-34 0,1 0 0,1-1 0,-1-1 0,2 0 0,18 8 0,128 69 0,-14-30 0,-52-22 0,10 3 0,30 4 0,-120-38 0,93 17 0,-19-4 0,-44-2 0,-36-11 0,-1-1 0,1-1 0,-1 0 0,18 3 0,-26-6 0,1 0 0,-1-1 0,0 1 0,1 0 0,-1-1 0,1 0 0,-1 1 0,0-1 0,1 0 0,-1 0 0,0 0 0,0-1 0,0 1 0,0 0 0,3-3 0,29-31 0,-3 3 0,95-45 0,-92 44 0,-7 6 0,-21 22 0,-1 0 0,0-1 0,0 1 0,-1-1 0,0 0 0,0-1 0,0 1 0,0-1 0,-1 0 0,3-11 0,2-8 0,7-45 0,-11 47 0,13-45 0,-12 50 0,-1-1 0,0 1 0,-2-1 0,0 0 0,-2 0 0,0 0 0,-5-30 0,4 39 0,-1 0 0,0 0 0,-1 0 0,0 1 0,0-1 0,-1 1 0,-1 0 0,0 0 0,0 0 0,-1 1 0,0 0 0,-9-10 0,7 7 0,-1-1 0,2 0 0,0 0 0,0-1 0,1 1 0,-7-27 0,6 19 0,0 0 0,-13-22 0,5 15 0,9 15 0,-1 1 0,0 0 0,0 0 0,-16-17 0,2 2 0,18 21 0,-1 1 0,0 1 0,0-1 0,0 0 0,0 1 0,-6-5 0,-43-37 0,38 33 0,0 0 0,-23-16 0,-19-11 0,39 26 0,0 1 0,0 2 0,-24-12 0,-23-3 0,47 20 0,0-1 0,0 0 0,0-2 0,1 0 0,-27-20 0,-1-2-1365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8.7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162 18 24575,'0'-1'0,"0"0"0,-1 0 0,1 0 0,-1 0 0,1 0 0,-1 0 0,1 0 0,-1 0 0,0 0 0,0 1 0,1-1 0,-1 0 0,0 1 0,0-1 0,0 0 0,0 1 0,1-1 0,-1 1 0,0-1 0,0 1 0,0 0 0,0-1 0,0 1 0,-1 0 0,1 0 0,0-1 0,0 1 0,0 0 0,0 0 0,0 0 0,0 0 0,-2 1 0,-35 4 0,34-3 0,1-1 0,0 1 0,0 0 0,0 1 0,0-1 0,1 0 0,-1 1 0,0 0 0,1-1 0,0 1 0,0 0 0,0 0 0,0 1 0,-2 4 0,-20 55 0,11-24 0,9-30 0,1 0 0,0 1 0,1 0 0,0-1 0,1 1 0,0 0 0,0 0 0,1 0 0,1 0 0,-1-1 0,1 1 0,4 14 0,-4-22 0,0 0 0,0-1 0,-1 1 0,1-1 0,0 1 0,0-1 0,1 0 0,-1 1 0,0-1 0,0 0 0,1 0 0,-1 0 0,0 0 0,1 0 0,-1 0 0,1 0 0,0-1 0,-1 1 0,4 0 0,-1 0 0,0 0 0,0 0 0,1-1 0,-1 0 0,0 0 0,0 0 0,9-2 0,-2 0 0,0-1 0,0 0 0,-1-1 0,1 0 0,13-8 0,16-20 0,-35 27 0,1 0 0,-1 0 0,1 0 0,0 1 0,0 0 0,11-5 0,-11 6 0,0-1 0,0 1 0,-1-1 0,1 0 0,-1-1 0,0 1 0,0-1 0,7-10 0,31-46 0,-38 54 0,-5 7 0,0 0 0,0 0 0,0 0 0,1-1 0,-1 1 0,0 0 0,0 0 0,1 0 0,-1 0 0,0 0 0,0 0 0,1-1 0,-1 1 0,0 0 0,0 0 0,1 0 0,-1 0 0,0 0 0,0 0 0,1 0 0,-1 0 0,0 0 0,0 0 0,1 0 0,-1 0 0,0 1 0,1-1 0,-1 0 0,0 0 0,0 0 0,1 0 0,-1 0 0,0 0 0,0 1 0,0-1 0,1 0 0,-1 0 0,0 0 0,0 0 0,0 1 0,1-1 0,-1 0 0,0 0 0,0 1 0,0-1 0,0 1 0,14 20 0,8 28 0,-17-37 0,1 0 0,1 0 0,13 18 0,-14-23 0,0 1 0,-1 0 0,0 0 0,-1 0 0,0 0 0,0 1 0,-1 0 0,0-1 0,3 13 0,-6-19 0,1 11 0,1-1 0,0 0 0,7 18 0,-6-25-1365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01.5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243 0 24575,'-4'2'0,"0"-1"0,-1 1 0,1 0 0,0 1 0,0-1 0,1 1 0,-1-1 0,-6 7 0,-6 3 0,-32 15 0,32-19 0,0 0 0,1 1 0,0 1 0,0 0 0,-15 16 0,27-23 0,0 0 0,0 0 0,1 0 0,-1 1 0,1-1 0,0 1 0,0-1 0,1 1 0,-1 0 0,1 0 0,-1 0 0,1 0 0,0 0 0,1 0 0,-1 0 0,1 0 0,-1 0 0,1 0 0,1 0 0,-1 0 0,0 0 0,1 0 0,0 0 0,0 0 0,0 0 0,1 0 0,3 7 0,-2-6 0,0 0 0,0 0 0,1 0 0,0-1 0,0 1 0,0-1 0,1 0 0,-1 0 0,1 0 0,9 4 0,-7-3 0,-1-1 0,1 1 0,-1 0 0,0 1 0,7 8 0,-6-4 0,0-3 0,-1 1 0,-1 0 0,0 0 0,0 0 0,0 1 0,-1-1 0,0 1 0,3 13 0,7 26 0,-8-29 0,-1 0 0,5 36 0,-10-50 0,0-1 0,0 0 0,0 0 0,0 0 0,-1 1 0,0-1 0,1 0 0,-2 0 0,1 0 0,0 0 0,-1 0 0,0 0 0,0-1 0,0 1 0,0-1 0,0 1 0,-1-1 0,0 0 0,1 1 0,-1-1 0,-1-1 0,-3 4 0,1-2 0,0 0 0,0-1 0,0 0 0,-1 0 0,1-1 0,-1 0 0,0 0 0,0 0 0,0-1 0,0 0 0,0 0 0,-8-1 0,-5 0-1365,3-1-5461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03.9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282 1 24575,'-19'0'0,"-12"-1"0,-43 6 0,65-4 0,1 1 0,-1 0 0,1 0 0,0 0 0,-1 1 0,1 1 0,1-1 0,-1 1 0,-13 9 0,14-4 0,0-1 0,1 1 0,0-1 0,1 2 0,0-1 0,0 1 0,-5 15 0,6-9 0,1 0 0,1 0 0,0 1 0,1-1 0,1 0 0,1 1 0,2 19 0,-2-32 0,0-1 0,0 1 0,0-1 0,0 1 0,1-1 0,0 0 0,-1 1 0,1-1 0,0 0 0,0 0 0,1 0 0,-1 0 0,1-1 0,-1 1 0,6 3 0,6 4 0,0 0 0,18 9 0,-11-8 0,3 2 0,-19-10 0,0-1 0,1 1 0,-1 0 0,-1 0 0,1 0 0,0 1 0,-1-1 0,0 1 0,0 0 0,0 0 0,0 1 0,0-1 0,-1 1 0,5 9 0,-4 0 0,-1 1 0,0-1 0,-1 1 0,0-1 0,-1 1 0,-1 0 0,-1-1 0,-3 27 0,4-39 0,-1 1 0,1 0 0,-1-1 0,1 1 0,-1-1 0,0 1 0,0 0 0,0-1 0,-1 0 0,1 1 0,-1-1 0,1 0 0,-1 0 0,0 0 0,1 0 0,-1 0 0,0 0 0,0 0 0,-4 1 0,2 0 0,-1-1 0,1 0 0,-1 0 0,1-1 0,-1 1 0,0-1 0,0 0 0,0-1 0,-9 1 0,-3-1 0,0-1 0,1-1 0,-1-1 0,1 0 0,-20-7 0,22 4-1365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10.2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24575,'15'42'0,"-10"0"0,-2 1 0,-4 81 0,-1-36 0,2 388 0,-1-465-288,0 0-1,-1 0 1,-6 21 0,8-30 76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13.5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100 2 24575,'-1'6'0,"-2"0"0,1 0 0,-1 0 0,0 0 0,0-1 0,0 1 0,-1-1 0,-8 10 0,12-15 0,-7 10 0,1 0 0,1 1 0,0 0 0,1 0 0,0 0 0,0 0 0,-2 20 0,-14 35 0,15-52 0,8-16 0,8-24 0,-6-5 0,-5 27 0,0 0 0,0 1 0,1-1 0,-1 1 0,1-1 0,0 1 0,0 0 0,0-1 0,0 1 0,0 0 0,1-1 0,-1 1 0,1 0 0,0 0 0,0 0 0,0 1 0,1-1 0,-1 0 0,1 1 0,-1 0 0,1-1 0,5-2 0,-2 2 0,-1-1 0,1 0 0,0 0 0,-1 0 0,0-1 0,8-8 0,-10 9 0,-1 1 0,0-1 0,0 0 0,0 1 0,-1-1 0,0 0 0,1 0 0,-1 0 0,0 0 0,-1 0 0,1 0 0,-1-6 0,0 9 0,0-1 0,0 1 0,0 0 0,0-1 0,1 1 0,-1 0 0,0-1 0,1 1 0,-1 0 0,0-1 0,1 1 0,0 0 0,-1 0 0,2-2 0,-2 3 0,1 0 0,-1-1 0,0 1 0,1 0 0,-1 0 0,0 0 0,1 0 0,-1 0 0,0 0 0,1 0 0,-1-1 0,0 1 0,1 0 0,-1 0 0,0 0 0,1 1 0,-1-1 0,0 0 0,1 0 0,-1 0 0,0 0 0,1 0 0,-1 0 0,0 0 0,1 1 0,-1-1 0,0 0 0,1 0 0,-1 0 0,0 1 0,0-1 0,1 1 0,1 1 0,0 0 0,0 0 0,-1 0 0,1 1 0,-1-1 0,1 0 0,-1 1 0,0 0 0,0-1 0,0 1 0,1 5 0,-1-1 15,0 1 0,-1-1 0,-1 0 0,1 0 0,-1 1 0,0-1 0,-3 9 0,4-13-98,-1 0 1,0 0-1,0 0 1,0 1-1,-1-1 1,1 0-1,-1 0 1,0 0-1,1-1 1,-1 1-1,-1 0 1,1-1-1,0 1 1,-1-1-1,1 0 1,-1 0-1,-4 3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15.5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0 287 24575,'9'1'0,"0"0"0,-1 0 0,1 1 0,8 3 0,31 5 0,-25-10 0,0-1 0,0 0 0,42-10 0,-51 9 0,53-7 0,-44 7 0,1-2 0,-1 0 0,29-9 0,10-3 0,-45 13 0,-2-1 0,1-1 0,17-6 0,-7 1 0,1 1 0,42-8 0,-16 5 0,68-8 0,-73 10 0,1 3 0,0 1 0,59 1 0,-92 5 0,-1-2 0,28-5 0,24-3 0,10 0 0,-56 6 0,42-3 0,-42 7 0,36-1 0,0 3 0,71 10 0,-68-5 0,-1-3 0,99-5 0,-52-1 0,-72 1 0,0-2 0,0-1 0,0-2 0,0-1 0,-1-2 0,0-1 0,32-15 0,-64 24 7,1 1 0,-1-1 0,0 0 0,1 1 0,-1-1 1,0 0-1,0 0 0,1 0 0,-1 0 0,0 0 0,0 0 0,0 0 0,0 0 0,0 0 0,-1 0 0,2-3 0,-2 3-64,0 0 0,1 0 0,-1 0 0,0 0-1,0 0 1,-1 0 0,1 1 0,0-1 0,0 0 0,0 0 0,-1 0 0,1 0-1,0 0 1,-1 0 0,1 0 0,-1 0 0,1 1 0,-1-1 0,1 0 0,-1 0 0,0 1-1,1-1 1,-1 0 0,0 1 0,-1-2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16.5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0 24575,'-1'1'0,"0"-1"0,1 0 0,-1 0 0,1 0 0,-1 1 0,1-1 0,-1 0 0,1 1 0,-1-1 0,1 0 0,-1 1 0,1-1 0,0 1 0,-1-1 0,1 1 0,-1-1 0,1 1 0,0-1 0,0 1 0,-1-1 0,1 1 0,0-1 0,0 1 0,0-1 0,-1 1 0,1 0 0,0-1 0,0 1 0,0-1 0,0 1 0,0 0 0,0-1 0,0 1 0,0-1 0,1 1 0,-1 0 0,0-1 0,0 1 0,0-1 0,1 1 0,-1-1 0,0 1 0,1-1 0,-1 1 0,12 27 0,2-9 0,1-1 0,1 0 0,0-1 0,2-1 0,0 0 0,21 13 0,48 46 0,-48-27 0,-32-38 0,0 0 0,0-1 0,1 0 0,0-1 0,1 0 0,10 8 0,20 14 0,-32-24 0,0 0 0,1 0 0,-1 0 0,1-1 0,0 0 0,1-1 0,-1 0 0,1 0 0,0-1 0,0 0 0,18 3 0,-20-5 0,1 0 0,0 0 0,-1 1 0,1-1 0,-1 2 0,0-1 0,0 1 0,10 5 0,-15-7 0,-1 0 0,1 1 0,0-1 0,-1 1 0,1-1 0,0 1 0,-1-1 0,0 1 0,1 0 0,-1-1 0,0 1 0,0 0 0,0 0 0,0 0 0,-1 0 0,1 0 0,0 0 0,-1 0 0,1 0 0,-1 1 0,0-1 0,0 0 0,0 0 0,0 0 0,0 0 0,0 0 0,-1 1 0,1-1 0,-1 0 0,1 0 0,-1 0 0,0 0 0,0 0 0,-1 3 0,-7 12 0,-2 0 0,0 0 0,0-1 0,-1 0 0,-1-1 0,-1 0 0,0-1 0,-1-1 0,-20 14 0,24-21 0,0 1 0,0-2 0,-1 0 0,0 0 0,0-1 0,-14 3 0,-8 3 0,28-7-12,-1 0-1,1 0 1,0 0 0,0 1-1,0 0 1,0 1-1,1-1 1,-9 11-1,-4 1-1240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38.4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284 0 24575,'-3'0'0,"-1"1"0,0-1 0,0 1 0,1 0 0,-1 0 0,0 0 0,1 1 0,-1-1 0,1 1 0,0 0 0,-1 0 0,1 0 0,0 0 0,0 1 0,0-1 0,0 1 0,-4 5 0,-3 6 0,-1 0 0,-14 27 0,-2 3 0,23-38 0,1 0 0,-1 1 0,1 0 0,1 0 0,-1 0 0,1 0 0,0 0 0,1 0 0,-1 8 0,0-5 0,1-1 0,-2 1 0,1 0 0,-7 12 0,-2 5 0,1 1 0,2 1 0,-7 34 0,5-22 0,-29 145 0,35-153 0,0 0 0,3 0 0,3 58 0,0-84 0,-1 0 0,2 1 0,-1-1 0,1 0 0,0 0 0,0-1 0,1 1 0,0 0 0,9 10 0,-6-8 0,-1 1 0,0 0 0,6 13 0,-10-17-57,0-1 0,0-1 1,1 1-1,-1 0 0,1-1 0,0 1 0,0-1 0,1 0 0,-1 0 0,1 0 0,0 0 1,0-1-1,1 1 0,-1-1 0,0 0 0,1-1 0,0 1 0,0-1 0,0 0 1,0 0-1,0 0 0,0-1 0,6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39.3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279 1 24575,'1'6'0,"0"1"0,0 0 0,1-1 0,0 1 0,0-1 0,0 0 0,1 1 0,0-1 0,0 0 0,1-1 0,5 8 0,15 31 0,-20-36 0,1 1 0,0-1 0,0 0 0,1 0 0,0-1 0,0 0 0,10 9 0,20 25 0,-35-39 0,0 0 0,1 0 0,-1 0 0,-1 0 0,1 0 0,0 0 0,0 0 0,-1 0 0,1 0 0,-1 0 0,0 0 0,1 1 0,-1-1 0,0 0 0,0 0 0,-1 0 0,1 0 0,0 1 0,-1-1 0,1 0 0,-1 0 0,0 0 0,0 0 0,1 0 0,-1 0 0,-1 0 0,1 0 0,0-1 0,-3 4 0,-5 5 0,0-1 0,0 1 0,-1-2 0,-12 9 0,-6 6 0,15-13 0,-1 1 0,0-2 0,0 0 0,-1-1 0,-30 13 0,-24 12 0,35-15-19,-41 15 0,35-16-1308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40.5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43 24575,'31'0'0,"-5"1"0,0-1 0,-1-1 0,1-1 0,0-1 0,-1-1 0,46-15 0,-56 15-49,1 1 0,-1 0 0,1 0 0,0 2 0,0 0 0,30 3 0,-18-2-973,-11 0-5804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8D5F-65FB-4E17-9D5B-8CF1DE5A98D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544B-F866-4ED0-8997-24601187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https://www.gnu.org/software/bash/manual/html_node/Shell-Arithmetic.html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31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"</a:t>
            </a:r>
            <a:r>
              <a:rPr lang="en-US" dirty="0" err="1"/>
              <a:t>obase</a:t>
            </a:r>
            <a:r>
              <a:rPr lang="en-US" dirty="0"/>
              <a:t>=2;126" | </a:t>
            </a:r>
            <a:r>
              <a:rPr lang="en-US" dirty="0" err="1"/>
              <a:t>bc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3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https://linuxize.com/post/bash-printf-command/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10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"\x48\x65\x6c\x6c\x6f"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90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1643643491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41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date  - d ‘1970-01-01 00:00:00 UTC’ +%s</a:t>
            </a:r>
          </a:p>
          <a:p>
            <a:r>
              <a:rPr lang="en-US" dirty="0"/>
              <a:t>date - - date=20010101 +$s</a:t>
            </a:r>
          </a:p>
          <a:p>
            <a:r>
              <a:rPr lang="en-US" dirty="0"/>
              <a:t>expr 1657166400 - 1609390800</a:t>
            </a:r>
          </a:p>
          <a:p>
            <a:r>
              <a:rPr lang="en-US" dirty="0" err="1"/>
              <a:t>datediff</a:t>
            </a:r>
            <a:r>
              <a:rPr lang="en-US" dirty="0"/>
              <a:t> 1970-01-01 2001-01-01 –f %Ss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86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12" Type="http://schemas.openxmlformats.org/officeDocument/2006/relationships/customXml" Target="../ink/ink19.xml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openxmlformats.org/officeDocument/2006/relationships/customXml" Target="../ink/ink18.xml"/><Relationship Id="rId4" Type="http://schemas.openxmlformats.org/officeDocument/2006/relationships/customXml" Target="../ink/ink15.xml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ordinated_Universal_Tim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customXml" Target="../ink/ink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.xml"/><Relationship Id="rId18" Type="http://schemas.openxmlformats.org/officeDocument/2006/relationships/image" Target="../media/image47.png"/><Relationship Id="rId26" Type="http://schemas.openxmlformats.org/officeDocument/2006/relationships/image" Target="../media/image51.png"/><Relationship Id="rId39" Type="http://schemas.openxmlformats.org/officeDocument/2006/relationships/customXml" Target="../ink/ink38.xml"/><Relationship Id="rId21" Type="http://schemas.openxmlformats.org/officeDocument/2006/relationships/customXml" Target="../ink/ink29.xml"/><Relationship Id="rId34" Type="http://schemas.openxmlformats.org/officeDocument/2006/relationships/image" Target="../media/image55.png"/><Relationship Id="rId42" Type="http://schemas.openxmlformats.org/officeDocument/2006/relationships/image" Target="../media/image59.png"/><Relationship Id="rId47" Type="http://schemas.openxmlformats.org/officeDocument/2006/relationships/customXml" Target="../ink/ink42.xml"/><Relationship Id="rId50" Type="http://schemas.openxmlformats.org/officeDocument/2006/relationships/image" Target="../media/image63.png"/><Relationship Id="rId7" Type="http://schemas.openxmlformats.org/officeDocument/2006/relationships/customXml" Target="../ink/ink22.xml"/><Relationship Id="rId2" Type="http://schemas.openxmlformats.org/officeDocument/2006/relationships/image" Target="../media/image39.png"/><Relationship Id="rId16" Type="http://schemas.openxmlformats.org/officeDocument/2006/relationships/image" Target="../media/image46.png"/><Relationship Id="rId29" Type="http://schemas.openxmlformats.org/officeDocument/2006/relationships/customXml" Target="../ink/ink33.xml"/><Relationship Id="rId11" Type="http://schemas.openxmlformats.org/officeDocument/2006/relationships/customXml" Target="../ink/ink24.xml"/><Relationship Id="rId24" Type="http://schemas.openxmlformats.org/officeDocument/2006/relationships/image" Target="../media/image50.png"/><Relationship Id="rId32" Type="http://schemas.openxmlformats.org/officeDocument/2006/relationships/image" Target="../media/image54.png"/><Relationship Id="rId37" Type="http://schemas.openxmlformats.org/officeDocument/2006/relationships/customXml" Target="../ink/ink37.xml"/><Relationship Id="rId40" Type="http://schemas.openxmlformats.org/officeDocument/2006/relationships/image" Target="../media/image58.png"/><Relationship Id="rId45" Type="http://schemas.openxmlformats.org/officeDocument/2006/relationships/customXml" Target="../ink/ink41.xml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23" Type="http://schemas.openxmlformats.org/officeDocument/2006/relationships/customXml" Target="../ink/ink30.xml"/><Relationship Id="rId28" Type="http://schemas.openxmlformats.org/officeDocument/2006/relationships/image" Target="../media/image52.png"/><Relationship Id="rId36" Type="http://schemas.openxmlformats.org/officeDocument/2006/relationships/image" Target="../media/image56.png"/><Relationship Id="rId49" Type="http://schemas.openxmlformats.org/officeDocument/2006/relationships/customXml" Target="../ink/ink43.xml"/><Relationship Id="rId10" Type="http://schemas.openxmlformats.org/officeDocument/2006/relationships/image" Target="../media/image43.png"/><Relationship Id="rId19" Type="http://schemas.openxmlformats.org/officeDocument/2006/relationships/customXml" Target="../ink/ink28.xml"/><Relationship Id="rId31" Type="http://schemas.openxmlformats.org/officeDocument/2006/relationships/customXml" Target="../ink/ink34.xml"/><Relationship Id="rId44" Type="http://schemas.openxmlformats.org/officeDocument/2006/relationships/image" Target="../media/image60.png"/><Relationship Id="rId52" Type="http://schemas.openxmlformats.org/officeDocument/2006/relationships/image" Target="../media/image64.png"/><Relationship Id="rId4" Type="http://schemas.openxmlformats.org/officeDocument/2006/relationships/image" Target="../media/image40.png"/><Relationship Id="rId9" Type="http://schemas.openxmlformats.org/officeDocument/2006/relationships/customXml" Target="../ink/ink23.xml"/><Relationship Id="rId14" Type="http://schemas.openxmlformats.org/officeDocument/2006/relationships/image" Target="../media/image45.png"/><Relationship Id="rId22" Type="http://schemas.openxmlformats.org/officeDocument/2006/relationships/image" Target="../media/image49.png"/><Relationship Id="rId27" Type="http://schemas.openxmlformats.org/officeDocument/2006/relationships/customXml" Target="../ink/ink32.xml"/><Relationship Id="rId30" Type="http://schemas.openxmlformats.org/officeDocument/2006/relationships/image" Target="../media/image53.png"/><Relationship Id="rId35" Type="http://schemas.openxmlformats.org/officeDocument/2006/relationships/customXml" Target="../ink/ink36.xml"/><Relationship Id="rId43" Type="http://schemas.openxmlformats.org/officeDocument/2006/relationships/customXml" Target="../ink/ink40.xml"/><Relationship Id="rId48" Type="http://schemas.openxmlformats.org/officeDocument/2006/relationships/image" Target="../media/image62.png"/><Relationship Id="rId8" Type="http://schemas.openxmlformats.org/officeDocument/2006/relationships/image" Target="../media/image42.png"/><Relationship Id="rId51" Type="http://schemas.openxmlformats.org/officeDocument/2006/relationships/customXml" Target="../ink/ink44.xml"/><Relationship Id="rId3" Type="http://schemas.openxmlformats.org/officeDocument/2006/relationships/customXml" Target="../ink/ink20.xml"/><Relationship Id="rId12" Type="http://schemas.openxmlformats.org/officeDocument/2006/relationships/image" Target="../media/image44.png"/><Relationship Id="rId17" Type="http://schemas.openxmlformats.org/officeDocument/2006/relationships/customXml" Target="../ink/ink27.xml"/><Relationship Id="rId25" Type="http://schemas.openxmlformats.org/officeDocument/2006/relationships/customXml" Target="../ink/ink31.xml"/><Relationship Id="rId33" Type="http://schemas.openxmlformats.org/officeDocument/2006/relationships/customXml" Target="../ink/ink35.xml"/><Relationship Id="rId38" Type="http://schemas.openxmlformats.org/officeDocument/2006/relationships/image" Target="../media/image57.png"/><Relationship Id="rId46" Type="http://schemas.openxmlformats.org/officeDocument/2006/relationships/image" Target="../media/image61.png"/><Relationship Id="rId20" Type="http://schemas.openxmlformats.org/officeDocument/2006/relationships/image" Target="../media/image48.png"/><Relationship Id="rId41" Type="http://schemas.openxmlformats.org/officeDocument/2006/relationships/customXml" Target="../ink/ink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3.png"/><Relationship Id="rId18" Type="http://schemas.openxmlformats.org/officeDocument/2006/relationships/customXml" Target="../ink/ink11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customXml" Target="../ink/ink8.xml"/><Relationship Id="rId17" Type="http://schemas.openxmlformats.org/officeDocument/2006/relationships/image" Target="../media/image15.png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customXml" Target="../ink/ink7.xml"/><Relationship Id="rId19" Type="http://schemas.openxmlformats.org/officeDocument/2006/relationships/image" Target="../media/image16.png"/><Relationship Id="rId4" Type="http://schemas.openxmlformats.org/officeDocument/2006/relationships/customXml" Target="../ink/ink4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Number Systems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2871076-CFC8-4CD5-BF65-ECB4ACAE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Frank Xu</a:t>
            </a:r>
          </a:p>
          <a:p>
            <a:r>
              <a:rPr lang="en-US" dirty="0"/>
              <a:t>wxu@ubalt.edu</a:t>
            </a:r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8414-99EC-42B2-A241-52877B7C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BA264-D62C-46E5-9DC4-C8F7A564E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6431" cy="4351338"/>
          </a:xfrm>
        </p:spPr>
        <p:txBody>
          <a:bodyPr/>
          <a:lstStyle/>
          <a:p>
            <a:r>
              <a:rPr lang="en-GB" dirty="0"/>
              <a:t>Group bits in </a:t>
            </a:r>
            <a:r>
              <a:rPr lang="en-GB" dirty="0">
                <a:solidFill>
                  <a:srgbClr val="FF0000"/>
                </a:solidFill>
              </a:rPr>
              <a:t>fours</a:t>
            </a:r>
            <a:r>
              <a:rPr lang="en-GB" dirty="0"/>
              <a:t>, starting on </a:t>
            </a:r>
            <a:r>
              <a:rPr lang="en-GB" dirty="0">
                <a:solidFill>
                  <a:srgbClr val="FF0000"/>
                </a:solidFill>
              </a:rPr>
              <a:t>right</a:t>
            </a:r>
          </a:p>
          <a:p>
            <a:r>
              <a:rPr lang="en-GB" dirty="0"/>
              <a:t>Convert to hexadecimal digits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72DD8CF-7061-47C0-A345-5E3A9DEEC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529557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101010110010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?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E51F5A8-971B-48B3-8CD6-F7F79F13B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371" y="2914973"/>
            <a:ext cx="4267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1010 1011 0010</a:t>
            </a:r>
          </a:p>
          <a:p>
            <a:pPr marL="0" indent="0"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10   11    2 </a:t>
            </a:r>
          </a:p>
          <a:p>
            <a:pPr marL="0" indent="0"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A    </a:t>
            </a:r>
            <a:r>
              <a:rPr lang="en-US" altLang="en-US">
                <a:latin typeface="Courier New" panose="02070309020205020404" pitchFamily="49" charset="0"/>
              </a:rPr>
              <a:t>B    2</a:t>
            </a:r>
            <a:r>
              <a:rPr lang="en-US" altLang="en-US" baseline="-25000">
                <a:latin typeface="Courier New" panose="02070309020205020404" pitchFamily="49" charset="0"/>
              </a:rPr>
              <a:t>  </a:t>
            </a:r>
            <a:endParaRPr lang="en-US" altLang="en-US" baseline="-25000" dirty="0">
              <a:latin typeface="Courier New" panose="02070309020205020404" pitchFamily="49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95BD6047-85FB-4AC7-B33D-269770154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097610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101010110010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AB2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77834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72FF-817B-4C8F-9145-16B2DCA9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 </a:t>
            </a:r>
          </a:p>
        </p:txBody>
      </p:sp>
      <p:graphicFrame>
        <p:nvGraphicFramePr>
          <p:cNvPr id="4" name="Group 44">
            <a:extLst>
              <a:ext uri="{FF2B5EF4-FFF2-40B4-BE49-F238E27FC236}">
                <a16:creationId xmlns:a16="http://schemas.microsoft.com/office/drawing/2014/main" id="{9D96B64F-DA06-499A-BD1D-738BE69CA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611800"/>
              </p:ext>
            </p:extLst>
          </p:nvPr>
        </p:nvGraphicFramePr>
        <p:xfrm>
          <a:off x="990600" y="2124075"/>
          <a:ext cx="5657850" cy="2895600"/>
        </p:xfrm>
        <a:graphic>
          <a:graphicData uri="http://schemas.openxmlformats.org/drawingml/2006/table">
            <a:tbl>
              <a:tblPr/>
              <a:tblGrid>
                <a:gridCol w="1885950">
                  <a:extLst>
                    <a:ext uri="{9D8B030D-6E8A-4147-A177-3AD203B41FA5}">
                      <a16:colId xmlns:a16="http://schemas.microsoft.com/office/drawing/2014/main" val="278358994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922089159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417472025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+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666214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07075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597428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195053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013986"/>
                  </a:ext>
                </a:extLst>
              </a:tr>
            </a:tbl>
          </a:graphicData>
        </a:graphic>
      </p:graphicFrame>
      <p:sp>
        <p:nvSpPr>
          <p:cNvPr id="5" name="AutoShape 47">
            <a:extLst>
              <a:ext uri="{FF2B5EF4-FFF2-40B4-BE49-F238E27FC236}">
                <a16:creationId xmlns:a16="http://schemas.microsoft.com/office/drawing/2014/main" id="{0EF4E5F8-D0ED-429E-9F65-816374F52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623" y="5020885"/>
            <a:ext cx="1143000" cy="609600"/>
          </a:xfrm>
          <a:prstGeom prst="wedgeRoundRectCallout">
            <a:avLst>
              <a:gd name="adj1" fmla="val -109583"/>
              <a:gd name="adj2" fmla="val -55468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dirty="0"/>
              <a:t>carry bit</a:t>
            </a:r>
          </a:p>
        </p:txBody>
      </p:sp>
      <p:sp>
        <p:nvSpPr>
          <p:cNvPr id="6" name="Text Box 31">
            <a:extLst>
              <a:ext uri="{FF2B5EF4-FFF2-40B4-BE49-F238E27FC236}">
                <a16:creationId xmlns:a16="http://schemas.microsoft.com/office/drawing/2014/main" id="{DD37CDF3-57F2-4CB4-A526-F00E4C0BE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2623" y="2860434"/>
            <a:ext cx="3657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latin typeface="Courier New" panose="02070309020205020404" pitchFamily="49" charset="0"/>
              </a:rPr>
              <a:t>  10101     21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+ 11001   + 25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 101110     46</a:t>
            </a:r>
          </a:p>
        </p:txBody>
      </p:sp>
      <p:sp>
        <p:nvSpPr>
          <p:cNvPr id="7" name="Line 32">
            <a:extLst>
              <a:ext uri="{FF2B5EF4-FFF2-40B4-BE49-F238E27FC236}">
                <a16:creationId xmlns:a16="http://schemas.microsoft.com/office/drawing/2014/main" id="{2CAC6AEC-2D3F-4777-AB5E-84A3F62C8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7755" y="3845868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8" name="Line 33">
            <a:extLst>
              <a:ext uri="{FF2B5EF4-FFF2-40B4-BE49-F238E27FC236}">
                <a16:creationId xmlns:a16="http://schemas.microsoft.com/office/drawing/2014/main" id="{52254C19-59C0-47EF-87AE-510E75EBD5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43385" y="3855905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9" name="Text Box 34">
            <a:extLst>
              <a:ext uri="{FF2B5EF4-FFF2-40B4-BE49-F238E27FC236}">
                <a16:creationId xmlns:a16="http://schemas.microsoft.com/office/drawing/2014/main" id="{CDA3D1ED-DE3E-46E9-A6DE-4E77E2BD4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5623" y="2676284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0" name="Text Box 35">
            <a:extLst>
              <a:ext uri="{FF2B5EF4-FFF2-40B4-BE49-F238E27FC236}">
                <a16:creationId xmlns:a16="http://schemas.microsoft.com/office/drawing/2014/main" id="{6589C5FB-B4BE-4307-9CA2-60DC276B4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223" y="2676284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250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457-BF47-46E5-AD7B-114936C7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Bit, Byte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A713-A55F-447C-AA31-6280B23E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8424" cy="4351338"/>
          </a:xfrm>
        </p:spPr>
        <p:txBody>
          <a:bodyPr/>
          <a:lstStyle/>
          <a:p>
            <a:r>
              <a:rPr lang="en-GB" dirty="0"/>
              <a:t>A ‘bit’ (from </a:t>
            </a:r>
            <a:r>
              <a:rPr lang="en-GB" dirty="0">
                <a:solidFill>
                  <a:srgbClr val="FF0000"/>
                </a:solidFill>
              </a:rPr>
              <a:t>B</a:t>
            </a:r>
            <a:r>
              <a:rPr lang="en-GB" dirty="0"/>
              <a:t>inary + </a:t>
            </a:r>
            <a:r>
              <a:rPr lang="en-GB" dirty="0" err="1"/>
              <a:t>dig</a:t>
            </a:r>
            <a:r>
              <a:rPr lang="en-GB" dirty="0" err="1">
                <a:solidFill>
                  <a:srgbClr val="FF0000"/>
                </a:solidFill>
              </a:rPr>
              <a:t>IT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is the smallest unit of memory, </a:t>
            </a:r>
          </a:p>
          <a:p>
            <a:pPr lvl="1"/>
            <a:r>
              <a:rPr lang="en-GB" dirty="0"/>
              <a:t>the unit of measurement of data information.</a:t>
            </a:r>
          </a:p>
          <a:p>
            <a:r>
              <a:rPr lang="en-GB" dirty="0"/>
              <a:t>Byte 8-bit collections</a:t>
            </a:r>
          </a:p>
          <a:p>
            <a:pPr lvl="1"/>
            <a:r>
              <a:rPr lang="en-GB" dirty="0"/>
              <a:t>A single bit holds so little information. </a:t>
            </a:r>
          </a:p>
          <a:p>
            <a:pPr lvl="1"/>
            <a:r>
              <a:rPr lang="en-GB" dirty="0"/>
              <a:t>A byte holds one ASCII</a:t>
            </a:r>
          </a:p>
          <a:p>
            <a:endParaRPr lang="en-US" dirty="0"/>
          </a:p>
        </p:txBody>
      </p:sp>
      <p:graphicFrame>
        <p:nvGraphicFramePr>
          <p:cNvPr id="4" name="Group 24">
            <a:extLst>
              <a:ext uri="{FF2B5EF4-FFF2-40B4-BE49-F238E27FC236}">
                <a16:creationId xmlns:a16="http://schemas.microsoft.com/office/drawing/2014/main" id="{EA08465E-2EAC-43A6-8223-2DA02E4572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101388"/>
              </p:ext>
            </p:extLst>
          </p:nvPr>
        </p:nvGraphicFramePr>
        <p:xfrm>
          <a:off x="5835112" y="2895600"/>
          <a:ext cx="5638800" cy="533400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val="4086088974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76528546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616522025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32453033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39314327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423235305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69822778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375239741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814977"/>
                  </a:ext>
                </a:extLst>
              </a:tr>
            </a:tbl>
          </a:graphicData>
        </a:graphic>
      </p:graphicFrame>
      <p:sp>
        <p:nvSpPr>
          <p:cNvPr id="5" name="Rectangle 27">
            <a:extLst>
              <a:ext uri="{FF2B5EF4-FFF2-40B4-BE49-F238E27FC236}">
                <a16:creationId xmlns:a16="http://schemas.microsoft.com/office/drawing/2014/main" id="{80AF73FF-EBE7-4E93-AACB-532D26C2A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112" y="1905000"/>
            <a:ext cx="6858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11DB98B-F4FD-8A50-A1C7-F18E18AA902A}"/>
                  </a:ext>
                </a:extLst>
              </p14:cNvPr>
              <p14:cNvContentPartPr/>
              <p14:nvPr/>
            </p14:nvContentPartPr>
            <p14:xfrm>
              <a:off x="1392536" y="1713186"/>
              <a:ext cx="684000" cy="560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11DB98B-F4FD-8A50-A1C7-F18E18AA90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4896" y="1695186"/>
                <a:ext cx="71964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A849338-F013-41F5-4216-18B198B7096D}"/>
                  </a:ext>
                </a:extLst>
              </p14:cNvPr>
              <p14:cNvContentPartPr/>
              <p14:nvPr/>
            </p14:nvContentPartPr>
            <p14:xfrm>
              <a:off x="2064296" y="1234946"/>
              <a:ext cx="3811320" cy="556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A849338-F013-41F5-4216-18B198B709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6656" y="1217306"/>
                <a:ext cx="3846960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BA25EE-5B97-4D04-1C7F-CA3CED25435E}"/>
                  </a:ext>
                </a:extLst>
              </p14:cNvPr>
              <p14:cNvContentPartPr/>
              <p14:nvPr/>
            </p14:nvContentPartPr>
            <p14:xfrm>
              <a:off x="5721896" y="1681346"/>
              <a:ext cx="239400" cy="129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BA25EE-5B97-4D04-1C7F-CA3CED2543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3896" y="1663706"/>
                <a:ext cx="275040" cy="16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BF6C416-4791-A94E-3076-45098646BD35}"/>
              </a:ext>
            </a:extLst>
          </p:cNvPr>
          <p:cNvGrpSpPr/>
          <p:nvPr/>
        </p:nvGrpSpPr>
        <p:grpSpPr>
          <a:xfrm>
            <a:off x="1063496" y="3413846"/>
            <a:ext cx="7045560" cy="844560"/>
            <a:chOff x="1063496" y="3299546"/>
            <a:chExt cx="704556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9844785-FEA3-99B4-09F4-83B24E0635A7}"/>
                    </a:ext>
                  </a:extLst>
                </p14:cNvPr>
                <p14:cNvContentPartPr/>
                <p14:nvPr/>
              </p14:nvContentPartPr>
              <p14:xfrm>
                <a:off x="1063496" y="3299546"/>
                <a:ext cx="851760" cy="559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9844785-FEA3-99B4-09F4-83B24E0635A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5496" y="3281546"/>
                  <a:ext cx="88740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27E55C5-E486-138D-97BB-A618337591F7}"/>
                    </a:ext>
                  </a:extLst>
                </p14:cNvPr>
                <p14:cNvContentPartPr/>
                <p14:nvPr/>
              </p14:nvContentPartPr>
              <p14:xfrm>
                <a:off x="1906976" y="3407186"/>
                <a:ext cx="6076080" cy="736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27E55C5-E486-138D-97BB-A618337591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89336" y="3389546"/>
                  <a:ext cx="611172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48A0D8-BAA6-D699-4163-76D3EE367A0D}"/>
                    </a:ext>
                  </a:extLst>
                </p14:cNvPr>
                <p14:cNvContentPartPr/>
                <p14:nvPr/>
              </p14:nvContentPartPr>
              <p14:xfrm>
                <a:off x="7971896" y="3457226"/>
                <a:ext cx="137160" cy="188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448A0D8-BAA6-D699-4163-76D3EE367A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54256" y="3439586"/>
                  <a:ext cx="172800" cy="22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62979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214E-75CE-4111-B9E4-ED575A5A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- </a:t>
            </a:r>
            <a:r>
              <a:rPr 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American Standard Code for Information Interchange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F686-EFB0-42C3-97A7-DC0EC48EE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876550" cy="11080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 ASCII codes represent text in computing devices.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2005C9-1774-473F-AD7D-3D72AA3DC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582" y="1383061"/>
            <a:ext cx="7788867" cy="533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550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FCFC3C-50A2-4E27-84D9-502AB698B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457" y="0"/>
            <a:ext cx="683492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DB3D4B-A019-46A4-97BC-99E53114A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14" y="1705697"/>
            <a:ext cx="2446544" cy="55393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DBDB9C1-0A26-4CF9-B127-A55BEF3A647E}"/>
              </a:ext>
            </a:extLst>
          </p:cNvPr>
          <p:cNvSpPr/>
          <p:nvPr/>
        </p:nvSpPr>
        <p:spPr>
          <a:xfrm>
            <a:off x="3036816" y="1899138"/>
            <a:ext cx="545124" cy="167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27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A7BA-7685-444F-857C-61C57790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and ASCII conversion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45F63-2DF1-4EC4-BADA-005EA22E2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69" y="2261943"/>
            <a:ext cx="4666969" cy="14038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5B57A5-1BD6-413C-96E9-176F8C2895BE}"/>
              </a:ext>
            </a:extLst>
          </p:cNvPr>
          <p:cNvSpPr txBox="1"/>
          <p:nvPr/>
        </p:nvSpPr>
        <p:spPr>
          <a:xfrm>
            <a:off x="1005169" y="1914525"/>
            <a:ext cx="19541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Hex to ASCII string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ACB289-4944-4585-B8A1-AA600B7BC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987" y="2261943"/>
            <a:ext cx="3528366" cy="754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5CE0EB-8D15-4E49-8E6C-D40A55F67FA1}"/>
              </a:ext>
            </a:extLst>
          </p:cNvPr>
          <p:cNvSpPr txBox="1"/>
          <p:nvPr/>
        </p:nvSpPr>
        <p:spPr>
          <a:xfrm>
            <a:off x="6793987" y="1894992"/>
            <a:ext cx="230223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Decimal to ASCII string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4FB793-7020-434C-9CBE-934F371E3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969" y="4593677"/>
            <a:ext cx="6652837" cy="14784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B5F1E5-6327-42E9-9A3A-003CF6C77E29}"/>
              </a:ext>
            </a:extLst>
          </p:cNvPr>
          <p:cNvSpPr txBox="1"/>
          <p:nvPr/>
        </p:nvSpPr>
        <p:spPr>
          <a:xfrm>
            <a:off x="1026969" y="4224345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ASCII </a:t>
            </a:r>
            <a:r>
              <a:rPr lang="en-US"/>
              <a:t>to Hex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1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9FD17-AFA8-1EED-F8FC-17656EDC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Unicode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C25C0-C77C-D846-7E1A-537080E8C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058" y="0"/>
            <a:ext cx="2769926" cy="6839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DB8224-7278-7473-B6EA-2C8E9E75DEFD}"/>
              </a:ext>
            </a:extLst>
          </p:cNvPr>
          <p:cNvSpPr txBox="1"/>
          <p:nvPr/>
        </p:nvSpPr>
        <p:spPr>
          <a:xfrm>
            <a:off x="4330185" y="1342170"/>
            <a:ext cx="485387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Unicode</a:t>
            </a:r>
            <a:r>
              <a:rPr lang="en-GB" sz="2400" dirty="0"/>
              <a:t>, formally The Unicode Standard is an information technology </a:t>
            </a:r>
            <a:r>
              <a:rPr lang="en-GB" sz="2400" b="1" dirty="0"/>
              <a:t>standard</a:t>
            </a:r>
            <a:r>
              <a:rPr lang="en-GB" sz="2400" dirty="0"/>
              <a:t> for the consistent </a:t>
            </a:r>
            <a:r>
              <a:rPr lang="en-GB" sz="2400" dirty="0">
                <a:solidFill>
                  <a:srgbClr val="FF0000"/>
                </a:solidFill>
              </a:rPr>
              <a:t>encoding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</a:rPr>
              <a:t>representation</a:t>
            </a:r>
            <a:r>
              <a:rPr lang="en-GB" sz="2400" dirty="0"/>
              <a:t>, and handling of text expressed in most of the </a:t>
            </a:r>
            <a:r>
              <a:rPr lang="en-GB" sz="2400" dirty="0">
                <a:solidFill>
                  <a:srgbClr val="FF0000"/>
                </a:solidFill>
              </a:rPr>
              <a:t>world's</a:t>
            </a:r>
            <a:r>
              <a:rPr lang="en-GB" sz="2400" dirty="0"/>
              <a:t> writing systems. 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https://en.wikipedia.org/wiki/Unicode</a:t>
            </a:r>
          </a:p>
        </p:txBody>
      </p:sp>
    </p:spTree>
    <p:extLst>
      <p:ext uri="{BB962C8B-B14F-4D97-AF65-F5344CB8AC3E}">
        <p14:creationId xmlns:p14="http://schemas.microsoft.com/office/powerpoint/2010/main" val="1320463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C7F65F-793A-4F87-A760-845F7B66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conversion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8E395-1569-4B57-B814-E3908C509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86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C85A65-85F6-4869-ABF4-66ECE9F4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Unix time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FB659-95F8-4F0B-8232-6515C687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7142"/>
          </a:xfrm>
        </p:spPr>
        <p:txBody>
          <a:bodyPr/>
          <a:lstStyle/>
          <a:p>
            <a:r>
              <a:rPr lang="en-GB" dirty="0"/>
              <a:t>Unix time, or POSIX time, is a system for describing points in time. </a:t>
            </a:r>
          </a:p>
          <a:p>
            <a:r>
              <a:rPr lang="en-GB" dirty="0"/>
              <a:t>It is the number of seconds that have elapsed since the Unix epoch,</a:t>
            </a:r>
          </a:p>
          <a:p>
            <a:r>
              <a:rPr lang="en-GB" dirty="0"/>
              <a:t>The Unix epoch is 00:00:00 </a:t>
            </a:r>
            <a:r>
              <a:rPr lang="en-GB" dirty="0">
                <a:hlinkClick r:id="rId3" tooltip="Coordinated Universal Tim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UTC</a:t>
            </a:r>
            <a:r>
              <a:rPr lang="en-GB" dirty="0"/>
              <a:t> on 1 January 1970 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4A0C72-2EC3-4A4F-9E88-34123ABA7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658" y="4187949"/>
            <a:ext cx="3523204" cy="16771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38BD0D-3CCB-4D36-AD59-F18C1E11E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85960"/>
            <a:ext cx="3932609" cy="16771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A7B474-0ADF-4310-9AAD-F48A44972498}"/>
              </a:ext>
            </a:extLst>
          </p:cNvPr>
          <p:cNvSpPr txBox="1"/>
          <p:nvPr/>
        </p:nvSpPr>
        <p:spPr>
          <a:xfrm>
            <a:off x="980658" y="3816628"/>
            <a:ext cx="258820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Current time to Unix 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CFFCA-9681-4B33-88B1-0D682032CEA5}"/>
              </a:ext>
            </a:extLst>
          </p:cNvPr>
          <p:cNvSpPr txBox="1"/>
          <p:nvPr/>
        </p:nvSpPr>
        <p:spPr>
          <a:xfrm>
            <a:off x="6096000" y="3816628"/>
            <a:ext cx="269932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Unix time to readable time</a:t>
            </a:r>
          </a:p>
        </p:txBody>
      </p:sp>
    </p:spTree>
    <p:extLst>
      <p:ext uri="{BB962C8B-B14F-4D97-AF65-F5344CB8AC3E}">
        <p14:creationId xmlns:p14="http://schemas.microsoft.com/office/powerpoint/2010/main" val="3972243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4B60-4399-4B03-A2B0-1AD626B9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 "epoch time"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0F15C-7111-422D-9384-11B217932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Mac uses a different "epoch time" than the UNIX epoch time.</a:t>
            </a:r>
          </a:p>
          <a:p>
            <a:r>
              <a:rPr lang="en-GB" dirty="0"/>
              <a:t>Mac OS epoch date is Midnight January 1, 2001 UTC</a:t>
            </a:r>
          </a:p>
          <a:p>
            <a:r>
              <a:rPr lang="en-US">
                <a:solidFill>
                  <a:srgbClr val="232629"/>
                </a:solidFill>
                <a:latin typeface="-apple-system"/>
              </a:rPr>
              <a:t>Different is </a:t>
            </a:r>
            <a:r>
              <a:rPr lang="en-US" b="0" i="0">
                <a:solidFill>
                  <a:srgbClr val="232629"/>
                </a:solidFill>
                <a:effectLst/>
                <a:latin typeface="-apple-system"/>
              </a:rPr>
              <a:t>31 years (978264705 second)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2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B18CD-316B-4D48-8931-1BD82E48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dirty="0"/>
              <a:t>Common number systems</a:t>
            </a:r>
          </a:p>
        </p:txBody>
      </p:sp>
      <p:graphicFrame>
        <p:nvGraphicFramePr>
          <p:cNvPr id="4" name="Group 80">
            <a:extLst>
              <a:ext uri="{FF2B5EF4-FFF2-40B4-BE49-F238E27FC236}">
                <a16:creationId xmlns:a16="http://schemas.microsoft.com/office/drawing/2014/main" id="{C9329D2A-151F-436C-8519-A4E36B5C4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903034"/>
              </p:ext>
            </p:extLst>
          </p:nvPr>
        </p:nvGraphicFramePr>
        <p:xfrm>
          <a:off x="1024180" y="3076612"/>
          <a:ext cx="9925373" cy="2754080"/>
        </p:xfrm>
        <a:graphic>
          <a:graphicData uri="http://schemas.openxmlformats.org/drawingml/2006/table">
            <a:tbl>
              <a:tblPr firstRow="1" bandRow="1"/>
              <a:tblGrid>
                <a:gridCol w="1399346">
                  <a:extLst>
                    <a:ext uri="{9D8B030D-6E8A-4147-A177-3AD203B41FA5}">
                      <a16:colId xmlns:a16="http://schemas.microsoft.com/office/drawing/2014/main" val="3402458327"/>
                    </a:ext>
                  </a:extLst>
                </a:gridCol>
                <a:gridCol w="880758">
                  <a:extLst>
                    <a:ext uri="{9D8B030D-6E8A-4147-A177-3AD203B41FA5}">
                      <a16:colId xmlns:a16="http://schemas.microsoft.com/office/drawing/2014/main" val="4168378556"/>
                    </a:ext>
                  </a:extLst>
                </a:gridCol>
                <a:gridCol w="1639675">
                  <a:extLst>
                    <a:ext uri="{9D8B030D-6E8A-4147-A177-3AD203B41FA5}">
                      <a16:colId xmlns:a16="http://schemas.microsoft.com/office/drawing/2014/main" val="1787836972"/>
                    </a:ext>
                  </a:extLst>
                </a:gridCol>
                <a:gridCol w="1348353">
                  <a:extLst>
                    <a:ext uri="{9D8B030D-6E8A-4147-A177-3AD203B41FA5}">
                      <a16:colId xmlns:a16="http://schemas.microsoft.com/office/drawing/2014/main" val="1814122343"/>
                    </a:ext>
                  </a:extLst>
                </a:gridCol>
                <a:gridCol w="1650569">
                  <a:extLst>
                    <a:ext uri="{9D8B030D-6E8A-4147-A177-3AD203B41FA5}">
                      <a16:colId xmlns:a16="http://schemas.microsoft.com/office/drawing/2014/main" val="732214819"/>
                    </a:ext>
                  </a:extLst>
                </a:gridCol>
                <a:gridCol w="3006672">
                  <a:extLst>
                    <a:ext uri="{9D8B030D-6E8A-4147-A177-3AD203B41FA5}">
                      <a16:colId xmlns:a16="http://schemas.microsoft.com/office/drawing/2014/main" val="4021098138"/>
                    </a:ext>
                  </a:extLst>
                </a:gridCol>
              </a:tblGrid>
              <a:tr h="813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System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Base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Symbols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humans?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in computers?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Forensic Professionals? 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478687"/>
                  </a:ext>
                </a:extLst>
              </a:tr>
              <a:tr h="371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660777"/>
                  </a:ext>
                </a:extLst>
              </a:tr>
              <a:tr h="3486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 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841850"/>
                  </a:ext>
                </a:extLst>
              </a:tr>
              <a:tr h="4446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A, B, … F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51733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A79CE8C-A57E-46B5-86D3-AA8EAD775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870" y="1439534"/>
            <a:ext cx="2855666" cy="1219538"/>
          </a:xfrm>
          <a:prstGeom prst="rect">
            <a:avLst/>
          </a:prstGeom>
        </p:spPr>
      </p:pic>
      <p:pic>
        <p:nvPicPr>
          <p:cNvPr id="2050" name="Picture 2" descr="Ten Fingers High Res Stock Images | Shutterstock">
            <a:extLst>
              <a:ext uri="{FF2B5EF4-FFF2-40B4-BE49-F238E27FC236}">
                <a16:creationId xmlns:a16="http://schemas.microsoft.com/office/drawing/2014/main" id="{CC3F984C-3E31-45ED-866D-7DD1C6798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359" y="1525971"/>
            <a:ext cx="2635354" cy="104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43E84B-9135-44AD-8E2C-5CC5A0EEE253}"/>
              </a:ext>
            </a:extLst>
          </p:cNvPr>
          <p:cNvCxnSpPr>
            <a:cxnSpLocks/>
            <a:endCxn id="2050" idx="2"/>
          </p:cNvCxnSpPr>
          <p:nvPr/>
        </p:nvCxnSpPr>
        <p:spPr>
          <a:xfrm flipH="1" flipV="1">
            <a:off x="3184036" y="2572636"/>
            <a:ext cx="2426350" cy="1449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7C0CD5-C5E5-4EA9-B72F-7C8EC9892569}"/>
              </a:ext>
            </a:extLst>
          </p:cNvPr>
          <p:cNvCxnSpPr>
            <a:cxnSpLocks/>
          </p:cNvCxnSpPr>
          <p:nvPr/>
        </p:nvCxnSpPr>
        <p:spPr>
          <a:xfrm flipH="1" flipV="1">
            <a:off x="6928064" y="2572636"/>
            <a:ext cx="270616" cy="1999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9DACD42-89D5-4EB6-9979-FC7149910A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92" t="14979" r="15386" b="16723"/>
          <a:stretch/>
        </p:blipFill>
        <p:spPr>
          <a:xfrm>
            <a:off x="9005384" y="1363098"/>
            <a:ext cx="1320258" cy="12768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041330-741D-4F1D-B4D7-18321561AC0D}"/>
              </a:ext>
            </a:extLst>
          </p:cNvPr>
          <p:cNvCxnSpPr>
            <a:cxnSpLocks/>
          </p:cNvCxnSpPr>
          <p:nvPr/>
        </p:nvCxnSpPr>
        <p:spPr>
          <a:xfrm flipV="1">
            <a:off x="9515214" y="2478409"/>
            <a:ext cx="182188" cy="2450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9FDBA92-2CD2-480D-A9F0-586873370AA8}"/>
                  </a:ext>
                </a:extLst>
              </p14:cNvPr>
              <p14:cNvContentPartPr/>
              <p14:nvPr/>
            </p14:nvContentPartPr>
            <p14:xfrm>
              <a:off x="9032233" y="498828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9FDBA92-2CD2-480D-A9F0-586873370A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23233" y="497928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74106CC-D99A-46BF-A3B5-3B7C9F9091D1}"/>
                  </a:ext>
                </a:extLst>
              </p14:cNvPr>
              <p14:cNvContentPartPr/>
              <p14:nvPr/>
            </p14:nvContentPartPr>
            <p14:xfrm>
              <a:off x="11225353" y="516648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74106CC-D99A-46BF-A3B5-3B7C9F9091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16353" y="515784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1300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B544-F126-468D-A148-D052CA8E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stored in memory - Endianness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E17E-2E7C-45A6-80F4-39AF1EAFB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Endianness is a term that describe the order in which a sequence of bytes (byte order) is stored in memory. </a:t>
            </a:r>
          </a:p>
          <a:p>
            <a:r>
              <a:rPr lang="en-GB" dirty="0"/>
              <a:t>Little-endian </a:t>
            </a:r>
          </a:p>
          <a:p>
            <a:pPr lvl="1"/>
            <a:r>
              <a:rPr lang="en-GB" dirty="0"/>
              <a:t>is an order in which the "little end" (least significant value in the sequence) is stored first.</a:t>
            </a:r>
          </a:p>
          <a:p>
            <a:r>
              <a:rPr lang="en-GB" dirty="0"/>
              <a:t>Big-endian </a:t>
            </a:r>
          </a:p>
          <a:p>
            <a:pPr lvl="1"/>
            <a:r>
              <a:rPr lang="en-GB" dirty="0"/>
              <a:t>is an order in which the "big end" (most significant value in the sequence) is stored first (at the lowest storage address).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43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648C6E-822A-460A-AA89-D862C9853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99" y="643466"/>
            <a:ext cx="9773802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4A37E-1835-4741-B8F1-D7C307AE9BC9}"/>
              </a:ext>
            </a:extLst>
          </p:cNvPr>
          <p:cNvSpPr txBox="1"/>
          <p:nvPr/>
        </p:nvSpPr>
        <p:spPr>
          <a:xfrm>
            <a:off x="3009900" y="6321733"/>
            <a:ext cx="6172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https://www.iar.com/knowledge/learn/programming/migration-techniques-for-different-endianness/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B4CCDB-819D-48A5-06E8-2F58663D5586}"/>
              </a:ext>
            </a:extLst>
          </p:cNvPr>
          <p:cNvSpPr/>
          <p:nvPr/>
        </p:nvSpPr>
        <p:spPr>
          <a:xfrm>
            <a:off x="3464718" y="3429000"/>
            <a:ext cx="485775" cy="47148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FB05E-7EB1-1DCD-BFE9-5CF319796E88}"/>
              </a:ext>
            </a:extLst>
          </p:cNvPr>
          <p:cNvSpPr txBox="1"/>
          <p:nvPr/>
        </p:nvSpPr>
        <p:spPr>
          <a:xfrm>
            <a:off x="2114551" y="4481231"/>
            <a:ext cx="227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Least significant value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C07044-F39F-8E52-BFE1-3E2D82B5B596}"/>
              </a:ext>
            </a:extLst>
          </p:cNvPr>
          <p:cNvGrpSpPr/>
          <p:nvPr/>
        </p:nvGrpSpPr>
        <p:grpSpPr>
          <a:xfrm>
            <a:off x="3993176" y="2285426"/>
            <a:ext cx="2836440" cy="1359360"/>
            <a:chOff x="3993176" y="2285426"/>
            <a:chExt cx="2836440" cy="135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BFB4AD2-50C5-F18C-5B00-3BB930B1C7F6}"/>
                    </a:ext>
                  </a:extLst>
                </p14:cNvPr>
                <p14:cNvContentPartPr/>
                <p14:nvPr/>
              </p14:nvContentPartPr>
              <p14:xfrm>
                <a:off x="3993176" y="3094706"/>
                <a:ext cx="2047680" cy="550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BFB4AD2-50C5-F18C-5B00-3BB930B1C7F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75176" y="3077066"/>
                  <a:ext cx="208332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63073CC-A885-60A2-4FCD-9A759293A900}"/>
                    </a:ext>
                  </a:extLst>
                </p14:cNvPr>
                <p14:cNvContentPartPr/>
                <p14:nvPr/>
              </p14:nvContentPartPr>
              <p14:xfrm>
                <a:off x="6057776" y="3100106"/>
                <a:ext cx="81720" cy="155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63073CC-A885-60A2-4FCD-9A759293A90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39776" y="3082466"/>
                  <a:ext cx="1173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5D2D97-5DE9-A85A-57C8-764070BE3977}"/>
                    </a:ext>
                  </a:extLst>
                </p14:cNvPr>
                <p14:cNvContentPartPr/>
                <p14:nvPr/>
              </p14:nvContentPartPr>
              <p14:xfrm>
                <a:off x="5756816" y="2285426"/>
                <a:ext cx="1072800" cy="751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5D2D97-5DE9-A85A-57C8-764070BE397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39176" y="2267786"/>
                  <a:ext cx="1108440" cy="78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F10752-50FB-3428-0937-535ED01BFBE0}"/>
              </a:ext>
            </a:extLst>
          </p:cNvPr>
          <p:cNvGrpSpPr/>
          <p:nvPr/>
        </p:nvGrpSpPr>
        <p:grpSpPr>
          <a:xfrm>
            <a:off x="4136096" y="3670706"/>
            <a:ext cx="6473160" cy="2446200"/>
            <a:chOff x="4136096" y="3670706"/>
            <a:chExt cx="6473160" cy="244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2B5F8AA-E770-E1C7-EB75-7BBFF8BAD442}"/>
                    </a:ext>
                  </a:extLst>
                </p14:cNvPr>
                <p14:cNvContentPartPr/>
                <p14:nvPr/>
              </p14:nvContentPartPr>
              <p14:xfrm>
                <a:off x="4136096" y="3670706"/>
                <a:ext cx="5938200" cy="1595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2B5F8AA-E770-E1C7-EB75-7BBFF8BAD44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118096" y="3653066"/>
                  <a:ext cx="5973840" cy="16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5EB6535-67FE-D5F9-14A0-252ACC869D06}"/>
                    </a:ext>
                  </a:extLst>
                </p14:cNvPr>
                <p14:cNvContentPartPr/>
                <p14:nvPr/>
              </p14:nvContentPartPr>
              <p14:xfrm>
                <a:off x="9922376" y="5107466"/>
                <a:ext cx="237600" cy="185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5EB6535-67FE-D5F9-14A0-252ACC869D0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904376" y="5089826"/>
                  <a:ext cx="273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1A45931-AF80-5CE7-8AE3-37E1849332A6}"/>
                    </a:ext>
                  </a:extLst>
                </p14:cNvPr>
                <p14:cNvContentPartPr/>
                <p14:nvPr/>
              </p14:nvContentPartPr>
              <p14:xfrm>
                <a:off x="9450416" y="5336066"/>
                <a:ext cx="1158840" cy="780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1A45931-AF80-5CE7-8AE3-37E1849332A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432776" y="5318426"/>
                  <a:ext cx="1194480" cy="81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F5F7CD-88E6-E32E-2DC6-35EC5B6D253C}"/>
              </a:ext>
            </a:extLst>
          </p:cNvPr>
          <p:cNvGrpSpPr/>
          <p:nvPr/>
        </p:nvGrpSpPr>
        <p:grpSpPr>
          <a:xfrm>
            <a:off x="3607256" y="3928826"/>
            <a:ext cx="233280" cy="572040"/>
            <a:chOff x="3607256" y="3928826"/>
            <a:chExt cx="233280" cy="57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1F79F76-FFB6-1C2B-8B84-9C984858507D}"/>
                    </a:ext>
                  </a:extLst>
                </p14:cNvPr>
                <p14:cNvContentPartPr/>
                <p14:nvPr/>
              </p14:nvContentPartPr>
              <p14:xfrm>
                <a:off x="3607256" y="3929186"/>
                <a:ext cx="148320" cy="571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1F79F76-FFB6-1C2B-8B84-9C984858507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89616" y="3911546"/>
                  <a:ext cx="18396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1822D95-EBFA-2B5A-AA82-D7E675AE25C5}"/>
                    </a:ext>
                  </a:extLst>
                </p14:cNvPr>
                <p14:cNvContentPartPr/>
                <p14:nvPr/>
              </p14:nvContentPartPr>
              <p14:xfrm>
                <a:off x="3764216" y="3928826"/>
                <a:ext cx="76320" cy="81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1822D95-EBFA-2B5A-AA82-D7E675AE25C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46576" y="3910826"/>
                  <a:ext cx="111960" cy="11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2C4DFEC-9AC9-8E01-6953-80669545C8E6}"/>
                  </a:ext>
                </a:extLst>
              </p14:cNvPr>
              <p14:cNvContentPartPr/>
              <p14:nvPr/>
            </p14:nvContentPartPr>
            <p14:xfrm>
              <a:off x="6278096" y="685586"/>
              <a:ext cx="3702600" cy="1015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2C4DFEC-9AC9-8E01-6953-80669545C8E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60456" y="667946"/>
                <a:ext cx="3738240" cy="105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B9287788-B33D-3EEE-463E-72CBA729DA5A}"/>
              </a:ext>
            </a:extLst>
          </p:cNvPr>
          <p:cNvGrpSpPr/>
          <p:nvPr/>
        </p:nvGrpSpPr>
        <p:grpSpPr>
          <a:xfrm>
            <a:off x="7886216" y="71066"/>
            <a:ext cx="1565640" cy="370080"/>
            <a:chOff x="7886216" y="71066"/>
            <a:chExt cx="1565640" cy="37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381568E-2A85-0C29-FE42-91D86DDAD47E}"/>
                    </a:ext>
                  </a:extLst>
                </p14:cNvPr>
                <p14:cNvContentPartPr/>
                <p14:nvPr/>
              </p14:nvContentPartPr>
              <p14:xfrm>
                <a:off x="7886216" y="236306"/>
                <a:ext cx="269640" cy="204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381568E-2A85-0C29-FE42-91D86DDAD47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868576" y="218666"/>
                  <a:ext cx="3052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2771D6A-17C1-1BD6-43D0-610927C47D89}"/>
                    </a:ext>
                  </a:extLst>
                </p14:cNvPr>
                <p14:cNvContentPartPr/>
                <p14:nvPr/>
              </p14:nvContentPartPr>
              <p14:xfrm>
                <a:off x="8257736" y="199586"/>
                <a:ext cx="277920" cy="233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2771D6A-17C1-1BD6-43D0-610927C47D8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39736" y="181946"/>
                  <a:ext cx="3135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F068E68-C5FF-7FC1-D71A-C4B8DA86CBDA}"/>
                    </a:ext>
                  </a:extLst>
                </p14:cNvPr>
                <p14:cNvContentPartPr/>
                <p14:nvPr/>
              </p14:nvContentPartPr>
              <p14:xfrm>
                <a:off x="8602976" y="84386"/>
                <a:ext cx="220320" cy="318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F068E68-C5FF-7FC1-D71A-C4B8DA86CB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585336" y="66386"/>
                  <a:ext cx="2559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484F6A8-52D3-05D5-A2BA-3D2CBDDF82B5}"/>
                    </a:ext>
                  </a:extLst>
                </p14:cNvPr>
                <p14:cNvContentPartPr/>
                <p14:nvPr/>
              </p14:nvContentPartPr>
              <p14:xfrm>
                <a:off x="9143696" y="242426"/>
                <a:ext cx="14760" cy="171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84F6A8-52D3-05D5-A2BA-3D2CBDDF82B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125696" y="224786"/>
                  <a:ext cx="504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40294B8-1B8B-24BF-FEE0-16A9E1542596}"/>
                    </a:ext>
                  </a:extLst>
                </p14:cNvPr>
                <p14:cNvContentPartPr/>
                <p14:nvPr/>
              </p14:nvContentPartPr>
              <p14:xfrm>
                <a:off x="9114896" y="71066"/>
                <a:ext cx="14400" cy="21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40294B8-1B8B-24BF-FEE0-16A9E154259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097256" y="53066"/>
                  <a:ext cx="500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8936F80-9C7F-ABA8-8A5E-FF17584696BA}"/>
                    </a:ext>
                  </a:extLst>
                </p14:cNvPr>
                <p14:cNvContentPartPr/>
                <p14:nvPr/>
              </p14:nvContentPartPr>
              <p14:xfrm>
                <a:off x="9243776" y="192386"/>
                <a:ext cx="208080" cy="186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8936F80-9C7F-ABA8-8A5E-FF17584696B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225776" y="174746"/>
                  <a:ext cx="24372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7342B8D-1711-75EB-B0DD-A079536594CC}"/>
              </a:ext>
            </a:extLst>
          </p:cNvPr>
          <p:cNvGrpSpPr/>
          <p:nvPr/>
        </p:nvGrpSpPr>
        <p:grpSpPr>
          <a:xfrm>
            <a:off x="9743456" y="178346"/>
            <a:ext cx="616680" cy="244800"/>
            <a:chOff x="9743456" y="178346"/>
            <a:chExt cx="61668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62B35D4-E2A5-5344-2DE5-BB303E75C41A}"/>
                    </a:ext>
                  </a:extLst>
                </p14:cNvPr>
                <p14:cNvContentPartPr/>
                <p14:nvPr/>
              </p14:nvContentPartPr>
              <p14:xfrm>
                <a:off x="9743456" y="178346"/>
                <a:ext cx="216360" cy="244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62B35D4-E2A5-5344-2DE5-BB303E75C41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725816" y="160706"/>
                  <a:ext cx="2520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029C805-C4C1-3552-94EF-3E0F2691C7F5}"/>
                    </a:ext>
                  </a:extLst>
                </p14:cNvPr>
                <p14:cNvContentPartPr/>
                <p14:nvPr/>
              </p14:nvContentPartPr>
              <p14:xfrm>
                <a:off x="10015256" y="271226"/>
                <a:ext cx="201600" cy="120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029C805-C4C1-3552-94EF-3E0F2691C7F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997256" y="253226"/>
                  <a:ext cx="2372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DEE22F9-74AB-89AA-8044-C01A9538833C}"/>
                    </a:ext>
                  </a:extLst>
                </p14:cNvPr>
                <p14:cNvContentPartPr/>
                <p14:nvPr/>
              </p14:nvContentPartPr>
              <p14:xfrm>
                <a:off x="10279496" y="221186"/>
                <a:ext cx="80640" cy="162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DEE22F9-74AB-89AA-8044-C01A9538833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261496" y="203546"/>
                  <a:ext cx="11628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6A5B11-F20B-11A4-DC9B-875AF99F6D40}"/>
              </a:ext>
            </a:extLst>
          </p:cNvPr>
          <p:cNvGrpSpPr/>
          <p:nvPr/>
        </p:nvGrpSpPr>
        <p:grpSpPr>
          <a:xfrm>
            <a:off x="10722656" y="113906"/>
            <a:ext cx="1007640" cy="373320"/>
            <a:chOff x="10722656" y="113906"/>
            <a:chExt cx="1007640" cy="37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2D69EC0-DD40-C50D-DAC8-CB7C8B6A0C5A}"/>
                    </a:ext>
                  </a:extLst>
                </p14:cNvPr>
                <p14:cNvContentPartPr/>
                <p14:nvPr/>
              </p14:nvContentPartPr>
              <p14:xfrm>
                <a:off x="10722656" y="135506"/>
                <a:ext cx="171360" cy="258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2D69EC0-DD40-C50D-DAC8-CB7C8B6A0C5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705016" y="117506"/>
                  <a:ext cx="2070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7529261-3588-3CC9-AC44-2AEBE5A473E2}"/>
                    </a:ext>
                  </a:extLst>
                </p14:cNvPr>
                <p14:cNvContentPartPr/>
                <p14:nvPr/>
              </p14:nvContentPartPr>
              <p14:xfrm>
                <a:off x="11029016" y="113906"/>
                <a:ext cx="43920" cy="299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7529261-3588-3CC9-AC44-2AEBE5A473E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011376" y="95906"/>
                  <a:ext cx="795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AEDCF1F-D879-A6F0-77E4-8B57A29865B1}"/>
                    </a:ext>
                  </a:extLst>
                </p14:cNvPr>
                <p14:cNvContentPartPr/>
                <p14:nvPr/>
              </p14:nvContentPartPr>
              <p14:xfrm>
                <a:off x="11171216" y="257906"/>
                <a:ext cx="178920" cy="148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AEDCF1F-D879-A6F0-77E4-8B57A29865B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153216" y="239906"/>
                  <a:ext cx="2145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2D8EF31-34AE-D5AD-94E7-5613D5C9CC60}"/>
                    </a:ext>
                  </a:extLst>
                </p14:cNvPr>
                <p14:cNvContentPartPr/>
                <p14:nvPr/>
              </p14:nvContentPartPr>
              <p14:xfrm>
                <a:off x="11435096" y="207146"/>
                <a:ext cx="87840" cy="250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2D8EF31-34AE-D5AD-94E7-5613D5C9CC6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417096" y="189146"/>
                  <a:ext cx="1234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CE0631D-ECB8-DDDF-6855-4B73183E77E7}"/>
                    </a:ext>
                  </a:extLst>
                </p14:cNvPr>
                <p14:cNvContentPartPr/>
                <p14:nvPr/>
              </p14:nvContentPartPr>
              <p14:xfrm>
                <a:off x="11628416" y="242426"/>
                <a:ext cx="101880" cy="244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CE0631D-ECB8-DDDF-6855-4B73183E77E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610416" y="224426"/>
                  <a:ext cx="137520" cy="28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964F263-1E4B-FF1A-6656-0A396F41A0FD}"/>
                  </a:ext>
                </a:extLst>
              </p14:cNvPr>
              <p14:cNvContentPartPr/>
              <p14:nvPr/>
            </p14:nvContentPartPr>
            <p14:xfrm>
              <a:off x="11922896" y="99866"/>
              <a:ext cx="8640" cy="3178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964F263-1E4B-FF1A-6656-0A396F41A0F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904896" y="81866"/>
                <a:ext cx="4428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72F9124-90C1-D2EC-B3A7-1946BCD06080}"/>
                  </a:ext>
                </a:extLst>
              </p14:cNvPr>
              <p14:cNvContentPartPr/>
              <p14:nvPr/>
            </p14:nvContentPartPr>
            <p14:xfrm>
              <a:off x="11900936" y="549506"/>
              <a:ext cx="57240" cy="896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72F9124-90C1-D2EC-B3A7-1946BCD0608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882936" y="531506"/>
                <a:ext cx="92880" cy="12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4535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D9840B-B109-40DC-9234-D2B228531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068" y="1530422"/>
            <a:ext cx="8045864" cy="39647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5B0C08-4C42-4366-A7A7-2AE24A9C821E}"/>
              </a:ext>
            </a:extLst>
          </p:cNvPr>
          <p:cNvSpPr txBox="1"/>
          <p:nvPr/>
        </p:nvSpPr>
        <p:spPr>
          <a:xfrm>
            <a:off x="2073068" y="1161090"/>
            <a:ext cx="178734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Byte order</a:t>
            </a:r>
          </a:p>
        </p:txBody>
      </p:sp>
    </p:spTree>
    <p:extLst>
      <p:ext uri="{BB962C8B-B14F-4D97-AF65-F5344CB8AC3E}">
        <p14:creationId xmlns:p14="http://schemas.microsoft.com/office/powerpoint/2010/main" val="151555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AA75-3AA6-4933-99C4-DC8FCE7D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among </a:t>
            </a:r>
            <a:r>
              <a:rPr lang="en-US" sz="4400" dirty="0"/>
              <a:t>number systems</a:t>
            </a:r>
            <a:endParaRPr lang="en-US" dirty="0"/>
          </a:p>
        </p:txBody>
      </p:sp>
      <p:sp>
        <p:nvSpPr>
          <p:cNvPr id="3" name="Oval 4">
            <a:extLst>
              <a:ext uri="{FF2B5EF4-FFF2-40B4-BE49-F238E27FC236}">
                <a16:creationId xmlns:a16="http://schemas.microsoft.com/office/drawing/2014/main" id="{F04115D8-73F5-421E-BB07-3BB05196D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058" y="4702283"/>
            <a:ext cx="2474912" cy="628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0A087EA2-CB0A-4D2B-BBAE-A9EA5E9CD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408" y="2340083"/>
            <a:ext cx="2513012" cy="6667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Decimal</a:t>
            </a:r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9A68EFC3-B084-4054-B9EE-A26B92893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208" y="4607033"/>
            <a:ext cx="2513012" cy="6667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84E6AACB-C18F-4A09-9E4F-F208581418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8993" y="2849669"/>
            <a:ext cx="884695" cy="1852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B97D5CA4-0CA0-4949-B0D3-CB56642B78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9626" y="2944681"/>
            <a:ext cx="1281193" cy="16623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C1A03781-3602-4636-B81C-7E3E1E2D3EB5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300420" y="4378433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9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D26C-D88D-4165-B8E3-81E7B2ED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</a:t>
            </a:r>
          </a:p>
        </p:txBody>
      </p:sp>
      <p:graphicFrame>
        <p:nvGraphicFramePr>
          <p:cNvPr id="3" name="Group 105">
            <a:extLst>
              <a:ext uri="{FF2B5EF4-FFF2-40B4-BE49-F238E27FC236}">
                <a16:creationId xmlns:a16="http://schemas.microsoft.com/office/drawing/2014/main" id="{A0B09593-4F0F-4970-A558-78F76EE2F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74217"/>
              </p:ext>
            </p:extLst>
          </p:nvPr>
        </p:nvGraphicFramePr>
        <p:xfrm>
          <a:off x="985434" y="1690688"/>
          <a:ext cx="37338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308636763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5817715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61803324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94009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98348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773583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64723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577569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42864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649186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300507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866052"/>
                  </a:ext>
                </a:extLst>
              </a:tr>
            </a:tbl>
          </a:graphicData>
        </a:graphic>
      </p:graphicFrame>
      <p:graphicFrame>
        <p:nvGraphicFramePr>
          <p:cNvPr id="4" name="Group 58">
            <a:extLst>
              <a:ext uri="{FF2B5EF4-FFF2-40B4-BE49-F238E27FC236}">
                <a16:creationId xmlns:a16="http://schemas.microsoft.com/office/drawing/2014/main" id="{CA261B89-3E8E-4584-86C2-C170CCFCB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17269"/>
              </p:ext>
            </p:extLst>
          </p:nvPr>
        </p:nvGraphicFramePr>
        <p:xfrm>
          <a:off x="5805407" y="1699810"/>
          <a:ext cx="37338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53020436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3590498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3628946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69490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653879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76745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13628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331566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0338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05464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73782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2592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B25615-A17A-4913-B636-42B32AD24BB6}"/>
                  </a:ext>
                </a:extLst>
              </p14:cNvPr>
              <p14:cNvContentPartPr/>
              <p14:nvPr/>
            </p14:nvContentPartPr>
            <p14:xfrm>
              <a:off x="10348033" y="3434526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B25615-A17A-4913-B636-42B32AD24B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9033" y="34255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464110-D358-C7F4-FE27-3CD33FF68734}"/>
                  </a:ext>
                </a:extLst>
              </p14:cNvPr>
              <p14:cNvContentPartPr/>
              <p14:nvPr/>
            </p14:nvContentPartPr>
            <p14:xfrm>
              <a:off x="6110766" y="3049223"/>
              <a:ext cx="603360" cy="546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464110-D358-C7F4-FE27-3CD33FF687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3126" y="3031583"/>
                <a:ext cx="639000" cy="58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5F45A-6FCA-04B1-3CEE-D1C0C4F4117A}"/>
              </a:ext>
            </a:extLst>
          </p:cNvPr>
          <p:cNvGrpSpPr/>
          <p:nvPr/>
        </p:nvGrpSpPr>
        <p:grpSpPr>
          <a:xfrm>
            <a:off x="5261166" y="3134903"/>
            <a:ext cx="879120" cy="777960"/>
            <a:chOff x="5261166" y="3134903"/>
            <a:chExt cx="879120" cy="77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E1F76C9-4AB1-A2F4-EB99-3B3004F1400B}"/>
                    </a:ext>
                  </a:extLst>
                </p14:cNvPr>
                <p14:cNvContentPartPr/>
                <p14:nvPr/>
              </p14:nvContentPartPr>
              <p14:xfrm>
                <a:off x="5261166" y="3256583"/>
                <a:ext cx="864000" cy="110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E1F76C9-4AB1-A2F4-EB99-3B3004F140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43166" y="3238583"/>
                  <a:ext cx="899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BF8AD5-F0D5-01D7-2759-9AD091B1A395}"/>
                    </a:ext>
                  </a:extLst>
                </p14:cNvPr>
                <p14:cNvContentPartPr/>
                <p14:nvPr/>
              </p14:nvContentPartPr>
              <p14:xfrm>
                <a:off x="5925006" y="3134903"/>
                <a:ext cx="215280" cy="299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BF8AD5-F0D5-01D7-2759-9AD091B1A3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07006" y="3116903"/>
                  <a:ext cx="2509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A97B15-5DD3-93A3-2F0B-9A6EF0E58A0A}"/>
                    </a:ext>
                  </a:extLst>
                </p14:cNvPr>
                <p14:cNvContentPartPr/>
                <p14:nvPr/>
              </p14:nvContentPartPr>
              <p14:xfrm>
                <a:off x="5862726" y="3410663"/>
                <a:ext cx="102600" cy="383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A97B15-5DD3-93A3-2F0B-9A6EF0E58A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45086" y="3392663"/>
                  <a:ext cx="1382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75B3C9D-9151-F3FD-7222-F60A88EB30B0}"/>
                    </a:ext>
                  </a:extLst>
                </p14:cNvPr>
                <p14:cNvContentPartPr/>
                <p14:nvPr/>
              </p14:nvContentPartPr>
              <p14:xfrm>
                <a:off x="5893686" y="3715223"/>
                <a:ext cx="156600" cy="197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75B3C9D-9151-F3FD-7222-F60A88EB30B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76046" y="3697583"/>
                  <a:ext cx="1922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7A5A68B-FE51-AFAB-E00C-E38246B48922}"/>
                    </a:ext>
                  </a:extLst>
                </p14:cNvPr>
                <p14:cNvContentPartPr/>
                <p14:nvPr/>
              </p14:nvContentPartPr>
              <p14:xfrm>
                <a:off x="5311926" y="3649343"/>
                <a:ext cx="159120" cy="16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7A5A68B-FE51-AFAB-E00C-E38246B4892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93926" y="3631343"/>
                  <a:ext cx="1947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1391FF-7E5E-A449-C1B5-E5F43BDC1564}"/>
                    </a:ext>
                  </a:extLst>
                </p14:cNvPr>
                <p14:cNvContentPartPr/>
                <p14:nvPr/>
              </p14:nvContentPartPr>
              <p14:xfrm>
                <a:off x="5362326" y="3526583"/>
                <a:ext cx="15120" cy="255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1391FF-7E5E-A449-C1B5-E5F43BDC15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44686" y="3508943"/>
                  <a:ext cx="507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C17EA6B-DDCD-7C4F-9316-EAABD24404C6}"/>
                    </a:ext>
                  </a:extLst>
                </p14:cNvPr>
                <p14:cNvContentPartPr/>
                <p14:nvPr/>
              </p14:nvContentPartPr>
              <p14:xfrm>
                <a:off x="5529366" y="3512183"/>
                <a:ext cx="52560" cy="208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C17EA6B-DDCD-7C4F-9316-EAABD24404C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11726" y="3494543"/>
                  <a:ext cx="88200" cy="24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9398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3B47-A282-498E-9729-F39DE8BF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Decimal to Decimal</a:t>
            </a:r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6AD6B654-71C5-4441-8501-34EFE034C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106" y="3013129"/>
            <a:ext cx="60198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126</a:t>
            </a:r>
            <a:r>
              <a:rPr lang="en-US" altLang="en-US" sz="3200" baseline="-25000" dirty="0">
                <a:solidFill>
                  <a:srgbClr val="92D05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dirty="0">
                <a:latin typeface="Courier New" panose="02070309020205020404" pitchFamily="49" charset="0"/>
              </a:rPr>
              <a:t> =&gt;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6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3200" dirty="0">
                <a:latin typeface="Courier New" panose="02070309020205020404" pitchFamily="49" charset="0"/>
              </a:rPr>
              <a:t>	=   6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3200" dirty="0">
                <a:latin typeface="Courier New" panose="02070309020205020404" pitchFamily="49" charset="0"/>
              </a:rPr>
              <a:t>	=  20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aseline="30000" dirty="0">
                <a:latin typeface="Courier New" panose="02070309020205020404" pitchFamily="49" charset="0"/>
              </a:rPr>
              <a:t>	</a:t>
            </a:r>
            <a:r>
              <a:rPr lang="en-US" altLang="en-US" sz="3200" dirty="0">
                <a:latin typeface="Courier New" panose="02070309020205020404" pitchFamily="49" charset="0"/>
              </a:rPr>
              <a:t>= 100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	  	  126</a:t>
            </a: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1AA6CB96-9DC3-4038-8D54-8A92DF9BB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8768" y="4473844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B1835106-DCA1-48DF-98E5-ED9B47834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1167" y="5343041"/>
            <a:ext cx="990600" cy="762000"/>
          </a:xfrm>
          <a:prstGeom prst="wedgeRoundRectCallout">
            <a:avLst>
              <a:gd name="adj1" fmla="val 51282"/>
              <a:gd name="adj2" fmla="val -14520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Base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3C740C80-DD28-48E2-B09B-B8F1F494D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068" y="1690688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Weight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82FD9E90-81E1-40AE-8BB9-6B79AC0A3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739" y="1736225"/>
            <a:ext cx="1463297" cy="762000"/>
          </a:xfrm>
          <a:prstGeom prst="wedgeRoundRectCallout">
            <a:avLst>
              <a:gd name="adj1" fmla="val 21989"/>
              <a:gd name="adj2" fmla="val 125597"/>
              <a:gd name="adj3" fmla="val 16667"/>
            </a:avLst>
          </a:prstGeom>
          <a:solidFill>
            <a:srgbClr val="C0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dirty="0"/>
              <a:t>placeholder</a:t>
            </a: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F91B7E5F-1F44-45CB-8DB5-976FD5848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22" y="349242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DC2BC01C-FB5B-4C27-A208-B1DD75AE698D}"/>
              </a:ext>
            </a:extLst>
          </p:cNvPr>
          <p:cNvSpPr>
            <a:spLocks/>
          </p:cNvSpPr>
          <p:nvPr/>
        </p:nvSpPr>
        <p:spPr bwMode="auto">
          <a:xfrm>
            <a:off x="1137834" y="2390695"/>
            <a:ext cx="990600" cy="977900"/>
          </a:xfrm>
          <a:custGeom>
            <a:avLst/>
            <a:gdLst>
              <a:gd name="T0" fmla="*/ 240 w 624"/>
              <a:gd name="T1" fmla="*/ 616 h 616"/>
              <a:gd name="T2" fmla="*/ 192 w 624"/>
              <a:gd name="T3" fmla="*/ 88 h 616"/>
              <a:gd name="T4" fmla="*/ 576 w 624"/>
              <a:gd name="T5" fmla="*/ 88 h 616"/>
              <a:gd name="T6" fmla="*/ 480 w 624"/>
              <a:gd name="T7" fmla="*/ 616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616">
                <a:moveTo>
                  <a:pt x="240" y="616"/>
                </a:moveTo>
                <a:cubicBezTo>
                  <a:pt x="240" y="616"/>
                  <a:pt x="0" y="88"/>
                  <a:pt x="192" y="88"/>
                </a:cubicBezTo>
                <a:cubicBezTo>
                  <a:pt x="248" y="0"/>
                  <a:pt x="528" y="0"/>
                  <a:pt x="576" y="88"/>
                </a:cubicBezTo>
                <a:cubicBezTo>
                  <a:pt x="624" y="176"/>
                  <a:pt x="500" y="506"/>
                  <a:pt x="480" y="616"/>
                </a:cubicBezTo>
              </a:path>
            </a:pathLst>
          </a:cu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D314D81-37EB-4649-98B4-3BA004A9B9CE}"/>
                  </a:ext>
                </a:extLst>
              </p14:cNvPr>
              <p14:cNvContentPartPr/>
              <p14:nvPr/>
            </p14:nvContentPartPr>
            <p14:xfrm>
              <a:off x="10838678" y="3070206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D314D81-37EB-4649-98B4-3BA004A9B9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29678" y="30612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646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4A52-47FB-435D-BA2E-3E638EB3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47" y="357485"/>
            <a:ext cx="10515600" cy="1325563"/>
          </a:xfrm>
        </p:spPr>
        <p:txBody>
          <a:bodyPr/>
          <a:lstStyle/>
          <a:p>
            <a:r>
              <a:rPr lang="en-US" dirty="0"/>
              <a:t>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AE0C2-9D41-46DA-8E1C-2D2A479C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841" y="1674216"/>
            <a:ext cx="4338234" cy="4351338"/>
          </a:xfrm>
        </p:spPr>
        <p:txBody>
          <a:bodyPr/>
          <a:lstStyle/>
          <a:p>
            <a:r>
              <a:rPr lang="en-US" altLang="en-US" dirty="0"/>
              <a:t>Multiply each bit by </a:t>
            </a:r>
            <a:r>
              <a:rPr lang="en-US" altLang="en-US" dirty="0">
                <a:solidFill>
                  <a:srgbClr val="C00000"/>
                </a:solidFill>
              </a:rPr>
              <a:t>2</a:t>
            </a:r>
            <a:r>
              <a:rPr lang="en-US" altLang="en-US" sz="3300" i="1" baseline="30000" dirty="0">
                <a:solidFill>
                  <a:srgbClr val="C00000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r>
              <a:rPr lang="en-US" altLang="en-US" dirty="0"/>
              <a:t>The weight is the position of the bit, starting from 0 on the right</a:t>
            </a:r>
          </a:p>
          <a:p>
            <a:r>
              <a:rPr lang="en-US" altLang="en-US" dirty="0"/>
              <a:t>Add the results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B05B1BD-BE98-40DA-ACAC-7730BFFC3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2" y="1767006"/>
            <a:ext cx="558068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101010</a:t>
            </a:r>
            <a:r>
              <a:rPr lang="en-US" altLang="en-US" sz="2800" baseline="-250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800" dirty="0">
                <a:latin typeface="Courier New" panose="02070309020205020404" pitchFamily="49" charset="0"/>
              </a:rPr>
              <a:t> =&gt;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= 	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=	 	 2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800" dirty="0">
                <a:latin typeface="Courier New" panose="02070309020205020404" pitchFamily="49" charset="0"/>
              </a:rPr>
              <a:t> = 	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sz="2800" dirty="0">
                <a:latin typeface="Courier New" panose="02070309020205020404" pitchFamily="49" charset="0"/>
              </a:rPr>
              <a:t> = 	 8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4</a:t>
            </a:r>
            <a:r>
              <a:rPr lang="en-US" altLang="en-US" sz="2800" dirty="0">
                <a:latin typeface="Courier New" panose="02070309020205020404" pitchFamily="49" charset="0"/>
              </a:rPr>
              <a:t> =	  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5</a:t>
            </a:r>
            <a:r>
              <a:rPr lang="en-US" altLang="en-US" sz="2800" dirty="0">
                <a:latin typeface="Courier New" panose="02070309020205020404" pitchFamily="49" charset="0"/>
              </a:rPr>
              <a:t> = 	32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									  42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81326016-D0F5-4C78-89F2-38C4953B9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22156" y="437072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F1DE736-F2FE-4966-A7CA-4A92FD221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2659" y="612983"/>
            <a:ext cx="1371600" cy="685800"/>
          </a:xfrm>
          <a:prstGeom prst="wedgeRoundRectCallout">
            <a:avLst>
              <a:gd name="adj1" fmla="val 15972"/>
              <a:gd name="adj2" fmla="val 125000"/>
              <a:gd name="adj3" fmla="val 16667"/>
            </a:avLst>
          </a:prstGeom>
          <a:solidFill>
            <a:srgbClr val="C0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dirty="0"/>
              <a:t>placeholder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80709BA-2439-461B-98EB-83496B037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80" y="4604083"/>
            <a:ext cx="990600" cy="762000"/>
          </a:xfrm>
          <a:prstGeom prst="wedgeRoundRectCallout">
            <a:avLst>
              <a:gd name="adj1" fmla="val 30161"/>
              <a:gd name="adj2" fmla="val -8724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Base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B77CF059-C5D4-49F0-B53E-B30DCD317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080" y="639267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Weight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5D01BF-50B3-4C1F-A943-AB2FB8F91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968" y="5778779"/>
            <a:ext cx="2925383" cy="76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34F1A0-1DFB-4533-B0D2-370D2DCC082D}"/>
              </a:ext>
            </a:extLst>
          </p:cNvPr>
          <p:cNvSpPr txBox="1"/>
          <p:nvPr/>
        </p:nvSpPr>
        <p:spPr>
          <a:xfrm>
            <a:off x="8741739" y="5855999"/>
            <a:ext cx="207883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$(())</a:t>
            </a:r>
            <a:r>
              <a:rPr lang="en-US" sz="1600" dirty="0"/>
              <a:t>: Shell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US" sz="1600" dirty="0"/>
              <a:t>Arithmetic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2# </a:t>
            </a:r>
            <a:r>
              <a:rPr lang="en-US" sz="1600" dirty="0"/>
              <a:t>base 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4F433A-FCF6-4195-8AB6-ADC64B0901D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201025" y="6131089"/>
            <a:ext cx="540714" cy="1729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CC61299-270D-4B70-BFF6-F8C97F3328D5}"/>
                  </a:ext>
                </a:extLst>
              </p14:cNvPr>
              <p14:cNvContentPartPr/>
              <p14:nvPr/>
            </p14:nvContentPartPr>
            <p14:xfrm>
              <a:off x="1761638" y="83244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CC61299-270D-4B70-BFF6-F8C97F3328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2638" y="8238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716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B706-3B5C-4E42-8CFF-57809B5C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026A-EF09-408C-85F6-46332D625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0485" cy="3160713"/>
          </a:xfrm>
        </p:spPr>
        <p:txBody>
          <a:bodyPr/>
          <a:lstStyle/>
          <a:p>
            <a:r>
              <a:rPr lang="en-US" altLang="en-US" dirty="0"/>
              <a:t>Multiply each bit by </a:t>
            </a:r>
            <a:r>
              <a:rPr lang="en-US" altLang="en-US" dirty="0">
                <a:solidFill>
                  <a:srgbClr val="C00000"/>
                </a:solidFill>
              </a:rPr>
              <a:t>16</a:t>
            </a:r>
            <a:r>
              <a:rPr lang="en-US" altLang="en-US" sz="3300" i="1" baseline="30000" dirty="0">
                <a:solidFill>
                  <a:srgbClr val="C00000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r>
              <a:rPr lang="en-US" altLang="en-US" dirty="0"/>
              <a:t>The weight is the position of the bit, starting from 0 on the right</a:t>
            </a:r>
          </a:p>
          <a:p>
            <a:r>
              <a:rPr lang="en-US" altLang="en-US" dirty="0"/>
              <a:t>Add the results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AF25C40-9172-4AAE-84D1-2B5EDFA89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364" y="1825625"/>
            <a:ext cx="578603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AB2</a:t>
            </a:r>
            <a:r>
              <a:rPr lang="en-US" altLang="en-US" sz="2400" baseline="-25000" dirty="0">
                <a:solidFill>
                  <a:srgbClr val="00B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2400" dirty="0">
                <a:latin typeface="Courier New" panose="02070309020205020404" pitchFamily="49" charset="0"/>
              </a:rPr>
              <a:t> =&gt; (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400" dirty="0">
                <a:latin typeface="Courier New" panose="02070309020205020404" pitchFamily="49" charset="0"/>
              </a:rPr>
              <a:t> = 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x   1 =    2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B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11</a:t>
            </a:r>
            <a:r>
              <a:rPr lang="en-US" altLang="en-US" sz="2400" dirty="0">
                <a:latin typeface="Courier New" panose="02070309020205020404" pitchFamily="49" charset="0"/>
              </a:rPr>
              <a:t> x  16 =  176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x 256 = 2560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                     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3572CAEB-9683-49C9-B4F8-EBE9376C9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5126" y="3954043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E9B75-5BB8-4A05-B9B4-8A1F9F25D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484" y="4986338"/>
            <a:ext cx="3962743" cy="1432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071F5E-E1F3-4080-9432-87DFE966BCBA}"/>
              </a:ext>
            </a:extLst>
          </p:cNvPr>
          <p:cNvSpPr txBox="1"/>
          <p:nvPr/>
        </p:nvSpPr>
        <p:spPr>
          <a:xfrm>
            <a:off x="9420396" y="5533403"/>
            <a:ext cx="207883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$(())</a:t>
            </a:r>
            <a:r>
              <a:rPr lang="en-US" sz="1600" dirty="0"/>
              <a:t>: Shell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US" sz="1600" dirty="0"/>
              <a:t>Arithmetic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A1D5AE-6B30-4F17-830F-EC5EBF833DB5}"/>
              </a:ext>
            </a:extLst>
          </p:cNvPr>
          <p:cNvCxnSpPr/>
          <p:nvPr/>
        </p:nvCxnSpPr>
        <p:spPr>
          <a:xfrm>
            <a:off x="9236869" y="5410544"/>
            <a:ext cx="183527" cy="29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633FCA-C20D-4F68-80E8-16106B0803FA}"/>
              </a:ext>
            </a:extLst>
          </p:cNvPr>
          <p:cNvCxnSpPr/>
          <p:nvPr/>
        </p:nvCxnSpPr>
        <p:spPr>
          <a:xfrm flipV="1">
            <a:off x="9093994" y="5702680"/>
            <a:ext cx="326402" cy="45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06E799A-9C7C-450B-80CA-9F31CB6E8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811" y="4986338"/>
            <a:ext cx="2278577" cy="685859"/>
          </a:xfrm>
          <a:prstGeom prst="rect">
            <a:avLst/>
          </a:prstGeom>
        </p:spPr>
      </p:pic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3C80ED41-0993-44D7-A825-6581EE4636F4}"/>
              </a:ext>
            </a:extLst>
          </p:cNvPr>
          <p:cNvSpPr/>
          <p:nvPr/>
        </p:nvSpPr>
        <p:spPr>
          <a:xfrm>
            <a:off x="7247388" y="5286375"/>
            <a:ext cx="289096" cy="12416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9EB1-4C6E-4D34-8C54-949E52BD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CA1F-BCB3-499A-8561-500C4E635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9969" cy="3010694"/>
          </a:xfrm>
        </p:spPr>
        <p:txBody>
          <a:bodyPr/>
          <a:lstStyle/>
          <a:p>
            <a:r>
              <a:rPr lang="en-US" altLang="en-US" dirty="0"/>
              <a:t>Divide by </a:t>
            </a:r>
            <a:r>
              <a:rPr lang="en-US" altLang="en-US" dirty="0">
                <a:solidFill>
                  <a:srgbClr val="FF0000"/>
                </a:solidFill>
              </a:rPr>
              <a:t>2</a:t>
            </a:r>
            <a:r>
              <a:rPr lang="en-US" altLang="en-US" dirty="0"/>
              <a:t>, keep track of the remainder</a:t>
            </a:r>
          </a:p>
          <a:p>
            <a:r>
              <a:rPr lang="en-US" altLang="en-US" dirty="0"/>
              <a:t>First remainder is bit 0 (LSB, least-significant bit)</a:t>
            </a:r>
          </a:p>
          <a:p>
            <a:r>
              <a:rPr lang="en-US" altLang="en-US" dirty="0"/>
              <a:t>Second remainder is bit 1</a:t>
            </a:r>
          </a:p>
          <a:p>
            <a:r>
              <a:rPr lang="en-US" altLang="en-US" dirty="0"/>
              <a:t>Etc.</a:t>
            </a:r>
          </a:p>
          <a:p>
            <a:endParaRPr lang="en-US" dirty="0"/>
          </a:p>
        </p:txBody>
      </p:sp>
      <p:grpSp>
        <p:nvGrpSpPr>
          <p:cNvPr id="4" name="Group 1028">
            <a:extLst>
              <a:ext uri="{FF2B5EF4-FFF2-40B4-BE49-F238E27FC236}">
                <a16:creationId xmlns:a16="http://schemas.microsoft.com/office/drawing/2014/main" id="{BEEEF551-9341-40C4-91B7-DDC737AD0999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1389856"/>
            <a:ext cx="2057400" cy="830263"/>
            <a:chOff x="2232" y="816"/>
            <a:chExt cx="1296" cy="523"/>
          </a:xfrm>
        </p:grpSpPr>
        <p:sp>
          <p:nvSpPr>
            <p:cNvPr id="5" name="Text Box 1029">
              <a:extLst>
                <a:ext uri="{FF2B5EF4-FFF2-40B4-BE49-F238E27FC236}">
                  <a16:creationId xmlns:a16="http://schemas.microsoft.com/office/drawing/2014/main" id="{D7FAE0EF-29F8-4283-B746-805C12912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81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126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63   0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6" name="Line 1030">
              <a:extLst>
                <a:ext uri="{FF2B5EF4-FFF2-40B4-BE49-F238E27FC236}">
                  <a16:creationId xmlns:a16="http://schemas.microsoft.com/office/drawing/2014/main" id="{17911455-A0C5-4F52-9AAE-43BCB39EF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8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7" name="Line 1031">
              <a:extLst>
                <a:ext uri="{FF2B5EF4-FFF2-40B4-BE49-F238E27FC236}">
                  <a16:creationId xmlns:a16="http://schemas.microsoft.com/office/drawing/2014/main" id="{62FEFC21-427E-4E1C-8CA3-41B525CD0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05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8" name="Group 1032">
            <a:extLst>
              <a:ext uri="{FF2B5EF4-FFF2-40B4-BE49-F238E27FC236}">
                <a16:creationId xmlns:a16="http://schemas.microsoft.com/office/drawing/2014/main" id="{61BB8ED0-4C5E-4752-88EF-1EE30046E2C3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1770856"/>
            <a:ext cx="2057400" cy="830263"/>
            <a:chOff x="2232" y="1056"/>
            <a:chExt cx="1296" cy="523"/>
          </a:xfrm>
        </p:grpSpPr>
        <p:sp>
          <p:nvSpPr>
            <p:cNvPr id="9" name="Text Box 1033">
              <a:extLst>
                <a:ext uri="{FF2B5EF4-FFF2-40B4-BE49-F238E27FC236}">
                  <a16:creationId xmlns:a16="http://schemas.microsoft.com/office/drawing/2014/main" id="{C6ADD590-6686-4F5D-B545-C1F52B1EB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05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31   1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0" name="Line 1034">
              <a:extLst>
                <a:ext uri="{FF2B5EF4-FFF2-40B4-BE49-F238E27FC236}">
                  <a16:creationId xmlns:a16="http://schemas.microsoft.com/office/drawing/2014/main" id="{37D05B44-DD57-4567-A2B4-8F207A356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10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1" name="Line 1035">
              <a:extLst>
                <a:ext uri="{FF2B5EF4-FFF2-40B4-BE49-F238E27FC236}">
                  <a16:creationId xmlns:a16="http://schemas.microsoft.com/office/drawing/2014/main" id="{69AFB64C-27C7-419A-BE5D-EE831181F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29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12" name="Group 1036">
            <a:extLst>
              <a:ext uri="{FF2B5EF4-FFF2-40B4-BE49-F238E27FC236}">
                <a16:creationId xmlns:a16="http://schemas.microsoft.com/office/drawing/2014/main" id="{6DFA7000-88F0-4D9D-A71D-E5B30D253705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2151856"/>
            <a:ext cx="2057400" cy="830263"/>
            <a:chOff x="2232" y="1296"/>
            <a:chExt cx="1296" cy="523"/>
          </a:xfrm>
        </p:grpSpPr>
        <p:sp>
          <p:nvSpPr>
            <p:cNvPr id="13" name="Text Box 1037">
              <a:extLst>
                <a:ext uri="{FF2B5EF4-FFF2-40B4-BE49-F238E27FC236}">
                  <a16:creationId xmlns:a16="http://schemas.microsoft.com/office/drawing/2014/main" id="{9A76A117-47F0-42F8-B8EA-409DC79E4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29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15   1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4" name="Line 1038">
              <a:extLst>
                <a:ext uri="{FF2B5EF4-FFF2-40B4-BE49-F238E27FC236}">
                  <a16:creationId xmlns:a16="http://schemas.microsoft.com/office/drawing/2014/main" id="{820B0536-A186-4243-8FA5-00F9B624B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34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5" name="Line 1039">
              <a:extLst>
                <a:ext uri="{FF2B5EF4-FFF2-40B4-BE49-F238E27FC236}">
                  <a16:creationId xmlns:a16="http://schemas.microsoft.com/office/drawing/2014/main" id="{0DF960CF-F9F5-424B-8CC2-9D37D0EEB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53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16" name="Group 1040">
            <a:extLst>
              <a:ext uri="{FF2B5EF4-FFF2-40B4-BE49-F238E27FC236}">
                <a16:creationId xmlns:a16="http://schemas.microsoft.com/office/drawing/2014/main" id="{C840D8F3-207B-4B17-99CB-7FE09F0D3167}"/>
              </a:ext>
            </a:extLst>
          </p:cNvPr>
          <p:cNvGrpSpPr>
            <a:grpSpLocks/>
          </p:cNvGrpSpPr>
          <p:nvPr/>
        </p:nvGrpSpPr>
        <p:grpSpPr bwMode="auto">
          <a:xfrm>
            <a:off x="7341033" y="2545557"/>
            <a:ext cx="2057400" cy="830263"/>
            <a:chOff x="624" y="2112"/>
            <a:chExt cx="1296" cy="523"/>
          </a:xfrm>
        </p:grpSpPr>
        <p:sp>
          <p:nvSpPr>
            <p:cNvPr id="17" name="Text Box 1041">
              <a:extLst>
                <a:ext uri="{FF2B5EF4-FFF2-40B4-BE49-F238E27FC236}">
                  <a16:creationId xmlns:a16="http://schemas.microsoft.com/office/drawing/2014/main" id="{F9E884EC-459B-4207-A447-F9B2D1758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112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7   1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8" name="Line 1042">
              <a:extLst>
                <a:ext uri="{FF2B5EF4-FFF2-40B4-BE49-F238E27FC236}">
                  <a16:creationId xmlns:a16="http://schemas.microsoft.com/office/drawing/2014/main" id="{B90B428E-4078-4FC2-810E-AC310AF7D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16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9" name="Line 1043">
              <a:extLst>
                <a:ext uri="{FF2B5EF4-FFF2-40B4-BE49-F238E27FC236}">
                  <a16:creationId xmlns:a16="http://schemas.microsoft.com/office/drawing/2014/main" id="{D502E609-5EA1-45C8-9B16-73B52D3CA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3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0" name="Group 1044">
            <a:extLst>
              <a:ext uri="{FF2B5EF4-FFF2-40B4-BE49-F238E27FC236}">
                <a16:creationId xmlns:a16="http://schemas.microsoft.com/office/drawing/2014/main" id="{5A24BC32-44EB-403A-91A7-146598D08916}"/>
              </a:ext>
            </a:extLst>
          </p:cNvPr>
          <p:cNvGrpSpPr>
            <a:grpSpLocks/>
          </p:cNvGrpSpPr>
          <p:nvPr/>
        </p:nvGrpSpPr>
        <p:grpSpPr bwMode="auto">
          <a:xfrm>
            <a:off x="7372783" y="2940845"/>
            <a:ext cx="2057400" cy="830263"/>
            <a:chOff x="2232" y="1783"/>
            <a:chExt cx="1296" cy="523"/>
          </a:xfrm>
        </p:grpSpPr>
        <p:sp>
          <p:nvSpPr>
            <p:cNvPr id="21" name="Text Box 1045">
              <a:extLst>
                <a:ext uri="{FF2B5EF4-FFF2-40B4-BE49-F238E27FC236}">
                  <a16:creationId xmlns:a16="http://schemas.microsoft.com/office/drawing/2014/main" id="{1E8D6E3C-6EC7-42B2-93F6-7A7E7ECDA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783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3   1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22" name="Line 1046">
              <a:extLst>
                <a:ext uri="{FF2B5EF4-FFF2-40B4-BE49-F238E27FC236}">
                  <a16:creationId xmlns:a16="http://schemas.microsoft.com/office/drawing/2014/main" id="{BC7FA62F-F2F7-4641-B3ED-1816287CF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83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23" name="Line 1047">
              <a:extLst>
                <a:ext uri="{FF2B5EF4-FFF2-40B4-BE49-F238E27FC236}">
                  <a16:creationId xmlns:a16="http://schemas.microsoft.com/office/drawing/2014/main" id="{ED79604D-1974-4376-B4A8-159F2C850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023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4" name="Group 1048">
            <a:extLst>
              <a:ext uri="{FF2B5EF4-FFF2-40B4-BE49-F238E27FC236}">
                <a16:creationId xmlns:a16="http://schemas.microsoft.com/office/drawing/2014/main" id="{91D990F8-5F4B-41EA-A7BC-59E57DA18C07}"/>
              </a:ext>
            </a:extLst>
          </p:cNvPr>
          <p:cNvGrpSpPr>
            <a:grpSpLocks/>
          </p:cNvGrpSpPr>
          <p:nvPr/>
        </p:nvGrpSpPr>
        <p:grpSpPr bwMode="auto">
          <a:xfrm>
            <a:off x="7372783" y="3323433"/>
            <a:ext cx="2057400" cy="830263"/>
            <a:chOff x="2232" y="2976"/>
            <a:chExt cx="1296" cy="523"/>
          </a:xfrm>
        </p:grpSpPr>
        <p:sp>
          <p:nvSpPr>
            <p:cNvPr id="25" name="Text Box 1049">
              <a:extLst>
                <a:ext uri="{FF2B5EF4-FFF2-40B4-BE49-F238E27FC236}">
                  <a16:creationId xmlns:a16="http://schemas.microsoft.com/office/drawing/2014/main" id="{B9A87675-96A7-4F8A-9D60-5842D698C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297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1   1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26" name="Line 1050">
              <a:extLst>
                <a:ext uri="{FF2B5EF4-FFF2-40B4-BE49-F238E27FC236}">
                  <a16:creationId xmlns:a16="http://schemas.microsoft.com/office/drawing/2014/main" id="{8A276757-40A4-4344-A6CD-E27CDF697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00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27" name="Line 1051">
              <a:extLst>
                <a:ext uri="{FF2B5EF4-FFF2-40B4-BE49-F238E27FC236}">
                  <a16:creationId xmlns:a16="http://schemas.microsoft.com/office/drawing/2014/main" id="{45232EAB-949E-418C-B9C4-0AA082BE9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21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8" name="Group 1052">
            <a:extLst>
              <a:ext uri="{FF2B5EF4-FFF2-40B4-BE49-F238E27FC236}">
                <a16:creationId xmlns:a16="http://schemas.microsoft.com/office/drawing/2014/main" id="{32E6487F-7188-44E1-9516-430F2236627B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3704432"/>
            <a:ext cx="2057400" cy="830263"/>
            <a:chOff x="2232" y="2284"/>
            <a:chExt cx="1296" cy="523"/>
          </a:xfrm>
        </p:grpSpPr>
        <p:sp>
          <p:nvSpPr>
            <p:cNvPr id="29" name="Text Box 1053">
              <a:extLst>
                <a:ext uri="{FF2B5EF4-FFF2-40B4-BE49-F238E27FC236}">
                  <a16:creationId xmlns:a16="http://schemas.microsoft.com/office/drawing/2014/main" id="{3514238F-105D-4C82-B03C-8F7628C37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2284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0   1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30" name="Line 1054">
              <a:extLst>
                <a:ext uri="{FF2B5EF4-FFF2-40B4-BE49-F238E27FC236}">
                  <a16:creationId xmlns:a16="http://schemas.microsoft.com/office/drawing/2014/main" id="{33BB094F-314E-4D19-9DBB-EFE10DE37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3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31" name="Line 1055">
              <a:extLst>
                <a:ext uri="{FF2B5EF4-FFF2-40B4-BE49-F238E27FC236}">
                  <a16:creationId xmlns:a16="http://schemas.microsoft.com/office/drawing/2014/main" id="{A45633E7-054D-43F4-BBC9-3395B6579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52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sp>
        <p:nvSpPr>
          <p:cNvPr id="32" name="Text Box 1056">
            <a:extLst>
              <a:ext uri="{FF2B5EF4-FFF2-40B4-BE49-F238E27FC236}">
                <a16:creationId xmlns:a16="http://schemas.microsoft.com/office/drawing/2014/main" id="{F3671899-0CA5-409B-96A3-A24DFC53F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270" y="4705511"/>
            <a:ext cx="43343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126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 = 1111110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A37EDAB7-8540-4C36-B2A0-A807DA500600}"/>
              </a:ext>
            </a:extLst>
          </p:cNvPr>
          <p:cNvSpPr/>
          <p:nvPr/>
        </p:nvSpPr>
        <p:spPr>
          <a:xfrm rot="10800000">
            <a:off x="9577953" y="1847056"/>
            <a:ext cx="163380" cy="259139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A1C22AE-FB84-4BB1-BCAD-5CD7846EEED3}"/>
              </a:ext>
            </a:extLst>
          </p:cNvPr>
          <p:cNvCxnSpPr/>
          <p:nvPr/>
        </p:nvCxnSpPr>
        <p:spPr>
          <a:xfrm>
            <a:off x="7183464" y="4283465"/>
            <a:ext cx="8834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629507C-2BA1-45E7-9992-893086C96078}"/>
              </a:ext>
            </a:extLst>
          </p:cNvPr>
          <p:cNvSpPr txBox="1"/>
          <p:nvPr/>
        </p:nvSpPr>
        <p:spPr>
          <a:xfrm>
            <a:off x="6550270" y="408543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 </a:t>
            </a:r>
          </a:p>
        </p:txBody>
      </p:sp>
      <p:sp>
        <p:nvSpPr>
          <p:cNvPr id="40" name="Text Box 1027">
            <a:extLst>
              <a:ext uri="{FF2B5EF4-FFF2-40B4-BE49-F238E27FC236}">
                <a16:creationId xmlns:a16="http://schemas.microsoft.com/office/drawing/2014/main" id="{CB8508A7-73C5-4599-ABBE-0204D8D6C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982" y="740904"/>
            <a:ext cx="3867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126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 = (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2800" dirty="0">
                <a:latin typeface="Courier New" panose="02070309020205020404" pitchFamily="49" charset="0"/>
              </a:rPr>
              <a:t>)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2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6B41702-FF15-4F4F-BA1E-390256313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863" y="5314950"/>
            <a:ext cx="2660428" cy="54294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AD544CE-399D-47CE-A3BB-2D2B7B27A656}"/>
              </a:ext>
            </a:extLst>
          </p:cNvPr>
          <p:cNvSpPr txBox="1"/>
          <p:nvPr/>
        </p:nvSpPr>
        <p:spPr>
          <a:xfrm>
            <a:off x="2138715" y="6073420"/>
            <a:ext cx="172557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basic calculator 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3D095B-1D75-4C11-BA8F-7E0FD9F64767}"/>
              </a:ext>
            </a:extLst>
          </p:cNvPr>
          <p:cNvCxnSpPr/>
          <p:nvPr/>
        </p:nvCxnSpPr>
        <p:spPr>
          <a:xfrm>
            <a:off x="3443288" y="5857895"/>
            <a:ext cx="0" cy="31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5EB7E3CA-C154-44B1-90F7-E2EA341D4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622" y="5364699"/>
            <a:ext cx="3069709" cy="78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6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3955-C910-40B6-9A1D-FD1C7913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76F6-5505-4F21-96F0-A791C4381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9454" cy="1702824"/>
          </a:xfrm>
        </p:spPr>
        <p:txBody>
          <a:bodyPr/>
          <a:lstStyle/>
          <a:p>
            <a:r>
              <a:rPr lang="en-GB" dirty="0"/>
              <a:t>Divide by </a:t>
            </a:r>
            <a:r>
              <a:rPr lang="en-GB" dirty="0">
                <a:solidFill>
                  <a:srgbClr val="C00000"/>
                </a:solidFill>
              </a:rPr>
              <a:t>16</a:t>
            </a:r>
          </a:p>
          <a:p>
            <a:r>
              <a:rPr lang="en-GB" dirty="0"/>
              <a:t>Keep track of the remainder</a:t>
            </a:r>
          </a:p>
          <a:p>
            <a:endParaRPr lang="en-US" dirty="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784A6C6A-BF08-4E4A-95BC-98C90948F63F}"/>
              </a:ext>
            </a:extLst>
          </p:cNvPr>
          <p:cNvGrpSpPr>
            <a:grpSpLocks/>
          </p:cNvGrpSpPr>
          <p:nvPr/>
        </p:nvGrpSpPr>
        <p:grpSpPr bwMode="auto">
          <a:xfrm>
            <a:off x="6367462" y="2375924"/>
            <a:ext cx="3581400" cy="1601788"/>
            <a:chOff x="2064" y="1482"/>
            <a:chExt cx="2256" cy="1009"/>
          </a:xfrm>
        </p:grpSpPr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9745790B-CFA3-47E5-BCF8-D0BEE8A4B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482"/>
              <a:ext cx="166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16</a:t>
              </a:r>
              <a:r>
                <a:rPr lang="en-US" altLang="en-US" dirty="0">
                  <a:latin typeface="Courier New" panose="02070309020205020404" pitchFamily="49" charset="0"/>
                </a:rPr>
                <a:t>  2738</a:t>
              </a:r>
            </a:p>
            <a:p>
              <a:r>
                <a:rPr lang="en-US" altLang="en-US" dirty="0">
                  <a:latin typeface="Courier New" panose="02070309020205020404" pitchFamily="49" charset="0"/>
                </a:rPr>
                <a:t>     171    2</a:t>
              </a: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644A0CE7-B131-4807-87A1-F9DEF553C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5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EE3BCAA4-2A82-4BAE-8CA1-7246E2195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72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9" name="Group 10">
              <a:extLst>
                <a:ext uri="{FF2B5EF4-FFF2-40B4-BE49-F238E27FC236}">
                  <a16:creationId xmlns:a16="http://schemas.microsoft.com/office/drawing/2014/main" id="{4623B1C8-7114-49E7-8F63-2CA8B44C02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4" y="1726"/>
              <a:ext cx="2236" cy="523"/>
              <a:chOff x="2084" y="1726"/>
              <a:chExt cx="2236" cy="523"/>
            </a:xfrm>
          </p:grpSpPr>
          <p:sp>
            <p:nvSpPr>
              <p:cNvPr id="14" name="Text Box 11">
                <a:extLst>
                  <a:ext uri="{FF2B5EF4-FFF2-40B4-BE49-F238E27FC236}">
                    <a16:creationId xmlns:a16="http://schemas.microsoft.com/office/drawing/2014/main" id="{C62EDDB2-69E7-45BB-A4CA-70A63FB94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92D050"/>
                    </a:solidFill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 altLang="en-US" dirty="0">
                    <a:latin typeface="Courier New" panose="02070309020205020404" pitchFamily="49" charset="0"/>
                  </a:rPr>
                  <a:t>      10   11 = B</a:t>
                </a:r>
              </a:p>
            </p:txBody>
          </p:sp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AA25F33A-FD6B-4C41-8240-EC42CBB14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CCFD4ECE-0F33-43DA-AEFA-328438AE5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14">
              <a:extLst>
                <a:ext uri="{FF2B5EF4-FFF2-40B4-BE49-F238E27FC236}">
                  <a16:creationId xmlns:a16="http://schemas.microsoft.com/office/drawing/2014/main" id="{09BA94A8-90D7-4DA1-99D5-1819382330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4" y="1968"/>
              <a:ext cx="2236" cy="523"/>
              <a:chOff x="2084" y="1726"/>
              <a:chExt cx="2236" cy="523"/>
            </a:xfrm>
          </p:grpSpPr>
          <p:sp>
            <p:nvSpPr>
              <p:cNvPr id="11" name="Text Box 15">
                <a:extLst>
                  <a:ext uri="{FF2B5EF4-FFF2-40B4-BE49-F238E27FC236}">
                    <a16:creationId xmlns:a16="http://schemas.microsoft.com/office/drawing/2014/main" id="{3E612E4E-991A-4E2C-82C7-1599B85E91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92D050"/>
                    </a:solidFill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 altLang="en-US" dirty="0">
                    <a:latin typeface="Courier New" panose="02070309020205020404" pitchFamily="49" charset="0"/>
                  </a:rPr>
                  <a:t>       0   10 = A </a:t>
                </a:r>
              </a:p>
            </p:txBody>
          </p:sp>
          <p:sp>
            <p:nvSpPr>
              <p:cNvPr id="12" name="Line 16">
                <a:extLst>
                  <a:ext uri="{FF2B5EF4-FFF2-40B4-BE49-F238E27FC236}">
                    <a16:creationId xmlns:a16="http://schemas.microsoft.com/office/drawing/2014/main" id="{79E2522F-0746-4EC4-B555-5A69398A2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" name="Line 17">
                <a:extLst>
                  <a:ext uri="{FF2B5EF4-FFF2-40B4-BE49-F238E27FC236}">
                    <a16:creationId xmlns:a16="http://schemas.microsoft.com/office/drawing/2014/main" id="{82BFC373-FA02-45F8-B4FB-38854A5E58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7" name="Text Box 4">
            <a:extLst>
              <a:ext uri="{FF2B5EF4-FFF2-40B4-BE49-F238E27FC236}">
                <a16:creationId xmlns:a16="http://schemas.microsoft.com/office/drawing/2014/main" id="{09E25F2D-74D1-4BFB-9E56-B30260D86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711" y="4106987"/>
            <a:ext cx="289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= AB2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20624040-ADEE-402A-BEE2-118AE56F5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081" y="1536435"/>
            <a:ext cx="2895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= (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D98927-560D-4667-AE41-98F920887A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019"/>
          <a:stretch/>
        </p:blipFill>
        <p:spPr>
          <a:xfrm>
            <a:off x="838200" y="5450681"/>
            <a:ext cx="2990850" cy="8835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1D51253-22FB-4DF1-91DF-9BE3FBAA196A}"/>
              </a:ext>
            </a:extLst>
          </p:cNvPr>
          <p:cNvSpPr txBox="1"/>
          <p:nvPr/>
        </p:nvSpPr>
        <p:spPr>
          <a:xfrm>
            <a:off x="5346729" y="5068967"/>
            <a:ext cx="5304795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controls the output as in C </a:t>
            </a:r>
            <a:r>
              <a:rPr lang="en-US" dirty="0" err="1"/>
              <a:t>printf</a:t>
            </a:r>
            <a:br>
              <a:rPr lang="en-US" dirty="0"/>
            </a:br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d</a:t>
            </a:r>
            <a:r>
              <a:rPr lang="en-GB" sz="1600" dirty="0"/>
              <a:t> - Print the argument as a signed decimal integer.</a:t>
            </a:r>
          </a:p>
          <a:p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x</a:t>
            </a:r>
            <a:r>
              <a:rPr lang="en-GB" sz="1600" dirty="0"/>
              <a:t> - Print the argument as an unsigned hexadecimal integer.</a:t>
            </a:r>
          </a:p>
          <a:p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s </a:t>
            </a:r>
            <a:r>
              <a:rPr lang="en-GB" sz="1600" dirty="0"/>
              <a:t>- Print the argument as a string.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A9F88D-4755-468F-A2AF-E445878C7079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829050" y="5783126"/>
            <a:ext cx="1482602" cy="10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68FF8FB9-13A9-481E-8EEF-22645987A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97720"/>
            <a:ext cx="2990850" cy="68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/>
      <p:bldP spid="18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2890</TotalTime>
  <Words>1006</Words>
  <Application>Microsoft Office PowerPoint</Application>
  <PresentationFormat>Widescreen</PresentationFormat>
  <Paragraphs>228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-apple-system</vt:lpstr>
      <vt:lpstr>urw-din</vt:lpstr>
      <vt:lpstr>Arial</vt:lpstr>
      <vt:lpstr>Calibri</vt:lpstr>
      <vt:lpstr>Calibri Light</vt:lpstr>
      <vt:lpstr>Courier New</vt:lpstr>
      <vt:lpstr>Fira Sans</vt:lpstr>
      <vt:lpstr>Times New Roman</vt:lpstr>
      <vt:lpstr>Office Theme</vt:lpstr>
      <vt:lpstr>Number Systems</vt:lpstr>
      <vt:lpstr>Common number systems</vt:lpstr>
      <vt:lpstr>Conversion among number systems</vt:lpstr>
      <vt:lpstr>Conversion</vt:lpstr>
      <vt:lpstr>Decimal to Decimal</vt:lpstr>
      <vt:lpstr>Binary to Decimal</vt:lpstr>
      <vt:lpstr>Hexadecimal to Decimal</vt:lpstr>
      <vt:lpstr>Decimal to Binary</vt:lpstr>
      <vt:lpstr>Decimal to Hexadecimal</vt:lpstr>
      <vt:lpstr>Binary to Hexadecimal</vt:lpstr>
      <vt:lpstr>Binary Addition </vt:lpstr>
      <vt:lpstr>Bit, Byte</vt:lpstr>
      <vt:lpstr>ASCII - American Standard Code for Information Interchange</vt:lpstr>
      <vt:lpstr>PowerPoint Presentation</vt:lpstr>
      <vt:lpstr>Number and ASCII conversion</vt:lpstr>
      <vt:lpstr>Unicode</vt:lpstr>
      <vt:lpstr>Date conversion</vt:lpstr>
      <vt:lpstr>Unix time</vt:lpstr>
      <vt:lpstr>Mac "epoch time"</vt:lpstr>
      <vt:lpstr>Data stored in memory - Endianness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2022-09-12T13:27:40Z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46707a-0714-4b19-9e75-9e86a08e862d_Enabled">
    <vt:lpwstr>true</vt:lpwstr>
  </property>
  <property fmtid="{D5CDD505-2E9C-101B-9397-08002B2CF9AE}" pid="3" name="MSIP_Label_2f46707a-0714-4b19-9e75-9e86a08e862d_SetDate">
    <vt:lpwstr>2022-09-12T13:08:52Z</vt:lpwstr>
  </property>
  <property fmtid="{D5CDD505-2E9C-101B-9397-08002B2CF9AE}" pid="4" name="MSIP_Label_2f46707a-0714-4b19-9e75-9e86a08e862d_Method">
    <vt:lpwstr>Standard</vt:lpwstr>
  </property>
  <property fmtid="{D5CDD505-2E9C-101B-9397-08002B2CF9AE}" pid="5" name="MSIP_Label_2f46707a-0714-4b19-9e75-9e86a08e862d_Name">
    <vt:lpwstr>defa4170-0d19-0005-0004-bc88714345d2</vt:lpwstr>
  </property>
  <property fmtid="{D5CDD505-2E9C-101B-9397-08002B2CF9AE}" pid="6" name="MSIP_Label_2f46707a-0714-4b19-9e75-9e86a08e862d_SiteId">
    <vt:lpwstr>e902b1b3-068c-446e-83b4-e3dfa474e6f9</vt:lpwstr>
  </property>
  <property fmtid="{D5CDD505-2E9C-101B-9397-08002B2CF9AE}" pid="7" name="MSIP_Label_2f46707a-0714-4b19-9e75-9e86a08e862d_ActionId">
    <vt:lpwstr>f51273a7-838b-426e-afce-be0f70027583</vt:lpwstr>
  </property>
  <property fmtid="{D5CDD505-2E9C-101B-9397-08002B2CF9AE}" pid="8" name="MSIP_Label_2f46707a-0714-4b19-9e75-9e86a08e862d_ContentBits">
    <vt:lpwstr>0</vt:lpwstr>
  </property>
</Properties>
</file>