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31" r:id="rId3"/>
    <p:sldId id="430" r:id="rId4"/>
    <p:sldId id="421" r:id="rId5"/>
    <p:sldId id="420" r:id="rId6"/>
    <p:sldId id="422" r:id="rId7"/>
    <p:sldId id="393" r:id="rId8"/>
    <p:sldId id="423" r:id="rId9"/>
    <p:sldId id="394" r:id="rId10"/>
    <p:sldId id="397" r:id="rId11"/>
    <p:sldId id="447" r:id="rId12"/>
    <p:sldId id="448" r:id="rId13"/>
    <p:sldId id="449" r:id="rId14"/>
    <p:sldId id="429" r:id="rId15"/>
    <p:sldId id="395" r:id="rId16"/>
    <p:sldId id="428" r:id="rId17"/>
    <p:sldId id="398" r:id="rId18"/>
    <p:sldId id="399" r:id="rId19"/>
    <p:sldId id="400" r:id="rId20"/>
    <p:sldId id="424" r:id="rId21"/>
    <p:sldId id="425" r:id="rId22"/>
    <p:sldId id="426" r:id="rId23"/>
    <p:sldId id="396" r:id="rId24"/>
    <p:sldId id="403" r:id="rId25"/>
    <p:sldId id="401" r:id="rId26"/>
    <p:sldId id="405" r:id="rId27"/>
    <p:sldId id="417" r:id="rId28"/>
    <p:sldId id="416" r:id="rId29"/>
    <p:sldId id="404" r:id="rId30"/>
    <p:sldId id="402" r:id="rId31"/>
    <p:sldId id="406" r:id="rId32"/>
    <p:sldId id="419" r:id="rId33"/>
    <p:sldId id="432" r:id="rId34"/>
    <p:sldId id="433" r:id="rId35"/>
    <p:sldId id="407" r:id="rId36"/>
    <p:sldId id="408" r:id="rId37"/>
    <p:sldId id="409" r:id="rId38"/>
    <p:sldId id="415" r:id="rId39"/>
    <p:sldId id="411" r:id="rId40"/>
    <p:sldId id="413" r:id="rId41"/>
    <p:sldId id="414" r:id="rId42"/>
    <p:sldId id="418" r:id="rId43"/>
    <p:sldId id="434" r:id="rId44"/>
    <p:sldId id="427" r:id="rId45"/>
    <p:sldId id="435" r:id="rId46"/>
    <p:sldId id="436" r:id="rId47"/>
    <p:sldId id="437" r:id="rId48"/>
    <p:sldId id="441" r:id="rId49"/>
    <p:sldId id="438" r:id="rId50"/>
    <p:sldId id="439" r:id="rId51"/>
    <p:sldId id="440" r:id="rId52"/>
    <p:sldId id="442" r:id="rId53"/>
    <p:sldId id="443" r:id="rId54"/>
    <p:sldId id="444" r:id="rId55"/>
    <p:sldId id="445" r:id="rId56"/>
    <p:sldId id="446" r:id="rId57"/>
    <p:sldId id="45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67" dt="2021-08-28T01:25:3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6667" autoAdjust="0"/>
  </p:normalViewPr>
  <p:slideViewPr>
    <p:cSldViewPr snapToGrid="0">
      <p:cViewPr varScale="1">
        <p:scale>
          <a:sx n="109" d="100"/>
          <a:sy n="109" d="100"/>
        </p:scale>
        <p:origin x="16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undo custSel addSld delSld modSld sldOrd addSection delSection modSection">
      <pc:chgData name="Weifeng Xu" userId="e7aed605-a3dd-4d5a-a692-a87037af107b" providerId="ADAL" clId="{5EA8E51A-E004-46A7-AC6C-9DC21C0A72CD}" dt="2022-09-19T21:41:35.450" v="1125" actId="20577"/>
      <pc:docMkLst>
        <pc:docMk/>
      </pc:docMkLst>
      <pc:sldChg chg="addSp delSp mod">
        <pc:chgData name="Weifeng Xu" userId="e7aed605-a3dd-4d5a-a692-a87037af107b" providerId="ADAL" clId="{5EA8E51A-E004-46A7-AC6C-9DC21C0A72CD}" dt="2021-08-28T01:12:08.876" v="743" actId="9405"/>
        <pc:sldMkLst>
          <pc:docMk/>
          <pc:sldMk cId="1325061211" sldId="256"/>
        </pc:sldMkLst>
        <pc:inkChg chg="add del">
          <ac:chgData name="Weifeng Xu" userId="e7aed605-a3dd-4d5a-a692-a87037af107b" providerId="ADAL" clId="{5EA8E51A-E004-46A7-AC6C-9DC21C0A72CD}" dt="2021-08-28T01:12:08.876" v="743" actId="9405"/>
          <ac:inkMkLst>
            <pc:docMk/>
            <pc:sldMk cId="1325061211" sldId="256"/>
            <ac:inkMk id="3" creationId="{36367EB2-F78E-403B-A6EE-DDB0163190BF}"/>
          </ac:inkMkLst>
        </pc:inkChg>
      </pc:sldChg>
      <pc:sldChg chg="addSp delSp modSp del mod ord">
        <pc:chgData name="Weifeng Xu" userId="e7aed605-a3dd-4d5a-a692-a87037af107b" providerId="ADAL" clId="{5EA8E51A-E004-46A7-AC6C-9DC21C0A72CD}" dt="2021-08-27T21:02:20.898" v="633" actId="47"/>
        <pc:sldMkLst>
          <pc:docMk/>
          <pc:sldMk cId="2789471632" sldId="392"/>
        </pc:sldMkLst>
        <pc:spChg chg="mod">
          <ac:chgData name="Weifeng Xu" userId="e7aed605-a3dd-4d5a-a692-a87037af107b" providerId="ADAL" clId="{5EA8E51A-E004-46A7-AC6C-9DC21C0A72CD}" dt="2021-08-27T15:52:24.582" v="445" actId="1076"/>
          <ac:spMkLst>
            <pc:docMk/>
            <pc:sldMk cId="2789471632" sldId="392"/>
            <ac:spMk id="5" creationId="{00000000-0000-0000-0000-000000000000}"/>
          </ac:spMkLst>
        </pc:spChg>
        <pc:picChg chg="mod">
          <ac:chgData name="Weifeng Xu" userId="e7aed605-a3dd-4d5a-a692-a87037af107b" providerId="ADAL" clId="{5EA8E51A-E004-46A7-AC6C-9DC21C0A72CD}" dt="2021-08-27T15:52:27.334" v="451" actId="14100"/>
          <ac:picMkLst>
            <pc:docMk/>
            <pc:sldMk cId="2789471632" sldId="392"/>
            <ac:picMk id="1026" creationId="{00000000-0000-0000-0000-000000000000}"/>
          </ac:picMkLst>
        </pc:picChg>
        <pc:picChg chg="add del mod">
          <ac:chgData name="Weifeng Xu" userId="e7aed605-a3dd-4d5a-a692-a87037af107b" providerId="ADAL" clId="{5EA8E51A-E004-46A7-AC6C-9DC21C0A72CD}" dt="2021-08-27T15:52:26.181" v="449"/>
          <ac:picMkLst>
            <pc:docMk/>
            <pc:sldMk cId="2789471632" sldId="392"/>
            <ac:picMk id="2050" creationId="{F94BB156-98AE-48DC-A446-18D2C505D4BB}"/>
          </ac:picMkLst>
        </pc:picChg>
      </pc:sldChg>
      <pc:sldChg chg="addSp modSp mod">
        <pc:chgData name="Weifeng Xu" userId="e7aed605-a3dd-4d5a-a692-a87037af107b" providerId="ADAL" clId="{5EA8E51A-E004-46A7-AC6C-9DC21C0A72CD}" dt="2021-08-28T01:25:42.519" v="820" actId="167"/>
        <pc:sldMkLst>
          <pc:docMk/>
          <pc:sldMk cId="1871513867" sldId="419"/>
        </pc:sldMkLst>
        <pc:spChg chg="mod">
          <ac:chgData name="Weifeng Xu" userId="e7aed605-a3dd-4d5a-a692-a87037af107b" providerId="ADAL" clId="{5EA8E51A-E004-46A7-AC6C-9DC21C0A72CD}" dt="2021-08-28T01:23:02.966" v="817" actId="20577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5EA8E51A-E004-46A7-AC6C-9DC21C0A72CD}" dt="2021-08-28T01:25:29.625" v="818"/>
          <ac:spMkLst>
            <pc:docMk/>
            <pc:sldMk cId="1871513867" sldId="419"/>
            <ac:spMk id="23" creationId="{B03EBA51-A4DD-423E-84BD-B61F37EEAA56}"/>
          </ac:spMkLst>
        </pc:spChg>
        <pc:picChg chg="add mod">
          <ac:chgData name="Weifeng Xu" userId="e7aed605-a3dd-4d5a-a692-a87037af107b" providerId="ADAL" clId="{5EA8E51A-E004-46A7-AC6C-9DC21C0A72CD}" dt="2021-08-28T01:25:29.625" v="818"/>
          <ac:picMkLst>
            <pc:docMk/>
            <pc:sldMk cId="1871513867" sldId="419"/>
            <ac:picMk id="22" creationId="{F1366716-1113-4A39-9B2B-861154103BBE}"/>
          </ac:picMkLst>
        </pc:picChg>
        <pc:cxnChg chg="add mod ord">
          <ac:chgData name="Weifeng Xu" userId="e7aed605-a3dd-4d5a-a692-a87037af107b" providerId="ADAL" clId="{5EA8E51A-E004-46A7-AC6C-9DC21C0A72CD}" dt="2021-08-28T01:25:42.519" v="820" actId="167"/>
          <ac:cxnSpMkLst>
            <pc:docMk/>
            <pc:sldMk cId="1871513867" sldId="419"/>
            <ac:cxnSpMk id="24" creationId="{3962D2E3-19A5-401B-B978-4D5F803EA8B8}"/>
          </ac:cxnSpMkLst>
        </pc:cxnChg>
      </pc:sldChg>
      <pc:sldChg chg="addSp delSp modSp mod setBg">
        <pc:chgData name="Weifeng Xu" userId="e7aed605-a3dd-4d5a-a692-a87037af107b" providerId="ADAL" clId="{5EA8E51A-E004-46A7-AC6C-9DC21C0A72CD}" dt="2021-08-28T01:14:24.248" v="771" actId="1076"/>
        <pc:sldMkLst>
          <pc:docMk/>
          <pc:sldMk cId="4160866766" sldId="420"/>
        </pc:sldMkLst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" creationId="{2061FB7A-CFFA-489E-A576-1A9D6F147D8B}"/>
          </ac:spMkLst>
        </pc:spChg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5EA8E51A-E004-46A7-AC6C-9DC21C0A72CD}" dt="2021-08-28T01:06:23.823" v="644" actId="478"/>
          <ac:spMkLst>
            <pc:docMk/>
            <pc:sldMk cId="4160866766" sldId="420"/>
            <ac:spMk id="7" creationId="{70E20E78-1D39-46E4-800C-68A4085F7ADA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3" creationId="{B5FA7C47-B7C1-4D2E-AB49-ED23BA34BA8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5" creationId="{596EE156-ABF1-4329-A6BA-03B4254E0877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7" creationId="{19B9933F-AAB3-444A-8BB5-9CA194A8BC6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9" creationId="{7D20183A-0B1D-4A1F-89B1-ADBEDBC6E54E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1" creationId="{131031D3-26CD-4214-A9A4-5857EFA15A0C}"/>
          </ac:spMkLst>
        </pc:spChg>
        <pc:spChg chg="add mod">
          <ac:chgData name="Weifeng Xu" userId="e7aed605-a3dd-4d5a-a692-a87037af107b" providerId="ADAL" clId="{5EA8E51A-E004-46A7-AC6C-9DC21C0A72CD}" dt="2021-08-28T01:10:40.743" v="710" actId="1076"/>
          <ac:spMkLst>
            <pc:docMk/>
            <pc:sldMk cId="4160866766" sldId="420"/>
            <ac:spMk id="32" creationId="{5425871A-568E-4452-B46F-50EF59E0A192}"/>
          </ac:spMkLst>
        </pc:spChg>
        <pc:spChg chg="add mod">
          <ac:chgData name="Weifeng Xu" userId="e7aed605-a3dd-4d5a-a692-a87037af107b" providerId="ADAL" clId="{5EA8E51A-E004-46A7-AC6C-9DC21C0A72CD}" dt="2021-08-28T01:13:52.768" v="767" actId="1076"/>
          <ac:spMkLst>
            <pc:docMk/>
            <pc:sldMk cId="4160866766" sldId="420"/>
            <ac:spMk id="33" creationId="{F3404DC9-5604-44F9-B891-254D41D5261A}"/>
          </ac:spMkLst>
        </pc:spChg>
        <pc:spChg chg="add del">
          <ac:chgData name="Weifeng Xu" userId="e7aed605-a3dd-4d5a-a692-a87037af107b" providerId="ADAL" clId="{5EA8E51A-E004-46A7-AC6C-9DC21C0A72CD}" dt="2021-08-28T01:11:18.933" v="736" actId="11529"/>
          <ac:spMkLst>
            <pc:docMk/>
            <pc:sldMk cId="4160866766" sldId="420"/>
            <ac:spMk id="34" creationId="{78B18083-72BE-4362-AB17-226030E513DA}"/>
          </ac:spMkLst>
        </pc:spChg>
        <pc:spChg chg="add mod">
          <ac:chgData name="Weifeng Xu" userId="e7aed605-a3dd-4d5a-a692-a87037af107b" providerId="ADAL" clId="{5EA8E51A-E004-46A7-AC6C-9DC21C0A72CD}" dt="2021-08-28T01:14:24.248" v="771" actId="1076"/>
          <ac:spMkLst>
            <pc:docMk/>
            <pc:sldMk cId="4160866766" sldId="420"/>
            <ac:spMk id="50" creationId="{DD1F4B19-E5E8-4AB7-BEBD-AB9FE7A14AFC}"/>
          </ac:spMkLst>
        </pc:spChg>
        <pc:grpChg chg="mod">
          <ac:chgData name="Weifeng Xu" userId="e7aed605-a3dd-4d5a-a692-a87037af107b" providerId="ADAL" clId="{5EA8E51A-E004-46A7-AC6C-9DC21C0A72CD}" dt="2021-08-28T01:07:39.927" v="659"/>
          <ac:grpSpMkLst>
            <pc:docMk/>
            <pc:sldMk cId="4160866766" sldId="420"/>
            <ac:grpSpMk id="9" creationId="{91D4980B-F7D4-4B8D-82B4-B85354791555}"/>
          </ac:grpSpMkLst>
        </pc:grpChg>
        <pc:grpChg chg="mod">
          <ac:chgData name="Weifeng Xu" userId="e7aed605-a3dd-4d5a-a692-a87037af107b" providerId="ADAL" clId="{5EA8E51A-E004-46A7-AC6C-9DC21C0A72CD}" dt="2021-08-28T01:08:19.318" v="667"/>
          <ac:grpSpMkLst>
            <pc:docMk/>
            <pc:sldMk cId="4160866766" sldId="420"/>
            <ac:grpSpMk id="12" creationId="{67B1C670-6072-4D01-B374-E131EAD43905}"/>
          </ac:grpSpMkLst>
        </pc:grpChg>
        <pc:grpChg chg="mod">
          <ac:chgData name="Weifeng Xu" userId="e7aed605-a3dd-4d5a-a692-a87037af107b" providerId="ADAL" clId="{5EA8E51A-E004-46A7-AC6C-9DC21C0A72CD}" dt="2021-08-28T01:09:04.329" v="679"/>
          <ac:grpSpMkLst>
            <pc:docMk/>
            <pc:sldMk cId="4160866766" sldId="420"/>
            <ac:grpSpMk id="24" creationId="{18475CBC-A7E0-4268-9F49-215DAE1A6C60}"/>
          </ac:grpSpMkLst>
        </pc:grpChg>
        <pc:grpChg chg="mod">
          <ac:chgData name="Weifeng Xu" userId="e7aed605-a3dd-4d5a-a692-a87037af107b" providerId="ADAL" clId="{5EA8E51A-E004-46A7-AC6C-9DC21C0A72CD}" dt="2021-08-28T01:09:19.013" v="684"/>
          <ac:grpSpMkLst>
            <pc:docMk/>
            <pc:sldMk cId="4160866766" sldId="420"/>
            <ac:grpSpMk id="27" creationId="{0A17902B-B00E-4D68-B120-B98024E6289B}"/>
          </ac:grpSpMkLst>
        </pc:grpChg>
        <pc:grpChg chg="mod">
          <ac:chgData name="Weifeng Xu" userId="e7aed605-a3dd-4d5a-a692-a87037af107b" providerId="ADAL" clId="{5EA8E51A-E004-46A7-AC6C-9DC21C0A72CD}" dt="2021-08-28T01:10:02.286" v="688"/>
          <ac:grpSpMkLst>
            <pc:docMk/>
            <pc:sldMk cId="4160866766" sldId="420"/>
            <ac:grpSpMk id="31" creationId="{BF928DAF-93D4-4B6B-822E-6DD5CF609BB9}"/>
          </ac:grpSpMkLst>
        </pc:grpChg>
        <pc:grpChg chg="mod">
          <ac:chgData name="Weifeng Xu" userId="e7aed605-a3dd-4d5a-a692-a87037af107b" providerId="ADAL" clId="{5EA8E51A-E004-46A7-AC6C-9DC21C0A72CD}" dt="2021-08-28T01:12:19.305" v="756"/>
          <ac:grpSpMkLst>
            <pc:docMk/>
            <pc:sldMk cId="4160866766" sldId="420"/>
            <ac:grpSpMk id="46" creationId="{1CDF413F-BEDB-499A-816A-01B3C97FFC0E}"/>
          </ac:grpSpMkLst>
        </pc:grpChg>
        <pc:picChg chg="add del mod">
          <ac:chgData name="Weifeng Xu" userId="e7aed605-a3dd-4d5a-a692-a87037af107b" providerId="ADAL" clId="{5EA8E51A-E004-46A7-AC6C-9DC21C0A72CD}" dt="2021-08-28T01:06:21.839" v="643" actId="478"/>
          <ac:picMkLst>
            <pc:docMk/>
            <pc:sldMk cId="4160866766" sldId="420"/>
            <ac:picMk id="6" creationId="{0EE3E99C-C837-45FC-A348-D668AF54CCDF}"/>
          </ac:picMkLst>
        </pc:picChg>
        <pc:picChg chg="add mod">
          <ac:chgData name="Weifeng Xu" userId="e7aed605-a3dd-4d5a-a692-a87037af107b" providerId="ADAL" clId="{5EA8E51A-E004-46A7-AC6C-9DC21C0A72CD}" dt="2021-08-28T01:13:41.233" v="764" actId="1076"/>
          <ac:picMkLst>
            <pc:docMk/>
            <pc:sldMk cId="4160866766" sldId="420"/>
            <ac:picMk id="8" creationId="{9FE191B5-20A9-4FE1-8220-04C4D95D05D4}"/>
          </ac:picMkLst>
        </pc:picChg>
        <pc:inkChg chg="add del mod">
          <ac:chgData name="Weifeng Xu" userId="e7aed605-a3dd-4d5a-a692-a87037af107b" providerId="ADAL" clId="{5EA8E51A-E004-46A7-AC6C-9DC21C0A72CD}" dt="2021-08-28T01:07:40.326" v="660" actId="9405"/>
          <ac:inkMkLst>
            <pc:docMk/>
            <pc:sldMk cId="4160866766" sldId="420"/>
            <ac:inkMk id="4" creationId="{14C9B3F8-AB84-44BB-ADA6-6E278B30D5C0}"/>
          </ac:inkMkLst>
        </pc:inkChg>
        <pc:inkChg chg="add del mod">
          <ac:chgData name="Weifeng Xu" userId="e7aed605-a3dd-4d5a-a692-a87037af107b" providerId="ADAL" clId="{5EA8E51A-E004-46A7-AC6C-9DC21C0A72CD}" dt="2021-08-28T01:07:39.927" v="659"/>
          <ac:inkMkLst>
            <pc:docMk/>
            <pc:sldMk cId="4160866766" sldId="420"/>
            <ac:inkMk id="5" creationId="{F869EE35-A2B7-4649-910F-6681FDD1733C}"/>
          </ac:inkMkLst>
        </pc:inkChg>
        <pc:inkChg chg="add del mod">
          <ac:chgData name="Weifeng Xu" userId="e7aed605-a3dd-4d5a-a692-a87037af107b" providerId="ADAL" clId="{5EA8E51A-E004-46A7-AC6C-9DC21C0A72CD}" dt="2021-08-28T01:08:20.478" v="670" actId="9405"/>
          <ac:inkMkLst>
            <pc:docMk/>
            <pc:sldMk cId="4160866766" sldId="420"/>
            <ac:inkMk id="10" creationId="{5B997626-2805-4D54-88E5-9ADFA9CB8A7C}"/>
          </ac:inkMkLst>
        </pc:inkChg>
        <pc:inkChg chg="add del mod">
          <ac:chgData name="Weifeng Xu" userId="e7aed605-a3dd-4d5a-a692-a87037af107b" providerId="ADAL" clId="{5EA8E51A-E004-46A7-AC6C-9DC21C0A72CD}" dt="2021-08-28T01:08:19.318" v="667"/>
          <ac:inkMkLst>
            <pc:docMk/>
            <pc:sldMk cId="4160866766" sldId="420"/>
            <ac:inkMk id="11" creationId="{5743F2D3-FDDC-4A4B-83F3-0584F00EE385}"/>
          </ac:inkMkLst>
        </pc:inkChg>
        <pc:inkChg chg="add del">
          <ac:chgData name="Weifeng Xu" userId="e7aed605-a3dd-4d5a-a692-a87037af107b" providerId="ADAL" clId="{5EA8E51A-E004-46A7-AC6C-9DC21C0A72CD}" dt="2021-08-28T01:08:18.918" v="665" actId="9405"/>
          <ac:inkMkLst>
            <pc:docMk/>
            <pc:sldMk cId="4160866766" sldId="420"/>
            <ac:inkMk id="14" creationId="{1DBDADAC-37EC-4176-B940-B80C66F0A22D}"/>
          </ac:inkMkLst>
        </pc:inkChg>
        <pc:inkChg chg="add del">
          <ac:chgData name="Weifeng Xu" userId="e7aed605-a3dd-4d5a-a692-a87037af107b" providerId="ADAL" clId="{5EA8E51A-E004-46A7-AC6C-9DC21C0A72CD}" dt="2021-08-28T01:08:20.173" v="669" actId="9405"/>
          <ac:inkMkLst>
            <pc:docMk/>
            <pc:sldMk cId="4160866766" sldId="420"/>
            <ac:inkMk id="16" creationId="{83047939-1021-4588-9CFC-558E2CB0D2F8}"/>
          </ac:inkMkLst>
        </pc:inkChg>
        <pc:inkChg chg="add del">
          <ac:chgData name="Weifeng Xu" userId="e7aed605-a3dd-4d5a-a692-a87037af107b" providerId="ADAL" clId="{5EA8E51A-E004-46A7-AC6C-9DC21C0A72CD}" dt="2021-08-28T01:08:54.365" v="676" actId="9405"/>
          <ac:inkMkLst>
            <pc:docMk/>
            <pc:sldMk cId="4160866766" sldId="420"/>
            <ac:inkMk id="18" creationId="{A2156C06-267B-4371-901A-939B3FC3006B}"/>
          </ac:inkMkLst>
        </pc:inkChg>
        <pc:inkChg chg="add del">
          <ac:chgData name="Weifeng Xu" userId="e7aed605-a3dd-4d5a-a692-a87037af107b" providerId="ADAL" clId="{5EA8E51A-E004-46A7-AC6C-9DC21C0A72CD}" dt="2021-08-28T01:08:54.021" v="675" actId="9405"/>
          <ac:inkMkLst>
            <pc:docMk/>
            <pc:sldMk cId="4160866766" sldId="420"/>
            <ac:inkMk id="20" creationId="{3D2BD149-3120-41B2-91F2-0B146BD63771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2" creationId="{357D329F-6467-4F02-87AE-4C5B683F2AF7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3" creationId="{C52C29EC-54BB-4B98-A7BB-0652B33571FA}"/>
          </ac:inkMkLst>
        </pc:inkChg>
        <pc:inkChg chg="add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5" creationId="{8F46DFFD-CE55-4A4F-BDEF-8D66F602D167}"/>
          </ac:inkMkLst>
        </pc:inkChg>
        <pc:inkChg chg="add del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6" creationId="{6A9E265F-9141-435A-8DC5-582612EF4492}"/>
          </ac:inkMkLst>
        </pc:inkChg>
        <pc:inkChg chg="add">
          <ac:chgData name="Weifeng Xu" userId="e7aed605-a3dd-4d5a-a692-a87037af107b" providerId="ADAL" clId="{5EA8E51A-E004-46A7-AC6C-9DC21C0A72CD}" dt="2021-08-28T01:09:20.711" v="685" actId="9405"/>
          <ac:inkMkLst>
            <pc:docMk/>
            <pc:sldMk cId="4160866766" sldId="420"/>
            <ac:inkMk id="28" creationId="{046D510B-5405-4D2B-BBDB-15D986283134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29" creationId="{5AD0E0BC-22F8-4C21-A39C-05C82F5229C7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30" creationId="{0DE63AE1-E5F5-44F7-8649-7932279D2C39}"/>
          </ac:inkMkLst>
        </pc:inkChg>
        <pc:inkChg chg="add del">
          <ac:chgData name="Weifeng Xu" userId="e7aed605-a3dd-4d5a-a692-a87037af107b" providerId="ADAL" clId="{5EA8E51A-E004-46A7-AC6C-9DC21C0A72CD}" dt="2021-08-28T01:11:28.626" v="738" actId="9405"/>
          <ac:inkMkLst>
            <pc:docMk/>
            <pc:sldMk cId="4160866766" sldId="420"/>
            <ac:inkMk id="35" creationId="{6F29CB0C-0438-4510-9E0A-BB27CB57EF1B}"/>
          </ac:inkMkLst>
        </pc:inkChg>
        <pc:inkChg chg="add del">
          <ac:chgData name="Weifeng Xu" userId="e7aed605-a3dd-4d5a-a692-a87037af107b" providerId="ADAL" clId="{5EA8E51A-E004-46A7-AC6C-9DC21C0A72CD}" dt="2021-08-28T01:11:33.002" v="740" actId="9405"/>
          <ac:inkMkLst>
            <pc:docMk/>
            <pc:sldMk cId="4160866766" sldId="420"/>
            <ac:inkMk id="36" creationId="{B778840F-2EEE-4165-BD15-BA6C21F81DA0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7" creationId="{2414FD8A-AD26-43E8-B535-3D7384E6141B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8" creationId="{65524BE9-379A-4827-BBDF-884D3F178033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9" creationId="{937F5AFE-C188-4035-B297-3A0C72A843DE}"/>
          </ac:inkMkLst>
        </pc:inkChg>
        <pc:inkChg chg="add">
          <ac:chgData name="Weifeng Xu" userId="e7aed605-a3dd-4d5a-a692-a87037af107b" providerId="ADAL" clId="{5EA8E51A-E004-46A7-AC6C-9DC21C0A72CD}" dt="2021-08-28T01:12:15.476" v="748" actId="9405"/>
          <ac:inkMkLst>
            <pc:docMk/>
            <pc:sldMk cId="4160866766" sldId="420"/>
            <ac:inkMk id="40" creationId="{80BD0E55-04FA-4704-B6AD-EE817CC9A7B2}"/>
          </ac:inkMkLst>
        </pc:inkChg>
        <pc:inkChg chg="add">
          <ac:chgData name="Weifeng Xu" userId="e7aed605-a3dd-4d5a-a692-a87037af107b" providerId="ADAL" clId="{5EA8E51A-E004-46A7-AC6C-9DC21C0A72CD}" dt="2021-08-28T01:12:16.125" v="749" actId="9405"/>
          <ac:inkMkLst>
            <pc:docMk/>
            <pc:sldMk cId="4160866766" sldId="420"/>
            <ac:inkMk id="41" creationId="{30F228E9-44ED-4739-A97B-694E929122B2}"/>
          </ac:inkMkLst>
        </pc:inkChg>
        <pc:inkChg chg="add">
          <ac:chgData name="Weifeng Xu" userId="e7aed605-a3dd-4d5a-a692-a87037af107b" providerId="ADAL" clId="{5EA8E51A-E004-46A7-AC6C-9DC21C0A72CD}" dt="2021-08-28T01:12:16.555" v="750" actId="9405"/>
          <ac:inkMkLst>
            <pc:docMk/>
            <pc:sldMk cId="4160866766" sldId="420"/>
            <ac:inkMk id="42" creationId="{27A0594C-00F9-4651-9A53-7CA31D25B29E}"/>
          </ac:inkMkLst>
        </pc:inkChg>
        <pc:inkChg chg="add">
          <ac:chgData name="Weifeng Xu" userId="e7aed605-a3dd-4d5a-a692-a87037af107b" providerId="ADAL" clId="{5EA8E51A-E004-46A7-AC6C-9DC21C0A72CD}" dt="2021-08-28T01:12:17.064" v="751" actId="9405"/>
          <ac:inkMkLst>
            <pc:docMk/>
            <pc:sldMk cId="4160866766" sldId="420"/>
            <ac:inkMk id="43" creationId="{FC710171-284B-44B4-843C-E85DDFC39AF4}"/>
          </ac:inkMkLst>
        </pc:inkChg>
        <pc:inkChg chg="add">
          <ac:chgData name="Weifeng Xu" userId="e7aed605-a3dd-4d5a-a692-a87037af107b" providerId="ADAL" clId="{5EA8E51A-E004-46A7-AC6C-9DC21C0A72CD}" dt="2021-08-28T01:12:17.413" v="752" actId="9405"/>
          <ac:inkMkLst>
            <pc:docMk/>
            <pc:sldMk cId="4160866766" sldId="420"/>
            <ac:inkMk id="44" creationId="{5EF255A4-1885-4A0C-B772-3559EEAE9EE5}"/>
          </ac:inkMkLst>
        </pc:inkChg>
        <pc:inkChg chg="add del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45" creationId="{AE2D06BC-1D7E-4887-8E8F-C4EA4B5F599A}"/>
          </ac:inkMkLst>
        </pc:inkChg>
        <pc:inkChg chg="add">
          <ac:chgData name="Weifeng Xu" userId="e7aed605-a3dd-4d5a-a692-a87037af107b" providerId="ADAL" clId="{5EA8E51A-E004-46A7-AC6C-9DC21C0A72CD}" dt="2021-08-28T01:12:26.959" v="757" actId="9405"/>
          <ac:inkMkLst>
            <pc:docMk/>
            <pc:sldMk cId="4160866766" sldId="420"/>
            <ac:inkMk id="47" creationId="{AB3E5BC4-46FD-4FE8-B094-18EF39E51205}"/>
          </ac:inkMkLst>
        </pc:inkChg>
        <pc:inkChg chg="add">
          <ac:chgData name="Weifeng Xu" userId="e7aed605-a3dd-4d5a-a692-a87037af107b" providerId="ADAL" clId="{5EA8E51A-E004-46A7-AC6C-9DC21C0A72CD}" dt="2021-08-28T01:12:27.373" v="758" actId="9405"/>
          <ac:inkMkLst>
            <pc:docMk/>
            <pc:sldMk cId="4160866766" sldId="420"/>
            <ac:inkMk id="48" creationId="{936CDD3A-8D05-45E8-BCD9-310AC5EE5BB0}"/>
          </ac:inkMkLst>
        </pc:inkChg>
        <pc:inkChg chg="add">
          <ac:chgData name="Weifeng Xu" userId="e7aed605-a3dd-4d5a-a692-a87037af107b" providerId="ADAL" clId="{5EA8E51A-E004-46A7-AC6C-9DC21C0A72CD}" dt="2021-08-28T01:12:27.708" v="759" actId="9405"/>
          <ac:inkMkLst>
            <pc:docMk/>
            <pc:sldMk cId="4160866766" sldId="420"/>
            <ac:inkMk id="49" creationId="{27694D26-5A1F-496D-95B8-AD27EF5F3874}"/>
          </ac:inkMkLst>
        </pc:inkChg>
      </pc:sldChg>
      <pc:sldChg chg="ord">
        <pc:chgData name="Weifeng Xu" userId="e7aed605-a3dd-4d5a-a692-a87037af107b" providerId="ADAL" clId="{5EA8E51A-E004-46A7-AC6C-9DC21C0A72CD}" dt="2021-08-27T21:02:33.909" v="637"/>
        <pc:sldMkLst>
          <pc:docMk/>
          <pc:sldMk cId="1090587346" sldId="421"/>
        </pc:sldMkLst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8T01:19:02.913" v="788" actId="1036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8T01:19:02.913" v="788" actId="103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mod">
        <pc:chgData name="Weifeng Xu" userId="e7aed605-a3dd-4d5a-a692-a87037af107b" providerId="ADAL" clId="{5EA8E51A-E004-46A7-AC6C-9DC21C0A72CD}" dt="2021-08-27T21:01:51.759" v="631"/>
        <pc:sldMkLst>
          <pc:docMk/>
          <pc:sldMk cId="4091828154" sldId="430"/>
        </pc:sldMkLst>
        <pc:spChg chg="mod">
          <ac:chgData name="Weifeng Xu" userId="e7aed605-a3dd-4d5a-a692-a87037af107b" providerId="ADAL" clId="{5EA8E51A-E004-46A7-AC6C-9DC21C0A72CD}" dt="2021-08-27T21:01:51.759" v="631"/>
          <ac:spMkLst>
            <pc:docMk/>
            <pc:sldMk cId="4091828154" sldId="430"/>
            <ac:spMk id="4" creationId="{4231C78D-78A1-49DC-B782-F890DF224CF4}"/>
          </ac:spMkLst>
        </pc:spChg>
        <pc:picChg chg="add del">
          <ac:chgData name="Weifeng Xu" userId="e7aed605-a3dd-4d5a-a692-a87037af107b" providerId="ADAL" clId="{5EA8E51A-E004-46A7-AC6C-9DC21C0A72CD}" dt="2021-08-27T15:51:16.248" v="437"/>
          <ac:picMkLst>
            <pc:docMk/>
            <pc:sldMk cId="4091828154" sldId="430"/>
            <ac:picMk id="1026" creationId="{B0FA9305-BEC4-4927-98AE-EF51BA0038C1}"/>
          </ac:picMkLst>
        </pc:picChg>
        <pc:picChg chg="add mod">
          <ac:chgData name="Weifeng Xu" userId="e7aed605-a3dd-4d5a-a692-a87037af107b" providerId="ADAL" clId="{5EA8E51A-E004-46A7-AC6C-9DC21C0A72CD}" dt="2021-08-27T16:47:13.625" v="516" actId="1076"/>
          <ac:picMkLst>
            <pc:docMk/>
            <pc:sldMk cId="4091828154" sldId="430"/>
            <ac:picMk id="1028" creationId="{B9366814-3565-4937-98C4-5C1391E339D1}"/>
          </ac:picMkLst>
        </pc:picChg>
      </pc:sldChg>
      <pc:sldChg chg="addSp modSp mod">
        <pc:chgData name="Weifeng Xu" userId="e7aed605-a3dd-4d5a-a692-a87037af107b" providerId="ADAL" clId="{5EA8E51A-E004-46A7-AC6C-9DC21C0A72CD}" dt="2021-08-28T01:12:30.029" v="761" actId="9405"/>
        <pc:sldMkLst>
          <pc:docMk/>
          <pc:sldMk cId="593614233" sldId="431"/>
        </pc:sldMkLst>
        <pc:spChg chg="mod">
          <ac:chgData name="Weifeng Xu" userId="e7aed605-a3dd-4d5a-a692-a87037af107b" providerId="ADAL" clId="{5EA8E51A-E004-46A7-AC6C-9DC21C0A72CD}" dt="2021-08-27T21:01:42.520" v="630" actId="20577"/>
          <ac:spMkLst>
            <pc:docMk/>
            <pc:sldMk cId="593614233" sldId="431"/>
            <ac:spMk id="5" creationId="{AA7D2DDE-BF6D-459D-9188-84B17B477993}"/>
          </ac:spMkLst>
        </pc:spChg>
        <pc:inkChg chg="add">
          <ac:chgData name="Weifeng Xu" userId="e7aed605-a3dd-4d5a-a692-a87037af107b" providerId="ADAL" clId="{5EA8E51A-E004-46A7-AC6C-9DC21C0A72CD}" dt="2021-08-28T01:12:29.694" v="760" actId="9405"/>
          <ac:inkMkLst>
            <pc:docMk/>
            <pc:sldMk cId="593614233" sldId="431"/>
            <ac:inkMk id="2" creationId="{3C10B340-8226-4390-A91F-2F0C06086369}"/>
          </ac:inkMkLst>
        </pc:inkChg>
        <pc:inkChg chg="add">
          <ac:chgData name="Weifeng Xu" userId="e7aed605-a3dd-4d5a-a692-a87037af107b" providerId="ADAL" clId="{5EA8E51A-E004-46A7-AC6C-9DC21C0A72CD}" dt="2021-08-28T01:12:30.029" v="761" actId="9405"/>
          <ac:inkMkLst>
            <pc:docMk/>
            <pc:sldMk cId="593614233" sldId="431"/>
            <ac:inkMk id="3" creationId="{9DF34698-4D88-4EA0-9067-8C43AA4A4271}"/>
          </ac:inkMkLst>
        </pc:inkChg>
      </pc:sldChg>
      <pc:sldChg chg="modSp mod">
        <pc:chgData name="Weifeng Xu" userId="e7aed605-a3dd-4d5a-a692-a87037af107b" providerId="ADAL" clId="{5EA8E51A-E004-46A7-AC6C-9DC21C0A72CD}" dt="2021-08-28T01:26:30.634" v="822" actId="1076"/>
        <pc:sldMkLst>
          <pc:docMk/>
          <pc:sldMk cId="996485528" sldId="432"/>
        </pc:sldMkLst>
        <pc:spChg chg="mod">
          <ac:chgData name="Weifeng Xu" userId="e7aed605-a3dd-4d5a-a692-a87037af107b" providerId="ADAL" clId="{5EA8E51A-E004-46A7-AC6C-9DC21C0A72CD}" dt="2021-08-28T01:26:30.634" v="822" actId="1076"/>
          <ac:spMkLst>
            <pc:docMk/>
            <pc:sldMk cId="996485528" sldId="432"/>
            <ac:spMk id="37" creationId="{070475E8-F04F-4F01-BE34-B6BEE1910C41}"/>
          </ac:spMkLst>
        </pc:spChg>
        <pc:cxnChg chg="mod">
          <ac:chgData name="Weifeng Xu" userId="e7aed605-a3dd-4d5a-a692-a87037af107b" providerId="ADAL" clId="{5EA8E51A-E004-46A7-AC6C-9DC21C0A72CD}" dt="2021-08-28T01:26:28.279" v="821" actId="14100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modSp new mod ord modClrScheme chgLayout">
        <pc:chgData name="Weifeng Xu" userId="e7aed605-a3dd-4d5a-a692-a87037af107b" providerId="ADAL" clId="{5EA8E51A-E004-46A7-AC6C-9DC21C0A72CD}" dt="2022-09-19T21:41:35.450" v="1125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2-09-19T12:22:25.208" v="851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2-09-19T21:41:35.450" v="1125" actId="20577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  <pc:picChg chg="add mod">
          <ac:chgData name="Weifeng Xu" userId="e7aed605-a3dd-4d5a-a692-a87037af107b" providerId="ADAL" clId="{5EA8E51A-E004-46A7-AC6C-9DC21C0A72CD}" dt="2022-09-19T12:23:24.875" v="859" actId="1076"/>
          <ac:picMkLst>
            <pc:docMk/>
            <pc:sldMk cId="923602501" sldId="447"/>
            <ac:picMk id="6" creationId="{1C3CEAA1-4419-A989-E28C-2C56C223D0BB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  <pc:sldChg chg="addSp modSp new mod modClrScheme chgLayout">
        <pc:chgData name="Weifeng Xu" userId="e7aed605-a3dd-4d5a-a692-a87037af107b" providerId="ADAL" clId="{5EA8E51A-E004-46A7-AC6C-9DC21C0A72CD}" dt="2022-09-19T12:28:28.338" v="1122" actId="20577"/>
        <pc:sldMkLst>
          <pc:docMk/>
          <pc:sldMk cId="2756982906" sldId="450"/>
        </pc:sldMkLst>
        <pc:spChg chg="mod ord">
          <ac:chgData name="Weifeng Xu" userId="e7aed605-a3dd-4d5a-a692-a87037af107b" providerId="ADAL" clId="{5EA8E51A-E004-46A7-AC6C-9DC21C0A72CD}" dt="2022-09-19T12:26:05.408" v="871" actId="700"/>
          <ac:spMkLst>
            <pc:docMk/>
            <pc:sldMk cId="2756982906" sldId="450"/>
            <ac:spMk id="2" creationId="{13D5BA73-C33C-F2A5-0AC7-F7C67C7841C7}"/>
          </ac:spMkLst>
        </pc:spChg>
        <pc:spChg chg="add mod ord">
          <ac:chgData name="Weifeng Xu" userId="e7aed605-a3dd-4d5a-a692-a87037af107b" providerId="ADAL" clId="{5EA8E51A-E004-46A7-AC6C-9DC21C0A72CD}" dt="2022-09-19T12:28:28.338" v="1122" actId="20577"/>
          <ac:spMkLst>
            <pc:docMk/>
            <pc:sldMk cId="2756982906" sldId="450"/>
            <ac:spMk id="3" creationId="{475DF642-EC28-3FE2-D795-08937D8E8FCE}"/>
          </ac:spMkLst>
        </pc:spChg>
      </pc:sldChg>
      <pc:sldChg chg="addSp delSp modSp new del mod">
        <pc:chgData name="Weifeng Xu" userId="e7aed605-a3dd-4d5a-a692-a87037af107b" providerId="ADAL" clId="{5EA8E51A-E004-46A7-AC6C-9DC21C0A72CD}" dt="2021-08-28T01:12:09.771" v="744" actId="27022"/>
        <pc:sldMkLst>
          <pc:docMk/>
          <pc:sldMk cId="3266596322" sldId="450"/>
        </pc:sldMkLst>
        <pc:graphicFrameChg chg="add del modGraphic">
          <ac:chgData name="Weifeng Xu" userId="e7aed605-a3dd-4d5a-a692-a87037af107b" providerId="ADAL" clId="{5EA8E51A-E004-46A7-AC6C-9DC21C0A72CD}" dt="2021-08-28T01:12:09.771" v="744" actId="27022"/>
          <ac:graphicFrameMkLst>
            <pc:docMk/>
            <pc:sldMk cId="3266596322" sldId="450"/>
            <ac:graphicFrameMk id="5" creationId="{7F0460BB-1DED-44AC-864F-9D20B0615296}"/>
          </ac:graphicFrameMkLst>
        </pc:graphicFrameChg>
      </pc:sldChg>
      <pc:sldChg chg="addSp delSp modSp new del mod modClrScheme chgLayout">
        <pc:chgData name="Weifeng Xu" userId="e7aed605-a3dd-4d5a-a692-a87037af107b" providerId="ADAL" clId="{5EA8E51A-E004-46A7-AC6C-9DC21C0A72CD}" dt="2021-08-27T21:02:14.769" v="632" actId="47"/>
        <pc:sldMkLst>
          <pc:docMk/>
          <pc:sldMk cId="3639383846" sldId="450"/>
        </pc:sldMkLst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2" creationId="{68BFFFC8-5F90-424B-B478-EABE6E605F74}"/>
          </ac:spMkLst>
        </pc:spChg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3" creationId="{CB3F3793-327C-4227-B315-85802B0FDD90}"/>
          </ac:spMkLst>
        </pc:spChg>
        <pc:spChg chg="add mod ord">
          <ac:chgData name="Weifeng Xu" userId="e7aed605-a3dd-4d5a-a692-a87037af107b" providerId="ADAL" clId="{5EA8E51A-E004-46A7-AC6C-9DC21C0A72CD}" dt="2021-08-27T16:00:41.395" v="482" actId="20577"/>
          <ac:spMkLst>
            <pc:docMk/>
            <pc:sldMk cId="3639383846" sldId="450"/>
            <ac:spMk id="4" creationId="{D62853D5-A741-4B25-B776-D56570D99CC7}"/>
          </ac:spMkLst>
        </pc:spChg>
        <pc:spChg chg="add mod ord">
          <ac:chgData name="Weifeng Xu" userId="e7aed605-a3dd-4d5a-a692-a87037af107b" providerId="ADAL" clId="{5EA8E51A-E004-46A7-AC6C-9DC21C0A72CD}" dt="2021-08-27T16:04:30.155" v="492" actId="14100"/>
          <ac:spMkLst>
            <pc:docMk/>
            <pc:sldMk cId="3639383846" sldId="450"/>
            <ac:spMk id="5" creationId="{D2506662-0E52-4D90-97D1-D5742A001103}"/>
          </ac:spMkLst>
        </pc:spChg>
        <pc:picChg chg="add mod">
          <ac:chgData name="Weifeng Xu" userId="e7aed605-a3dd-4d5a-a692-a87037af107b" providerId="ADAL" clId="{5EA8E51A-E004-46A7-AC6C-9DC21C0A72CD}" dt="2021-08-27T16:06:15.753" v="501" actId="1076"/>
          <ac:picMkLst>
            <pc:docMk/>
            <pc:sldMk cId="3639383846" sldId="450"/>
            <ac:picMk id="3074" creationId="{32225EEF-AB75-4962-933A-A91958AA4A01}"/>
          </ac:picMkLst>
        </pc:picChg>
        <pc:picChg chg="add mod">
          <ac:chgData name="Weifeng Xu" userId="e7aed605-a3dd-4d5a-a692-a87037af107b" providerId="ADAL" clId="{5EA8E51A-E004-46A7-AC6C-9DC21C0A72CD}" dt="2021-08-27T16:06:22.964" v="504" actId="1076"/>
          <ac:picMkLst>
            <pc:docMk/>
            <pc:sldMk cId="3639383846" sldId="450"/>
            <ac:picMk id="3076" creationId="{085BDC11-4E93-45EF-9163-F735701A9F68}"/>
          </ac:picMkLst>
        </pc:picChg>
        <pc:picChg chg="add mod">
          <ac:chgData name="Weifeng Xu" userId="e7aed605-a3dd-4d5a-a692-a87037af107b" providerId="ADAL" clId="{5EA8E51A-E004-46A7-AC6C-9DC21C0A72CD}" dt="2021-08-27T16:51:38.860" v="521" actId="1076"/>
          <ac:picMkLst>
            <pc:docMk/>
            <pc:sldMk cId="3639383846" sldId="450"/>
            <ac:picMk id="3078" creationId="{B259A238-D482-4CA1-867A-47F656B07D71}"/>
          </ac:picMkLst>
        </pc:picChg>
        <pc:cxnChg chg="add">
          <ac:chgData name="Weifeng Xu" userId="e7aed605-a3dd-4d5a-a692-a87037af107b" providerId="ADAL" clId="{5EA8E51A-E004-46A7-AC6C-9DC21C0A72CD}" dt="2021-08-27T16:51:48.806" v="522" actId="11529"/>
          <ac:cxnSpMkLst>
            <pc:docMk/>
            <pc:sldMk cId="3639383846" sldId="450"/>
            <ac:cxnSpMk id="7" creationId="{486E3E75-F513-4CCC-9807-6836FF2D4BA6}"/>
          </ac:cxnSpMkLst>
        </pc:cxnChg>
        <pc:cxnChg chg="add">
          <ac:chgData name="Weifeng Xu" userId="e7aed605-a3dd-4d5a-a692-a87037af107b" providerId="ADAL" clId="{5EA8E51A-E004-46A7-AC6C-9DC21C0A72CD}" dt="2021-08-27T16:51:54.943" v="523" actId="11529"/>
          <ac:cxnSpMkLst>
            <pc:docMk/>
            <pc:sldMk cId="3639383846" sldId="450"/>
            <ac:cxnSpMk id="9" creationId="{3B39C33C-61D5-4C73-AECD-2B8D3BE7DEF6}"/>
          </ac:cxnSpMkLst>
        </pc:cxnChg>
      </pc:sldChg>
      <pc:sldChg chg="addSp delSp modSp new del mod modClrScheme chgLayout modNotesTx">
        <pc:chgData name="Weifeng Xu" userId="e7aed605-a3dd-4d5a-a692-a87037af107b" providerId="ADAL" clId="{5EA8E51A-E004-46A7-AC6C-9DC21C0A72CD}" dt="2021-08-27T21:02:27.036" v="635" actId="47"/>
        <pc:sldMkLst>
          <pc:docMk/>
          <pc:sldMk cId="735807411" sldId="451"/>
        </pc:sldMkLst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2" creationId="{637C2939-80DA-4112-9418-0447B79F18C9}"/>
          </ac:spMkLst>
        </pc:spChg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3" creationId="{75C7F14D-C141-4E06-8146-40A3CD89E70E}"/>
          </ac:spMkLst>
        </pc:spChg>
        <pc:spChg chg="add mod">
          <ac:chgData name="Weifeng Xu" userId="e7aed605-a3dd-4d5a-a692-a87037af107b" providerId="ADAL" clId="{5EA8E51A-E004-46A7-AC6C-9DC21C0A72CD}" dt="2021-08-27T17:06:44.356" v="622" actId="1076"/>
          <ac:spMkLst>
            <pc:docMk/>
            <pc:sldMk cId="735807411" sldId="451"/>
            <ac:spMk id="6" creationId="{CEFCA664-8861-49EE-97F1-94D59CA66D1B}"/>
          </ac:spMkLst>
        </pc:spChg>
        <pc:picChg chg="add mod modCrop">
          <ac:chgData name="Weifeng Xu" userId="e7aed605-a3dd-4d5a-a692-a87037af107b" providerId="ADAL" clId="{5EA8E51A-E004-46A7-AC6C-9DC21C0A72CD}" dt="2021-08-27T17:06:36.078" v="619" actId="1076"/>
          <ac:picMkLst>
            <pc:docMk/>
            <pc:sldMk cId="735807411" sldId="451"/>
            <ac:picMk id="4" creationId="{30AEE1F5-B20E-446A-BC5C-E2C244FCDCDE}"/>
          </ac:picMkLst>
        </pc:picChg>
        <pc:picChg chg="add mod">
          <ac:chgData name="Weifeng Xu" userId="e7aed605-a3dd-4d5a-a692-a87037af107b" providerId="ADAL" clId="{5EA8E51A-E004-46A7-AC6C-9DC21C0A72CD}" dt="2021-08-27T17:06:37.608" v="620" actId="1076"/>
          <ac:picMkLst>
            <pc:docMk/>
            <pc:sldMk cId="735807411" sldId="451"/>
            <ac:picMk id="5" creationId="{6E8BC2A8-618E-4545-8366-359692B7BC39}"/>
          </ac:picMkLst>
        </pc:picChg>
      </pc:sldChg>
      <pc:sldChg chg="modSp new del mod ord">
        <pc:chgData name="Weifeng Xu" userId="e7aed605-a3dd-4d5a-a692-a87037af107b" providerId="ADAL" clId="{5EA8E51A-E004-46A7-AC6C-9DC21C0A72CD}" dt="2021-08-27T21:02:22.775" v="634" actId="47"/>
        <pc:sldMkLst>
          <pc:docMk/>
          <pc:sldMk cId="4049189512" sldId="452"/>
        </pc:sldMkLst>
        <pc:spChg chg="mod">
          <ac:chgData name="Weifeng Xu" userId="e7aed605-a3dd-4d5a-a692-a87037af107b" providerId="ADAL" clId="{5EA8E51A-E004-46A7-AC6C-9DC21C0A72CD}" dt="2021-08-27T16:44:28.772" v="507"/>
          <ac:spMkLst>
            <pc:docMk/>
            <pc:sldMk cId="4049189512" sldId="452"/>
            <ac:spMk id="2" creationId="{F680C11D-4B1E-4DF4-9A73-97F37058BC9E}"/>
          </ac:spMkLst>
        </pc:spChg>
        <pc:spChg chg="mod">
          <ac:chgData name="Weifeng Xu" userId="e7aed605-a3dd-4d5a-a692-a87037af107b" providerId="ADAL" clId="{5EA8E51A-E004-46A7-AC6C-9DC21C0A72CD}" dt="2021-08-27T17:05:31.892" v="612"/>
          <ac:spMkLst>
            <pc:docMk/>
            <pc:sldMk cId="4049189512" sldId="452"/>
            <ac:spMk id="3" creationId="{7138FC76-F1E2-4FCD-BC9D-9155F062D6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1,'4'7,"12"18,15 19,20 31,31 30,2-5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9,'0'-3,"0"-2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0,'-4'12,"-1"2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18,'-4'-8,"0"-2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30.0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3707 0,'-1'9,"0"0,0 0,0 0,-1 0,-1-1,1 1,-2-1,1 1,-1-1,0 0,-8 11,-6 5,-1 0,-23 22,24-27,-23 18,-6 5,47-42,-28 33,-34 32,52-56,-1 0,0-1,0-1,0 1,-1-2,0 0,-23 9,-66 14,44-14,-63 25,-125 55,185-70,0-3,-1-3,-1-2,-70 9,105-20,0 1,-50 20,24-7,-473 167,483-170,-42 25,-40 17,41-29,-138 55,16-3,-50 24,232-92,0 1,0 2,2 0,0 2,1 0,-28 33,28-29,-267 266,281-281,0 1,1-1,0 1,1 1,0-1,0 1,1 0,0 0,1 0,-3 15,-14 35,9-29,-13 55,21-73,-18 138,12-89,2 0,3 0,6 96,0-42,-2-82,-1-14,1 0,0 0,2 1,0-1,1 0,2 0,6 22,7-1,-10-25,-1 1,-1 1,0-1,-1 1,0 0,1 26,-3-22,0 0,2 0,11 35,-9-35,-1 0,-1 1,3 30,-5-15,2-1,2 1,16 55,-5-50,-13-33,-1 1,0-1,-1 1,0 0,2 13,8 52,-7-50,-2 0,2 32,-7 46,-1-65,1 1,3 0,10 64,7 17,-15-88,1 0,1 0,2-1,21 55,-2-32,-18-39,-1 1,0-1,-1 2,-1-1,0 1,4 26,2 31,-6-46,3 54,-8-74,-1 0,2 0,-1-1,1 1,1-1,0 1,0-1,4 9,7 8,20 28,-22-36,-1 1,0 0,14 35,-15-27,0 0,1-1,2 0,1-1,0-1,2 0,0-1,30 30,7 10,-9-9,-18-23,-1 2,20 33,23 31,-42-60,-1 1,26 53,-30-51,0-1,29 55,-31-55,35 52,1 1,-38-60,-1-3,-1 0,-2 1,-1 0,9 33,-1 2,3 0,61 119,-78-169,0 1,7 31,5 15,7 4,-2 2,-4 0,-2 1,-4 1,8 110,-15-111,30 131,-32-179,-1 1,0-1,-2 1,-2 30,-15 79,11-99,0 17,3-29,0 0,-2 0,0 0,-7 19,-49 124,41-115,11-27,0-1,-17 30,-120 200,113-195,-2-2,-61 72,51-60,31-44,-23 29,16-24,2 1,1 0,1 1,1 1,1 1,-11 34,18-45,0 0,1 1,1 0,1 0,1 0,-2 28,6-11,0-26,0-1,-1 1,0 0,0 0,-1 0,-1-1,1 1,-1-1,-7 17,9-25,0-1,-1 1,1-1,0 1,-1-1,1 0,-1 1,1-1,-1 1,1-1,-1 0,1 1,-1-1,1 0,-1 0,1 0,-1 1,1-1,-1 0,0 0,1 0,-1 0,1 0,-1 0,0 0,1 0,-1 0,1 0,-1 0,1 0,-1-1,0 1,1 0,-1 0,1-1,-1 1,1 0,-1-1,1 1,-1-1,-22-20,17 14,-11-8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3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1,'25'25,"12"11,41 53,63 83,-139-169,1 0,0-1,0 1,0 0,0-1,0 0,0 0,1 0,5 3,-7-5,1 1,-1-1,1 0,0 0,-1 1,1-2,-1 1,1 0,-1 0,1-1,-1 0,1 1,-1-1,1 0,-1 0,4-2,47-28,-1-3,80-67,-107 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16.5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0,'8'1,"-1"1,0-1,1 1,-1 1,0-1,7 5,6 1,177 75,-9-21,-57-20,131 62,-249-97,-1 0,20 15,-23-14,1-1,1 0,-1-1,17 8,93 27,-66-24,94 43,-96-29,-2 2,80 68,-65-48,-8-4,-37-29,34 23,38 29,-59-44,-13-14,-2-4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20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564 0,'1'3,"-1"-1,1 0,0 0,0 0,0 0,0 0,0 0,1 0,-1 0,1 0,2 2,8 12,44 100,-35-68,45 74,-50-100,-10-14,0 1,0 0,-1 0,0 0,6 17,-10-23,0-1,-1 1,1 0,-1-1,0 1,0 0,0-1,0 1,-1 0,1-1,-1 1,1 0,-1-1,0 1,0-1,0 1,-1-1,1 0,0 0,-1 1,1-1,-1 0,0 0,0 0,0 0,0-1,-3 3,-9 6,0-1,-1 0,0-1,-30 12,-72 18,76-26,-400 118,379-112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0.3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2229,'0'-32,"2"14,0 1,1-1,1 1,0 0,1 0,1 0,1 1,0 0,14-21,6-19,-22 44,0-2,-2 1,1 0,1-24,-3 23,0 1,1-1,0 1,9-21,-8 25,54-129,-42 97,2 1,2 0,1 2,30-41,-40 66,1 0,1 1,0 0,0 1,1 1,1 0,0 1,19-9,-9 4,44-32,-20 7,63-54,-89 75,0 0,2 1,51-26,-53 32,0-1,-1-1,-1-1,0-1,-2-1,19-18,68-74,-93 93,-1 0,-1-1,0-1,14-28,20-32,1 0,-18 26,68-83,-23 35,-66 90,2-1,-1 2,1-1,0 1,1 1,0 0,0 0,18-8,-14 7,1 0,-2-2,23-18,-26 18,1 0,0 1,0 1,1 0,0 0,0 1,1 1,19-8,-25 12,1 0,0 0,0 1,-1 0,1 0,0 1,0 0,0 0,0 1,0 0,0 0,-1 1,1 0,0 0,-1 1,11 5,8 6,-2 1,0 1,-1 1,0 1,-2 1,0 1,-1 1,29 39,-16-18,-17-22,0 0,-1 1,22 44,-23-35,-1 0,-2 1,-1 1,7 38,-15-61,8 49,6 116,-17-136,-1 1,-13 65,4-38,5-28,-17 61,-18 57,-6 18,42-155,1 0,1 0,0 1,2 0,0-1,2 28,0-27,0 0,-2 0,0 0,-2 0,-7 33,-19 15,22-55,0 0,2 0,0 1,0 0,-3 17,2 35,2 1,7 82,0-28,-3 1066,1-1161,2-1,7 36,-4-33,3 48,-8-52,11 45,-7-45,3 47,-7-60,-2 2,1-1,1 0,0 0,1 1,0-1,1 0,0 0,1-1,7 16,2-3,2 0,0-1,1 0,22 22,84 75,-71-73,54 53,-86-82,1-2,0 0,25 15,-9-7,-6-6,1-2,1-1,0-2,0-1,51 11,-21-4,68 11,-93-24,-1 2,-1 2,51 20,41 24,-13 1,-107-52,10 4,-17-7,0 0,1 1,-1-1,0 0,1 0,-1 0,0 0,1 0,-1 0,0 0,1 0,-1 0,0 0,1 0,-1-1,0 1,1 0,-1 0,0 0,1 0,-1 0,0-1,0 1,1 0,-1 0,0 0,0-1,1 1,-1 0,0 0,0-1,0 1,1 0,-1-1,0 1,0 0,0-1,0 1,0 0,0-1,1-12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1.7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0,'3'0,"0"1,0-1,0 1,0-1,0 1,0 0,0 0,0 1,-1-1,1 1,0-1,-1 1,1 0,-1 0,5 4,31 42,-13-15,74 65,13 14,-108-107,0-1,0 1,-1 0,1 0,-1 0,0 0,-1 1,1-1,-1 1,0 0,-1 0,0 0,1 0,-2-1,1 2,-1 8,-1-9,0 0,0 0,-1 0,0 0,0 0,-1-1,0 1,0-1,0 0,0 0,-1 0,0 0,0 0,0-1,-1 1,-5 3,-38 28,-78 46,95-63,25-15,0 0,0-1,-1 1,1-1,-1-1,1 1,-11 1,1-4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" Type="http://schemas.openxmlformats.org/officeDocument/2006/relationships/customXml" Target="../ink/ink3.xml"/><Relationship Id="rId21" Type="http://schemas.openxmlformats.org/officeDocument/2006/relationships/customXml" Target="../ink/ink14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image" Target="../media/image16.png"/><Relationship Id="rId2" Type="http://schemas.openxmlformats.org/officeDocument/2006/relationships/image" Target="../media/image8.gif"/><Relationship Id="rId16" Type="http://schemas.openxmlformats.org/officeDocument/2006/relationships/image" Target="../media/image5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10" Type="http://schemas.openxmlformats.org/officeDocument/2006/relationships/image" Target="../media/image12.png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Relationship Id="rId22" Type="http://schemas.openxmlformats.org/officeDocument/2006/relationships/image" Target="../media/image15.png"/><Relationship Id="rId27" Type="http://schemas.openxmlformats.org/officeDocument/2006/relationships/customXml" Target="../ink/ink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find/run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</a:t>
            </a:r>
            <a:r>
              <a:rPr lang="en-US" dirty="0">
                <a:solidFill>
                  <a:srgbClr val="7030A0"/>
                </a:solidFill>
              </a:rPr>
              <a:t>noteapp.exe </a:t>
            </a:r>
            <a:r>
              <a:rPr lang="en-US" dirty="0"/>
              <a:t>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>
                <a:solidFill>
                  <a:srgbClr val="7030A0"/>
                </a:solidFill>
              </a:rPr>
              <a:t>notepad.exe </a:t>
            </a:r>
            <a:r>
              <a:rPr lang="en-US" dirty="0"/>
              <a:t>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paths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EAA1-4419-A989-E28C-2C56C223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173" cy="5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0"/>
            <a:ext cx="759779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0" y="0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71" y="5153401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179829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Windows File System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14:cNvPr>
              <p14:cNvContentPartPr/>
              <p14:nvPr/>
            </p14:nvContentPartPr>
            <p14:xfrm>
              <a:off x="3125883" y="1898665"/>
              <a:ext cx="3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883" y="189002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14:cNvPr>
              <p14:cNvContentPartPr/>
              <p14:nvPr/>
            </p14:nvContentPartPr>
            <p14:xfrm>
              <a:off x="3235323" y="19537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683" y="1945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Windows File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What is File System in Windows Operating Systems?">
            <a:extLst>
              <a:ext uri="{FF2B5EF4-FFF2-40B4-BE49-F238E27FC236}">
                <a16:creationId xmlns:a16="http://schemas.microsoft.com/office/drawing/2014/main" id="{B9366814-3565-4937-98C4-5C1391E3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24" y="768350"/>
            <a:ext cx="4937496" cy="27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2D2E3-19A5-401B-B978-4D5F803EA8B8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a new folder </a:t>
            </a:r>
            <a:r>
              <a:rPr lang="en-US" i="1" dirty="0">
                <a:solidFill>
                  <a:srgbClr val="7030A0"/>
                </a:solidFill>
              </a:rPr>
              <a:t>\workspace2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66716-1113-4A39-9B2B-86115410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3EBA51-A4DD-423E-84BD-B61F37EEAA56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341713" y="4519977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4885" y="4310052"/>
            <a:ext cx="998526" cy="429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/>
              <a:t>Absolute path</a:t>
            </a:r>
          </a:p>
          <a:p>
            <a:pPr lvl="1"/>
            <a:r>
              <a:rPr lang="en-GB"/>
              <a:t>a path is built starting from the system root</a:t>
            </a:r>
          </a:p>
          <a:p>
            <a:r>
              <a:rPr lang="en-GB"/>
              <a:t>Relative path</a:t>
            </a:r>
          </a:p>
          <a:p>
            <a:pPr lvl="1"/>
            <a:r>
              <a:rPr lang="en-GB"/>
              <a:t>a path is built starting from the current location, </a:t>
            </a:r>
          </a:p>
          <a:p>
            <a:pPr lvl="1"/>
            <a:r>
              <a:rPr lang="en-GB"/>
              <a:t>as it is relative to the present position</a:t>
            </a:r>
            <a:endParaRPr lang="en-US" dirty="0"/>
          </a:p>
        </p:txBody>
      </p:sp>
      <p:pic>
        <p:nvPicPr>
          <p:cNvPr id="8" name="Picture 2" descr="file structure">
            <a:extLst>
              <a:ext uri="{FF2B5EF4-FFF2-40B4-BE49-F238E27FC236}">
                <a16:creationId xmlns:a16="http://schemas.microsoft.com/office/drawing/2014/main" id="{9FE191B5-20A9-4FE1-8220-04C4D95D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15" y="1509137"/>
            <a:ext cx="6310575" cy="41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8475CBC-A7E0-4268-9F49-215DAE1A6C60}"/>
              </a:ext>
            </a:extLst>
          </p:cNvPr>
          <p:cNvGrpSpPr/>
          <p:nvPr/>
        </p:nvGrpSpPr>
        <p:grpSpPr>
          <a:xfrm>
            <a:off x="6836569" y="1857738"/>
            <a:ext cx="1334520" cy="3521520"/>
            <a:chOff x="6836569" y="1857738"/>
            <a:chExt cx="1334520" cy="35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14:cNvPr>
                <p14:cNvContentPartPr/>
                <p14:nvPr/>
              </p14:nvContentPartPr>
              <p14:xfrm>
                <a:off x="6836569" y="1857738"/>
                <a:ext cx="1334520" cy="351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7569" y="1848738"/>
                  <a:ext cx="1352160" cy="35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14:cNvPr>
                <p14:cNvContentPartPr/>
                <p14:nvPr/>
              </p14:nvContentPartPr>
              <p14:xfrm>
                <a:off x="7110529" y="5252538"/>
                <a:ext cx="22536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1529" y="5243898"/>
                  <a:ext cx="2430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14:cNvPr>
              <p14:cNvContentPartPr/>
              <p14:nvPr/>
            </p14:nvContentPartPr>
            <p14:xfrm>
              <a:off x="5058169" y="4017378"/>
              <a:ext cx="681840" cy="34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9169" y="4008378"/>
                <a:ext cx="699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14:cNvPr>
              <p14:cNvContentPartPr/>
              <p14:nvPr/>
            </p14:nvContentPartPr>
            <p14:xfrm>
              <a:off x="5458129" y="4143738"/>
              <a:ext cx="285480" cy="26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489" y="4134738"/>
                <a:ext cx="3031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F928DAF-93D4-4B6B-822E-6DD5CF609BB9}"/>
              </a:ext>
            </a:extLst>
          </p:cNvPr>
          <p:cNvGrpSpPr/>
          <p:nvPr/>
        </p:nvGrpSpPr>
        <p:grpSpPr>
          <a:xfrm>
            <a:off x="5777809" y="3555498"/>
            <a:ext cx="1327680" cy="1862640"/>
            <a:chOff x="5777809" y="3555498"/>
            <a:chExt cx="1327680" cy="18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14:cNvPr>
                <p14:cNvContentPartPr/>
                <p14:nvPr/>
              </p14:nvContentPartPr>
              <p14:xfrm>
                <a:off x="5777809" y="3555498"/>
                <a:ext cx="1308600" cy="179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8809" y="3546858"/>
                  <a:ext cx="132624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14:cNvPr>
                <p14:cNvContentPartPr/>
                <p14:nvPr/>
              </p14:nvContentPartPr>
              <p14:xfrm>
                <a:off x="6974449" y="5175138"/>
                <a:ext cx="131040" cy="24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5809" y="5166138"/>
                  <a:ext cx="148680" cy="2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25871A-568E-4452-B46F-50EF59E0A192}"/>
              </a:ext>
            </a:extLst>
          </p:cNvPr>
          <p:cNvSpPr txBox="1"/>
          <p:nvPr/>
        </p:nvSpPr>
        <p:spPr>
          <a:xfrm>
            <a:off x="4886810" y="4262365"/>
            <a:ext cx="93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 </a:t>
            </a:r>
          </a:p>
          <a:p>
            <a:r>
              <a:rPr lang="en-US" dirty="0">
                <a:solidFill>
                  <a:srgbClr val="00B050"/>
                </a:solidFill>
              </a:rPr>
              <a:t>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04DC9-5604-44F9-B891-254D41D5261A}"/>
              </a:ext>
            </a:extLst>
          </p:cNvPr>
          <p:cNvSpPr txBox="1"/>
          <p:nvPr/>
        </p:nvSpPr>
        <p:spPr>
          <a:xfrm>
            <a:off x="6232028" y="6179813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access the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14:cNvPr>
              <p14:cNvContentPartPr/>
              <p14:nvPr/>
            </p14:nvContentPartPr>
            <p14:xfrm>
              <a:off x="7471083" y="640046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2443" y="639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14:cNvPr>
              <p14:cNvContentPartPr/>
              <p14:nvPr/>
            </p14:nvContentPartPr>
            <p14:xfrm>
              <a:off x="7314843" y="639290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6203" y="6383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14:cNvPr>
              <p14:cNvContentPartPr/>
              <p14:nvPr/>
            </p14:nvContentPartPr>
            <p14:xfrm>
              <a:off x="7283523" y="651782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4883" y="650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14:cNvPr>
              <p14:cNvContentPartPr/>
              <p14:nvPr/>
            </p14:nvContentPartPr>
            <p14:xfrm>
              <a:off x="6889683" y="6549145"/>
              <a:ext cx="360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1043" y="654050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14:cNvPr>
              <p14:cNvContentPartPr/>
              <p14:nvPr/>
            </p14:nvContentPartPr>
            <p14:xfrm>
              <a:off x="5345643" y="310250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6643" y="3093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14:cNvPr>
              <p14:cNvContentPartPr/>
              <p14:nvPr/>
            </p14:nvContentPartPr>
            <p14:xfrm>
              <a:off x="5939283" y="3485185"/>
              <a:ext cx="96480" cy="128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0283" y="3476545"/>
                <a:ext cx="11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14:cNvPr>
              <p14:cNvContentPartPr/>
              <p14:nvPr/>
            </p14:nvContentPartPr>
            <p14:xfrm>
              <a:off x="2883603" y="3286825"/>
              <a:ext cx="360" cy="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4603" y="3278185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14:cNvPr>
              <p14:cNvContentPartPr/>
              <p14:nvPr/>
            </p14:nvContentPartPr>
            <p14:xfrm>
              <a:off x="2903763" y="3204025"/>
              <a:ext cx="3600" cy="9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5123" y="3195025"/>
                <a:ext cx="2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14:cNvPr>
              <p14:cNvContentPartPr/>
              <p14:nvPr/>
            </p14:nvContentPartPr>
            <p14:xfrm>
              <a:off x="5001483" y="72650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2483" y="717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14:cNvPr>
              <p14:cNvContentPartPr/>
              <p14:nvPr/>
            </p14:nvContentPartPr>
            <p14:xfrm>
              <a:off x="5139003" y="1204945"/>
              <a:ext cx="3600" cy="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363" y="1195945"/>
                <a:ext cx="21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14:cNvPr>
              <p14:cNvContentPartPr/>
              <p14:nvPr/>
            </p14:nvContentPartPr>
            <p14:xfrm>
              <a:off x="5048283" y="929905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643" y="9209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Arrow: Down 49">
            <a:extLst>
              <a:ext uri="{FF2B5EF4-FFF2-40B4-BE49-F238E27FC236}">
                <a16:creationId xmlns:a16="http://schemas.microsoft.com/office/drawing/2014/main" id="{DD1F4B19-E5E8-4AB7-BEBD-AB9FE7A14AFC}"/>
              </a:ext>
            </a:extLst>
          </p:cNvPr>
          <p:cNvSpPr/>
          <p:nvPr/>
        </p:nvSpPr>
        <p:spPr>
          <a:xfrm rot="10800000">
            <a:off x="7242861" y="5673667"/>
            <a:ext cx="45719" cy="57333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BA73-C33C-F2A5-0AC7-F7C67C78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642-EC28-3FE2-D795-08937D8E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file </a:t>
            </a:r>
            <a:r>
              <a:rPr lang="en-US" dirty="0">
                <a:solidFill>
                  <a:srgbClr val="7030A0"/>
                </a:solidFill>
              </a:rPr>
              <a:t>sys_info.bat </a:t>
            </a:r>
            <a:r>
              <a:rPr lang="en-US" dirty="0"/>
              <a:t>callable at any folder</a:t>
            </a:r>
          </a:p>
          <a:p>
            <a:pPr lvl="1"/>
            <a:r>
              <a:rPr lang="en-US" dirty="0"/>
              <a:t>create a new folder, e.g., </a:t>
            </a:r>
            <a:r>
              <a:rPr lang="en-US" dirty="0">
                <a:solidFill>
                  <a:srgbClr val="7030A0"/>
                </a:solidFill>
              </a:rPr>
              <a:t>workspace4</a:t>
            </a:r>
          </a:p>
          <a:p>
            <a:pPr lvl="1"/>
            <a:r>
              <a:rPr lang="en-US" dirty="0"/>
              <a:t>copy the .bat to the new folder</a:t>
            </a:r>
          </a:p>
          <a:p>
            <a:pPr lvl="1"/>
            <a:r>
              <a:rPr lang="en-US" dirty="0"/>
              <a:t>modify the path variable to add the new folder</a:t>
            </a:r>
          </a:p>
          <a:p>
            <a:pPr lvl="1"/>
            <a:r>
              <a:rPr lang="en-US" dirty="0"/>
              <a:t>make sure the .bat can be executed </a:t>
            </a:r>
          </a:p>
        </p:txBody>
      </p:sp>
    </p:spTree>
    <p:extLst>
      <p:ext uri="{BB962C8B-B14F-4D97-AF65-F5344CB8AC3E}">
        <p14:creationId xmlns:p14="http://schemas.microsoft.com/office/powerpoint/2010/main" val="27569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776</Words>
  <Application>Microsoft Office PowerPoint</Application>
  <PresentationFormat>Widescreen</PresentationFormat>
  <Paragraphs>178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Windows Command Line Tutorial</vt:lpstr>
      <vt:lpstr>Overview</vt:lpstr>
      <vt:lpstr>Windows File System</vt:lpstr>
      <vt:lpstr>Windows System file structure (Tree-like)</vt:lpstr>
      <vt:lpstr>Absolute and relative paths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find/run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a new folder \workspace2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2022-09-19T21:41:36Z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2022-09-19T12:18:20Z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493b74e1-a358-4dc4-9b7d-b5d397eb6e18</vt:lpwstr>
  </property>
  <property fmtid="{D5CDD505-2E9C-101B-9397-08002B2CF9AE}" pid="8" name="MSIP_Label_2f46707a-0714-4b19-9e75-9e86a08e862d_ContentBits">
    <vt:lpwstr>0</vt:lpwstr>
  </property>
</Properties>
</file>