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78" r:id="rId3"/>
    <p:sldId id="287" r:id="rId4"/>
    <p:sldId id="257" r:id="rId5"/>
    <p:sldId id="285" r:id="rId6"/>
    <p:sldId id="286" r:id="rId7"/>
    <p:sldId id="288" r:id="rId8"/>
    <p:sldId id="289" r:id="rId9"/>
    <p:sldId id="261" r:id="rId10"/>
    <p:sldId id="262" r:id="rId11"/>
    <p:sldId id="263" r:id="rId12"/>
    <p:sldId id="260" r:id="rId13"/>
    <p:sldId id="266" r:id="rId14"/>
    <p:sldId id="265" r:id="rId15"/>
    <p:sldId id="267" r:id="rId16"/>
    <p:sldId id="268" r:id="rId17"/>
    <p:sldId id="264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77" r:id="rId28"/>
    <p:sldId id="279" r:id="rId29"/>
    <p:sldId id="280" r:id="rId30"/>
    <p:sldId id="282" r:id="rId31"/>
    <p:sldId id="281" r:id="rId32"/>
    <p:sldId id="283" r:id="rId33"/>
    <p:sldId id="284" r:id="rId34"/>
    <p:sldId id="291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A9641-6870-405A-ACD5-6A71A77EE40E}" v="74" dt="2022-11-14T16:27:46.58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3" autoAdjust="0"/>
    <p:restoredTop sz="88458" autoAdjust="0"/>
  </p:normalViewPr>
  <p:slideViewPr>
    <p:cSldViewPr snapToGrid="0">
      <p:cViewPr varScale="1">
        <p:scale>
          <a:sx n="106" d="100"/>
          <a:sy n="10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CE8BBE06-8277-4287-8075-01C2813EE764}"/>
    <pc:docChg chg="modSld">
      <pc:chgData name="Weifeng Xu" userId="e7aed605-a3dd-4d5a-a692-a87037af107b" providerId="ADAL" clId="{CE8BBE06-8277-4287-8075-01C2813EE764}" dt="2021-01-30T00:15:46.129" v="8" actId="20577"/>
      <pc:docMkLst>
        <pc:docMk/>
      </pc:docMkLst>
      <pc:sldChg chg="modSp mod">
        <pc:chgData name="Weifeng Xu" userId="e7aed605-a3dd-4d5a-a692-a87037af107b" providerId="ADAL" clId="{CE8BBE06-8277-4287-8075-01C2813EE764}" dt="2021-01-29T13:41:16.425" v="4" actId="6549"/>
        <pc:sldMkLst>
          <pc:docMk/>
          <pc:sldMk cId="3149611631" sldId="264"/>
        </pc:sldMkLst>
        <pc:spChg chg="mod">
          <ac:chgData name="Weifeng Xu" userId="e7aed605-a3dd-4d5a-a692-a87037af107b" providerId="ADAL" clId="{CE8BBE06-8277-4287-8075-01C2813EE764}" dt="2021-01-29T13:41:16.425" v="4" actId="6549"/>
          <ac:spMkLst>
            <pc:docMk/>
            <pc:sldMk cId="3149611631" sldId="264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29T20:59:22.315" v="6" actId="20577"/>
        <pc:sldMkLst>
          <pc:docMk/>
          <pc:sldMk cId="137281088" sldId="276"/>
        </pc:sldMkLst>
        <pc:spChg chg="mod">
          <ac:chgData name="Weifeng Xu" userId="e7aed605-a3dd-4d5a-a692-a87037af107b" providerId="ADAL" clId="{CE8BBE06-8277-4287-8075-01C2813EE764}" dt="2021-01-29T20:59:22.315" v="6" actId="20577"/>
          <ac:spMkLst>
            <pc:docMk/>
            <pc:sldMk cId="137281088" sldId="27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30T00:15:46.129" v="8" actId="20577"/>
        <pc:sldMkLst>
          <pc:docMk/>
          <pc:sldMk cId="3593567398" sldId="281"/>
        </pc:sldMkLst>
        <pc:spChg chg="mod">
          <ac:chgData name="Weifeng Xu" userId="e7aed605-a3dd-4d5a-a692-a87037af107b" providerId="ADAL" clId="{CE8BBE06-8277-4287-8075-01C2813EE764}" dt="2021-01-30T00:15:46.129" v="8" actId="20577"/>
          <ac:spMkLst>
            <pc:docMk/>
            <pc:sldMk cId="3593567398" sldId="281"/>
            <ac:spMk id="4" creationId="{00000000-0000-0000-0000-000000000000}"/>
          </ac:spMkLst>
        </pc:spChg>
      </pc:sldChg>
    </pc:docChg>
  </pc:docChgLst>
  <pc:docChgLst>
    <pc:chgData name="Richard Wheeless" userId="edf7d7f9-5d95-4eec-886d-0f745236a21b" providerId="ADAL" clId="{4E872F6F-B3FB-42B5-A1A5-17F0938186E6}"/>
    <pc:docChg chg="modSld sldOrd">
      <pc:chgData name="Richard Wheeless" userId="edf7d7f9-5d95-4eec-886d-0f745236a21b" providerId="ADAL" clId="{4E872F6F-B3FB-42B5-A1A5-17F0938186E6}" dt="2021-11-05T17:01:52.305" v="8" actId="1076"/>
      <pc:docMkLst>
        <pc:docMk/>
      </pc:docMkLst>
      <pc:sldChg chg="ord">
        <pc:chgData name="Richard Wheeless" userId="edf7d7f9-5d95-4eec-886d-0f745236a21b" providerId="ADAL" clId="{4E872F6F-B3FB-42B5-A1A5-17F0938186E6}" dt="2021-11-05T16:59:37.705" v="1"/>
        <pc:sldMkLst>
          <pc:docMk/>
          <pc:sldMk cId="214669444" sldId="273"/>
        </pc:sldMkLst>
      </pc:sldChg>
      <pc:sldChg chg="modSp mod">
        <pc:chgData name="Richard Wheeless" userId="edf7d7f9-5d95-4eec-886d-0f745236a21b" providerId="ADAL" clId="{4E872F6F-B3FB-42B5-A1A5-17F0938186E6}" dt="2021-11-05T17:01:52.305" v="8" actId="1076"/>
        <pc:sldMkLst>
          <pc:docMk/>
          <pc:sldMk cId="1081932749" sldId="285"/>
        </pc:sldMkLst>
        <pc:spChg chg="mod">
          <ac:chgData name="Richard Wheeless" userId="edf7d7f9-5d95-4eec-886d-0f745236a21b" providerId="ADAL" clId="{4E872F6F-B3FB-42B5-A1A5-17F0938186E6}" dt="2021-11-05T17:01:52.305" v="8" actId="1076"/>
          <ac:spMkLst>
            <pc:docMk/>
            <pc:sldMk cId="1081932749" sldId="285"/>
            <ac:spMk id="5" creationId="{00000000-0000-0000-0000-000000000000}"/>
          </ac:spMkLst>
        </pc:spChg>
        <pc:picChg chg="mod">
          <ac:chgData name="Richard Wheeless" userId="edf7d7f9-5d95-4eec-886d-0f745236a21b" providerId="ADAL" clId="{4E872F6F-B3FB-42B5-A1A5-17F0938186E6}" dt="2021-11-05T17:00:16.901" v="2" actId="14100"/>
          <ac:picMkLst>
            <pc:docMk/>
            <pc:sldMk cId="1081932749" sldId="285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C88A9641-6870-405A-ACD5-6A71A77EE40E}"/>
    <pc:docChg chg="undo redo custSel addSld delSld modSld">
      <pc:chgData name="Weifeng Xu" userId="e7aed605-a3dd-4d5a-a692-a87037af107b" providerId="ADAL" clId="{C88A9641-6870-405A-ACD5-6A71A77EE40E}" dt="2022-11-14T16:29:39.699" v="1161" actId="5793"/>
      <pc:docMkLst>
        <pc:docMk/>
      </pc:docMkLst>
      <pc:sldChg chg="modSp mod modNotesTx">
        <pc:chgData name="Weifeng Xu" userId="e7aed605-a3dd-4d5a-a692-a87037af107b" providerId="ADAL" clId="{C88A9641-6870-405A-ACD5-6A71A77EE40E}" dt="2022-11-14T16:28:12.349" v="1155" actId="6549"/>
        <pc:sldMkLst>
          <pc:docMk/>
          <pc:sldMk cId="162022530" sldId="256"/>
        </pc:sldMkLst>
        <pc:spChg chg="mod">
          <ac:chgData name="Weifeng Xu" userId="e7aed605-a3dd-4d5a-a692-a87037af107b" providerId="ADAL" clId="{C88A9641-6870-405A-ACD5-6A71A77EE40E}" dt="2022-11-14T16:28:12.349" v="1155" actId="6549"/>
          <ac:spMkLst>
            <pc:docMk/>
            <pc:sldMk cId="162022530" sldId="256"/>
            <ac:spMk id="3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C88A9641-6870-405A-ACD5-6A71A77EE40E}" dt="2022-11-10T14:27:34.932" v="1113" actId="1076"/>
        <pc:sldMkLst>
          <pc:docMk/>
          <pc:sldMk cId="367085107" sldId="257"/>
        </pc:sldMkLst>
        <pc:spChg chg="mod">
          <ac:chgData name="Weifeng Xu" userId="e7aed605-a3dd-4d5a-a692-a87037af107b" providerId="ADAL" clId="{C88A9641-6870-405A-ACD5-6A71A77EE40E}" dt="2022-11-04T15:29:54.662" v="1049" actId="20577"/>
          <ac:spMkLst>
            <pc:docMk/>
            <pc:sldMk cId="367085107" sldId="257"/>
            <ac:spMk id="2" creationId="{00000000-0000-0000-0000-000000000000}"/>
          </ac:spMkLst>
        </pc:spChg>
        <pc:spChg chg="mod">
          <ac:chgData name="Weifeng Xu" userId="e7aed605-a3dd-4d5a-a692-a87037af107b" providerId="ADAL" clId="{C88A9641-6870-405A-ACD5-6A71A77EE40E}" dt="2022-11-10T13:48:44.555" v="1102" actId="20577"/>
          <ac:spMkLst>
            <pc:docMk/>
            <pc:sldMk cId="367085107" sldId="257"/>
            <ac:spMk id="7" creationId="{00000000-0000-0000-0000-000000000000}"/>
          </ac:spMkLst>
        </pc:spChg>
        <pc:picChg chg="add del mod">
          <ac:chgData name="Weifeng Xu" userId="e7aed605-a3dd-4d5a-a692-a87037af107b" providerId="ADAL" clId="{C88A9641-6870-405A-ACD5-6A71A77EE40E}" dt="2022-11-10T13:44:41.529" v="1073" actId="478"/>
          <ac:picMkLst>
            <pc:docMk/>
            <pc:sldMk cId="367085107" sldId="257"/>
            <ac:picMk id="1026" creationId="{7857BD46-644F-B824-C531-1B53DCA363C4}"/>
          </ac:picMkLst>
        </pc:picChg>
        <pc:picChg chg="add del mod">
          <ac:chgData name="Weifeng Xu" userId="e7aed605-a3dd-4d5a-a692-a87037af107b" providerId="ADAL" clId="{C88A9641-6870-405A-ACD5-6A71A77EE40E}" dt="2022-11-10T13:46:38.565" v="1094" actId="478"/>
          <ac:picMkLst>
            <pc:docMk/>
            <pc:sldMk cId="367085107" sldId="257"/>
            <ac:picMk id="1028" creationId="{BB0582C1-56D0-558E-8D8E-DE557088BAF7}"/>
          </ac:picMkLst>
        </pc:picChg>
        <pc:picChg chg="add mod">
          <ac:chgData name="Weifeng Xu" userId="e7aed605-a3dd-4d5a-a692-a87037af107b" providerId="ADAL" clId="{C88A9641-6870-405A-ACD5-6A71A77EE40E}" dt="2022-11-10T14:27:28.517" v="1111" actId="1076"/>
          <ac:picMkLst>
            <pc:docMk/>
            <pc:sldMk cId="367085107" sldId="257"/>
            <ac:picMk id="1030" creationId="{97A85408-02CF-6124-5055-695C8510A089}"/>
          </ac:picMkLst>
        </pc:picChg>
        <pc:picChg chg="add del mod">
          <ac:chgData name="Weifeng Xu" userId="e7aed605-a3dd-4d5a-a692-a87037af107b" providerId="ADAL" clId="{C88A9641-6870-405A-ACD5-6A71A77EE40E}" dt="2022-11-10T14:27:14.115" v="1103" actId="478"/>
          <ac:picMkLst>
            <pc:docMk/>
            <pc:sldMk cId="367085107" sldId="257"/>
            <ac:picMk id="1032" creationId="{B38200BF-5899-3D10-62A8-EF887F0E4551}"/>
          </ac:picMkLst>
        </pc:picChg>
        <pc:picChg chg="add mod">
          <ac:chgData name="Weifeng Xu" userId="e7aed605-a3dd-4d5a-a692-a87037af107b" providerId="ADAL" clId="{C88A9641-6870-405A-ACD5-6A71A77EE40E}" dt="2022-11-10T14:27:34.932" v="1113" actId="1076"/>
          <ac:picMkLst>
            <pc:docMk/>
            <pc:sldMk cId="367085107" sldId="257"/>
            <ac:picMk id="1034" creationId="{57B73879-8F87-31A6-ADDA-29EE7AD5581E}"/>
          </ac:picMkLst>
        </pc:picChg>
      </pc:sldChg>
      <pc:sldChg chg="addSp delSp modSp mod">
        <pc:chgData name="Weifeng Xu" userId="e7aed605-a3dd-4d5a-a692-a87037af107b" providerId="ADAL" clId="{C88A9641-6870-405A-ACD5-6A71A77EE40E}" dt="2022-11-04T01:15:00.069" v="1047"/>
        <pc:sldMkLst>
          <pc:docMk/>
          <pc:sldMk cId="3966440503" sldId="261"/>
        </pc:sldMkLst>
        <pc:spChg chg="mod">
          <ac:chgData name="Weifeng Xu" userId="e7aed605-a3dd-4d5a-a692-a87037af107b" providerId="ADAL" clId="{C88A9641-6870-405A-ACD5-6A71A77EE40E}" dt="2022-11-04T01:14:06.433" v="1035" actId="27636"/>
          <ac:spMkLst>
            <pc:docMk/>
            <pc:sldMk cId="3966440503" sldId="261"/>
            <ac:spMk id="3" creationId="{00000000-0000-0000-0000-000000000000}"/>
          </ac:spMkLst>
        </pc:spChg>
        <pc:grpChg chg="mod">
          <ac:chgData name="Weifeng Xu" userId="e7aed605-a3dd-4d5a-a692-a87037af107b" providerId="ADAL" clId="{C88A9641-6870-405A-ACD5-6A71A77EE40E}" dt="2022-11-04T01:14:39.108" v="1041"/>
          <ac:grpSpMkLst>
            <pc:docMk/>
            <pc:sldMk cId="3966440503" sldId="261"/>
            <ac:grpSpMk id="8" creationId="{E19FB63C-22AB-4076-1CAF-441AB1ADF7D8}"/>
          </ac:grpSpMkLst>
        </pc:grpChg>
        <pc:grpChg chg="mod">
          <ac:chgData name="Weifeng Xu" userId="e7aed605-a3dd-4d5a-a692-a87037af107b" providerId="ADAL" clId="{C88A9641-6870-405A-ACD5-6A71A77EE40E}" dt="2022-11-04T01:14:42.515" v="1044"/>
          <ac:grpSpMkLst>
            <pc:docMk/>
            <pc:sldMk cId="3966440503" sldId="261"/>
            <ac:grpSpMk id="11" creationId="{E13D712A-AB0C-573E-3EAF-22DAEF06940F}"/>
          </ac:grpSpMkLst>
        </pc:grpChg>
        <pc:grpChg chg="mod">
          <ac:chgData name="Weifeng Xu" userId="e7aed605-a3dd-4d5a-a692-a87037af107b" providerId="ADAL" clId="{C88A9641-6870-405A-ACD5-6A71A77EE40E}" dt="2022-11-04T01:15:00.069" v="1047"/>
          <ac:grpSpMkLst>
            <pc:docMk/>
            <pc:sldMk cId="3966440503" sldId="261"/>
            <ac:grpSpMk id="14" creationId="{75D9662F-7FB7-3738-C8AF-1911A9CC72AA}"/>
          </ac:grpSpMkLst>
        </pc:grpChg>
        <pc:picChg chg="mod">
          <ac:chgData name="Weifeng Xu" userId="e7aed605-a3dd-4d5a-a692-a87037af107b" providerId="ADAL" clId="{C88A9641-6870-405A-ACD5-6A71A77EE40E}" dt="2022-11-04T01:13:52.694" v="1030" actId="1076"/>
          <ac:picMkLst>
            <pc:docMk/>
            <pc:sldMk cId="3966440503" sldId="261"/>
            <ac:picMk id="4" creationId="{00000000-0000-0000-0000-000000000000}"/>
          </ac:picMkLst>
        </pc:picChg>
        <pc:picChg chg="add mod">
          <ac:chgData name="Weifeng Xu" userId="e7aed605-a3dd-4d5a-a692-a87037af107b" providerId="ADAL" clId="{C88A9641-6870-405A-ACD5-6A71A77EE40E}" dt="2022-11-04T01:14:10.194" v="1036" actId="1076"/>
          <ac:picMkLst>
            <pc:docMk/>
            <pc:sldMk cId="3966440503" sldId="261"/>
            <ac:picMk id="5" creationId="{894C361B-C164-711D-C3C5-72C4F7ABAAB1}"/>
          </ac:picMkLst>
        </pc:picChg>
        <pc:inkChg chg="add mod">
          <ac:chgData name="Weifeng Xu" userId="e7aed605-a3dd-4d5a-a692-a87037af107b" providerId="ADAL" clId="{C88A9641-6870-405A-ACD5-6A71A77EE40E}" dt="2022-11-04T01:14:39.108" v="1041"/>
          <ac:inkMkLst>
            <pc:docMk/>
            <pc:sldMk cId="3966440503" sldId="261"/>
            <ac:inkMk id="6" creationId="{DE48163F-BF8E-B3B6-140B-D163A4E03DA2}"/>
          </ac:inkMkLst>
        </pc:inkChg>
        <pc:inkChg chg="add del mod">
          <ac:chgData name="Weifeng Xu" userId="e7aed605-a3dd-4d5a-a692-a87037af107b" providerId="ADAL" clId="{C88A9641-6870-405A-ACD5-6A71A77EE40E}" dt="2022-11-04T01:14:39.108" v="1041"/>
          <ac:inkMkLst>
            <pc:docMk/>
            <pc:sldMk cId="3966440503" sldId="261"/>
            <ac:inkMk id="7" creationId="{1BE86B6F-89B5-F1CF-1C56-603CC2FF0063}"/>
          </ac:inkMkLst>
        </pc:inkChg>
        <pc:inkChg chg="add mod">
          <ac:chgData name="Weifeng Xu" userId="e7aed605-a3dd-4d5a-a692-a87037af107b" providerId="ADAL" clId="{C88A9641-6870-405A-ACD5-6A71A77EE40E}" dt="2022-11-04T01:14:42.515" v="1044"/>
          <ac:inkMkLst>
            <pc:docMk/>
            <pc:sldMk cId="3966440503" sldId="261"/>
            <ac:inkMk id="9" creationId="{A7E09CF2-86F6-866A-4156-361D559EED49}"/>
          </ac:inkMkLst>
        </pc:inkChg>
        <pc:inkChg chg="add mod">
          <ac:chgData name="Weifeng Xu" userId="e7aed605-a3dd-4d5a-a692-a87037af107b" providerId="ADAL" clId="{C88A9641-6870-405A-ACD5-6A71A77EE40E}" dt="2022-11-04T01:14:42.515" v="1044"/>
          <ac:inkMkLst>
            <pc:docMk/>
            <pc:sldMk cId="3966440503" sldId="261"/>
            <ac:inkMk id="10" creationId="{057A7566-CA53-16A7-F1A6-07DEDFD3E999}"/>
          </ac:inkMkLst>
        </pc:inkChg>
        <pc:inkChg chg="add mod">
          <ac:chgData name="Weifeng Xu" userId="e7aed605-a3dd-4d5a-a692-a87037af107b" providerId="ADAL" clId="{C88A9641-6870-405A-ACD5-6A71A77EE40E}" dt="2022-11-04T01:15:00.069" v="1047"/>
          <ac:inkMkLst>
            <pc:docMk/>
            <pc:sldMk cId="3966440503" sldId="261"/>
            <ac:inkMk id="12" creationId="{3E2870B1-102A-8F28-2DF0-51A0D11881C9}"/>
          </ac:inkMkLst>
        </pc:inkChg>
        <pc:inkChg chg="add mod">
          <ac:chgData name="Weifeng Xu" userId="e7aed605-a3dd-4d5a-a692-a87037af107b" providerId="ADAL" clId="{C88A9641-6870-405A-ACD5-6A71A77EE40E}" dt="2022-11-04T01:15:00.069" v="1047"/>
          <ac:inkMkLst>
            <pc:docMk/>
            <pc:sldMk cId="3966440503" sldId="261"/>
            <ac:inkMk id="13" creationId="{BEBBD3A6-3B91-2AE9-F7B5-92E99C86A8A5}"/>
          </ac:inkMkLst>
        </pc:inkChg>
      </pc:sldChg>
      <pc:sldChg chg="modSp mod">
        <pc:chgData name="Weifeng Xu" userId="e7aed605-a3dd-4d5a-a692-a87037af107b" providerId="ADAL" clId="{C88A9641-6870-405A-ACD5-6A71A77EE40E}" dt="2022-04-19T22:22:05.770" v="926" actId="6549"/>
        <pc:sldMkLst>
          <pc:docMk/>
          <pc:sldMk cId="209040179" sldId="263"/>
        </pc:sldMkLst>
        <pc:spChg chg="mod">
          <ac:chgData name="Weifeng Xu" userId="e7aed605-a3dd-4d5a-a692-a87037af107b" providerId="ADAL" clId="{C88A9641-6870-405A-ACD5-6A71A77EE40E}" dt="2022-04-19T22:22:05.770" v="926" actId="6549"/>
          <ac:spMkLst>
            <pc:docMk/>
            <pc:sldMk cId="209040179" sldId="263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C88A9641-6870-405A-ACD5-6A71A77EE40E}" dt="2021-11-13T03:47:41.200" v="218" actId="207"/>
        <pc:sldMkLst>
          <pc:docMk/>
          <pc:sldMk cId="3149611631" sldId="264"/>
        </pc:sldMkLst>
        <pc:spChg chg="add mod">
          <ac:chgData name="Weifeng Xu" userId="e7aed605-a3dd-4d5a-a692-a87037af107b" providerId="ADAL" clId="{C88A9641-6870-405A-ACD5-6A71A77EE40E}" dt="2021-11-13T03:47:17.738" v="204" actId="1076"/>
          <ac:spMkLst>
            <pc:docMk/>
            <pc:sldMk cId="3149611631" sldId="264"/>
            <ac:spMk id="4" creationId="{ADAFF1AC-213B-4922-8843-9315FCDAA337}"/>
          </ac:spMkLst>
        </pc:spChg>
        <pc:spChg chg="add mod">
          <ac:chgData name="Weifeng Xu" userId="e7aed605-a3dd-4d5a-a692-a87037af107b" providerId="ADAL" clId="{C88A9641-6870-405A-ACD5-6A71A77EE40E}" dt="2021-11-13T03:47:41.200" v="218" actId="207"/>
          <ac:spMkLst>
            <pc:docMk/>
            <pc:sldMk cId="3149611631" sldId="264"/>
            <ac:spMk id="5" creationId="{C004582E-6201-42C3-B643-1B5FCB35DC84}"/>
          </ac:spMkLst>
        </pc:spChg>
      </pc:sldChg>
      <pc:sldChg chg="addSp modSp mod">
        <pc:chgData name="Weifeng Xu" userId="e7aed605-a3dd-4d5a-a692-a87037af107b" providerId="ADAL" clId="{C88A9641-6870-405A-ACD5-6A71A77EE40E}" dt="2021-11-09T20:09:22.068" v="68" actId="13822"/>
        <pc:sldMkLst>
          <pc:docMk/>
          <pc:sldMk cId="975666546" sldId="267"/>
        </pc:sldMkLst>
        <pc:spChg chg="add mod">
          <ac:chgData name="Weifeng Xu" userId="e7aed605-a3dd-4d5a-a692-a87037af107b" providerId="ADAL" clId="{C88A9641-6870-405A-ACD5-6A71A77EE40E}" dt="2021-11-09T20:09:03.762" v="62" actId="313"/>
          <ac:spMkLst>
            <pc:docMk/>
            <pc:sldMk cId="975666546" sldId="267"/>
            <ac:spMk id="2" creationId="{DC8A2908-8A4B-456B-A9ED-A948EC07B1E9}"/>
          </ac:spMkLst>
        </pc:spChg>
        <pc:cxnChg chg="add mod">
          <ac:chgData name="Weifeng Xu" userId="e7aed605-a3dd-4d5a-a692-a87037af107b" providerId="ADAL" clId="{C88A9641-6870-405A-ACD5-6A71A77EE40E}" dt="2021-11-09T20:09:22.068" v="68" actId="13822"/>
          <ac:cxnSpMkLst>
            <pc:docMk/>
            <pc:sldMk cId="975666546" sldId="267"/>
            <ac:cxnSpMk id="6" creationId="{4AF79A65-623F-4AD1-B0DE-6F391BA525FB}"/>
          </ac:cxnSpMkLst>
        </pc:cxnChg>
      </pc:sldChg>
      <pc:sldChg chg="addSp modSp mod modNotesTx">
        <pc:chgData name="Weifeng Xu" userId="e7aed605-a3dd-4d5a-a692-a87037af107b" providerId="ADAL" clId="{C88A9641-6870-405A-ACD5-6A71A77EE40E}" dt="2022-04-19T22:46:58.148" v="927" actId="20577"/>
        <pc:sldMkLst>
          <pc:docMk/>
          <pc:sldMk cId="1413077334" sldId="271"/>
        </pc:sldMkLst>
        <pc:spChg chg="mod">
          <ac:chgData name="Weifeng Xu" userId="e7aed605-a3dd-4d5a-a692-a87037af107b" providerId="ADAL" clId="{C88A9641-6870-405A-ACD5-6A71A77EE40E}" dt="2022-04-13T15:12:14.469" v="724" actId="20577"/>
          <ac:spMkLst>
            <pc:docMk/>
            <pc:sldMk cId="1413077334" sldId="271"/>
            <ac:spMk id="2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2-04-13T15:12:23.524" v="726" actId="14100"/>
          <ac:spMkLst>
            <pc:docMk/>
            <pc:sldMk cId="1413077334" sldId="271"/>
            <ac:spMk id="6" creationId="{C85B06A0-1208-4D7F-8D07-B133850C92B7}"/>
          </ac:spMkLst>
        </pc:spChg>
        <pc:picChg chg="mod">
          <ac:chgData name="Weifeng Xu" userId="e7aed605-a3dd-4d5a-a692-a87037af107b" providerId="ADAL" clId="{C88A9641-6870-405A-ACD5-6A71A77EE40E}" dt="2022-04-13T15:12:01.872" v="720" actId="1076"/>
          <ac:picMkLst>
            <pc:docMk/>
            <pc:sldMk cId="1413077334" sldId="271"/>
            <ac:picMk id="3" creationId="{00000000-0000-0000-0000-000000000000}"/>
          </ac:picMkLst>
        </pc:picChg>
        <pc:picChg chg="mod">
          <ac:chgData name="Weifeng Xu" userId="e7aed605-a3dd-4d5a-a692-a87037af107b" providerId="ADAL" clId="{C88A9641-6870-405A-ACD5-6A71A77EE40E}" dt="2022-04-13T15:12:00.153" v="719" actId="1076"/>
          <ac:picMkLst>
            <pc:docMk/>
            <pc:sldMk cId="1413077334" sldId="271"/>
            <ac:picMk id="4" creationId="{00000000-0000-0000-0000-000000000000}"/>
          </ac:picMkLst>
        </pc:picChg>
      </pc:sldChg>
      <pc:sldChg chg="addSp modSp mod modNotesTx">
        <pc:chgData name="Weifeng Xu" userId="e7aed605-a3dd-4d5a-a692-a87037af107b" providerId="ADAL" clId="{C88A9641-6870-405A-ACD5-6A71A77EE40E}" dt="2022-11-04T01:22:32.739" v="1048" actId="1076"/>
        <pc:sldMkLst>
          <pc:docMk/>
          <pc:sldMk cId="407093013" sldId="272"/>
        </pc:sldMkLst>
        <pc:spChg chg="mod">
          <ac:chgData name="Weifeng Xu" userId="e7aed605-a3dd-4d5a-a692-a87037af107b" providerId="ADAL" clId="{C88A9641-6870-405A-ACD5-6A71A77EE40E}" dt="2022-04-13T15:22:25.528" v="779" actId="20577"/>
          <ac:spMkLst>
            <pc:docMk/>
            <pc:sldMk cId="407093013" sldId="272"/>
            <ac:spMk id="2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2-04-19T14:20:36.446" v="869" actId="1076"/>
          <ac:spMkLst>
            <pc:docMk/>
            <pc:sldMk cId="407093013" sldId="272"/>
            <ac:spMk id="5" creationId="{FA7CD704-141E-4235-B59E-540E63821913}"/>
          </ac:spMkLst>
        </pc:spChg>
        <pc:spChg chg="add mod">
          <ac:chgData name="Weifeng Xu" userId="e7aed605-a3dd-4d5a-a692-a87037af107b" providerId="ADAL" clId="{C88A9641-6870-405A-ACD5-6A71A77EE40E}" dt="2022-11-04T01:22:32.739" v="1048" actId="1076"/>
          <ac:spMkLst>
            <pc:docMk/>
            <pc:sldMk cId="407093013" sldId="272"/>
            <ac:spMk id="6" creationId="{2C63B9FB-B563-4959-B97B-8E9DC86AA335}"/>
          </ac:spMkLst>
        </pc:spChg>
        <pc:picChg chg="mod">
          <ac:chgData name="Weifeng Xu" userId="e7aed605-a3dd-4d5a-a692-a87037af107b" providerId="ADAL" clId="{C88A9641-6870-405A-ACD5-6A71A77EE40E}" dt="2022-04-13T15:21:26.335" v="768" actId="1076"/>
          <ac:picMkLst>
            <pc:docMk/>
            <pc:sldMk cId="407093013" sldId="272"/>
            <ac:picMk id="3" creationId="{00000000-0000-0000-0000-000000000000}"/>
          </ac:picMkLst>
        </pc:picChg>
      </pc:sldChg>
      <pc:sldChg chg="modSp mod">
        <pc:chgData name="Weifeng Xu" userId="e7aed605-a3dd-4d5a-a692-a87037af107b" providerId="ADAL" clId="{C88A9641-6870-405A-ACD5-6A71A77EE40E}" dt="2021-11-13T15:25:14.573" v="237" actId="20577"/>
        <pc:sldMkLst>
          <pc:docMk/>
          <pc:sldMk cId="214669444" sldId="273"/>
        </pc:sldMkLst>
        <pc:spChg chg="mod">
          <ac:chgData name="Weifeng Xu" userId="e7aed605-a3dd-4d5a-a692-a87037af107b" providerId="ADAL" clId="{C88A9641-6870-405A-ACD5-6A71A77EE40E}" dt="2021-11-13T15:25:14.573" v="237" actId="20577"/>
          <ac:spMkLst>
            <pc:docMk/>
            <pc:sldMk cId="214669444" sldId="273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88A9641-6870-405A-ACD5-6A71A77EE40E}" dt="2022-04-19T14:25:30.738" v="904" actId="27636"/>
        <pc:sldMkLst>
          <pc:docMk/>
          <pc:sldMk cId="798462610" sldId="279"/>
        </pc:sldMkLst>
        <pc:spChg chg="mod">
          <ac:chgData name="Weifeng Xu" userId="e7aed605-a3dd-4d5a-a692-a87037af107b" providerId="ADAL" clId="{C88A9641-6870-405A-ACD5-6A71A77EE40E}" dt="2022-04-19T14:25:30.738" v="904" actId="27636"/>
          <ac:spMkLst>
            <pc:docMk/>
            <pc:sldMk cId="798462610" sldId="279"/>
            <ac:spMk id="3" creationId="{00000000-0000-0000-0000-000000000000}"/>
          </ac:spMkLst>
        </pc:spChg>
      </pc:sldChg>
      <pc:sldChg chg="addSp delSp modSp mod">
        <pc:chgData name="Weifeng Xu" userId="e7aed605-a3dd-4d5a-a692-a87037af107b" providerId="ADAL" clId="{C88A9641-6870-405A-ACD5-6A71A77EE40E}" dt="2021-11-09T20:31:38.731" v="115" actId="207"/>
        <pc:sldMkLst>
          <pc:docMk/>
          <pc:sldMk cId="2072058608" sldId="282"/>
        </pc:sldMkLst>
        <pc:spChg chg="mod">
          <ac:chgData name="Weifeng Xu" userId="e7aed605-a3dd-4d5a-a692-a87037af107b" providerId="ADAL" clId="{C88A9641-6870-405A-ACD5-6A71A77EE40E}" dt="2021-11-09T20:31:38.731" v="115" actId="207"/>
          <ac:spMkLst>
            <pc:docMk/>
            <pc:sldMk cId="2072058608" sldId="282"/>
            <ac:spMk id="4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09T20:31:01.920" v="111" actId="1076"/>
          <ac:spMkLst>
            <pc:docMk/>
            <pc:sldMk cId="2072058608" sldId="282"/>
            <ac:spMk id="15" creationId="{66BE7E43-7B9C-437B-9EA6-47C1A56BDCE3}"/>
          </ac:spMkLst>
        </pc:spChg>
        <pc:spChg chg="add mod">
          <ac:chgData name="Weifeng Xu" userId="e7aed605-a3dd-4d5a-a692-a87037af107b" providerId="ADAL" clId="{C88A9641-6870-405A-ACD5-6A71A77EE40E}" dt="2021-11-09T20:31:11.825" v="113" actId="1076"/>
          <ac:spMkLst>
            <pc:docMk/>
            <pc:sldMk cId="2072058608" sldId="282"/>
            <ac:spMk id="17" creationId="{A15728D0-A3AA-4551-AA6A-A2788214550C}"/>
          </ac:spMkLst>
        </pc:spChg>
        <pc:picChg chg="add mod">
          <ac:chgData name="Weifeng Xu" userId="e7aed605-a3dd-4d5a-a692-a87037af107b" providerId="ADAL" clId="{C88A9641-6870-405A-ACD5-6A71A77EE40E}" dt="2021-11-09T20:27:19.328" v="71" actId="1076"/>
          <ac:picMkLst>
            <pc:docMk/>
            <pc:sldMk cId="2072058608" sldId="282"/>
            <ac:picMk id="2" creationId="{EDF04BA8-1FB9-44A3-B244-EF8BE5919873}"/>
          </ac:picMkLst>
        </pc:picChg>
        <pc:picChg chg="add mod">
          <ac:chgData name="Weifeng Xu" userId="e7aed605-a3dd-4d5a-a692-a87037af107b" providerId="ADAL" clId="{C88A9641-6870-405A-ACD5-6A71A77EE40E}" dt="2021-11-09T20:28:11.213" v="76" actId="1076"/>
          <ac:picMkLst>
            <pc:docMk/>
            <pc:sldMk cId="2072058608" sldId="282"/>
            <ac:picMk id="1026" creationId="{1DD6B319-0CF2-493A-B2FB-D21C886C1074}"/>
          </ac:picMkLst>
        </pc:picChg>
        <pc:cxnChg chg="add del">
          <ac:chgData name="Weifeng Xu" userId="e7aed605-a3dd-4d5a-a692-a87037af107b" providerId="ADAL" clId="{C88A9641-6870-405A-ACD5-6A71A77EE40E}" dt="2021-11-09T20:28:22.264" v="78" actId="11529"/>
          <ac:cxnSpMkLst>
            <pc:docMk/>
            <pc:sldMk cId="2072058608" sldId="282"/>
            <ac:cxnSpMk id="6" creationId="{9112C931-B2B9-49E4-BFF2-ABA01F286843}"/>
          </ac:cxnSpMkLst>
        </pc:cxnChg>
        <pc:cxnChg chg="add mod">
          <ac:chgData name="Weifeng Xu" userId="e7aed605-a3dd-4d5a-a692-a87037af107b" providerId="ADAL" clId="{C88A9641-6870-405A-ACD5-6A71A77EE40E}" dt="2021-11-09T20:28:41.150" v="81" actId="1582"/>
          <ac:cxnSpMkLst>
            <pc:docMk/>
            <pc:sldMk cId="2072058608" sldId="282"/>
            <ac:cxnSpMk id="8" creationId="{02C7A811-1679-45EF-A03D-4803702B26AE}"/>
          </ac:cxnSpMkLst>
        </pc:cxnChg>
        <pc:cxnChg chg="add mod">
          <ac:chgData name="Weifeng Xu" userId="e7aed605-a3dd-4d5a-a692-a87037af107b" providerId="ADAL" clId="{C88A9641-6870-405A-ACD5-6A71A77EE40E}" dt="2021-11-09T20:29:10.414" v="87" actId="208"/>
          <ac:cxnSpMkLst>
            <pc:docMk/>
            <pc:sldMk cId="2072058608" sldId="282"/>
            <ac:cxnSpMk id="10" creationId="{C2655EE9-FB91-4E97-AB73-301064184B83}"/>
          </ac:cxnSpMkLst>
        </pc:cxnChg>
      </pc:sldChg>
      <pc:sldChg chg="addSp modSp mod">
        <pc:chgData name="Weifeng Xu" userId="e7aed605-a3dd-4d5a-a692-a87037af107b" providerId="ADAL" clId="{C88A9641-6870-405A-ACD5-6A71A77EE40E}" dt="2022-04-19T14:29:23.874" v="911" actId="20577"/>
        <pc:sldMkLst>
          <pc:docMk/>
          <pc:sldMk cId="372015624" sldId="283"/>
        </pc:sldMkLst>
        <pc:spChg chg="mod">
          <ac:chgData name="Weifeng Xu" userId="e7aed605-a3dd-4d5a-a692-a87037af107b" providerId="ADAL" clId="{C88A9641-6870-405A-ACD5-6A71A77EE40E}" dt="2022-04-19T14:29:23.874" v="911" actId="20577"/>
          <ac:spMkLst>
            <pc:docMk/>
            <pc:sldMk cId="372015624" sldId="283"/>
            <ac:spMk id="3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0-29T02:21:36.167" v="6" actId="1076"/>
          <ac:spMkLst>
            <pc:docMk/>
            <pc:sldMk cId="372015624" sldId="283"/>
            <ac:spMk id="4" creationId="{EF25F455-FA17-4FB1-A4D6-21C915097505}"/>
          </ac:spMkLst>
        </pc:spChg>
      </pc:sldChg>
      <pc:sldChg chg="addSp modSp mod modNotesTx">
        <pc:chgData name="Weifeng Xu" userId="e7aed605-a3dd-4d5a-a692-a87037af107b" providerId="ADAL" clId="{C88A9641-6870-405A-ACD5-6A71A77EE40E}" dt="2022-04-19T14:37:02.235" v="920"/>
        <pc:sldMkLst>
          <pc:docMk/>
          <pc:sldMk cId="2512399605" sldId="284"/>
        </pc:sldMkLst>
        <pc:spChg chg="add mod">
          <ac:chgData name="Weifeng Xu" userId="e7aed605-a3dd-4d5a-a692-a87037af107b" providerId="ADAL" clId="{C88A9641-6870-405A-ACD5-6A71A77EE40E}" dt="2021-10-29T02:25:28.049" v="18" actId="207"/>
          <ac:spMkLst>
            <pc:docMk/>
            <pc:sldMk cId="2512399605" sldId="284"/>
            <ac:spMk id="7" creationId="{9F852491-1F48-403F-9FDF-C4A20A571AC6}"/>
          </ac:spMkLst>
        </pc:spChg>
      </pc:sldChg>
      <pc:sldChg chg="addSp modSp mod">
        <pc:chgData name="Weifeng Xu" userId="e7aed605-a3dd-4d5a-a692-a87037af107b" providerId="ADAL" clId="{C88A9641-6870-405A-ACD5-6A71A77EE40E}" dt="2022-11-10T13:48:36.048" v="1101" actId="732"/>
        <pc:sldMkLst>
          <pc:docMk/>
          <pc:sldMk cId="1081932749" sldId="285"/>
        </pc:sldMkLst>
        <pc:spChg chg="add mod">
          <ac:chgData name="Weifeng Xu" userId="e7aed605-a3dd-4d5a-a692-a87037af107b" providerId="ADAL" clId="{C88A9641-6870-405A-ACD5-6A71A77EE40E}" dt="2021-11-16T03:19:02.642" v="486" actId="14100"/>
          <ac:spMkLst>
            <pc:docMk/>
            <pc:sldMk cId="1081932749" sldId="285"/>
            <ac:spMk id="10" creationId="{4C0A2281-8345-4E76-A7AF-5CDEB96A71DE}"/>
          </ac:spMkLst>
        </pc:spChg>
        <pc:picChg chg="mod modCrop">
          <ac:chgData name="Weifeng Xu" userId="e7aed605-a3dd-4d5a-a692-a87037af107b" providerId="ADAL" clId="{C88A9641-6870-405A-ACD5-6A71A77EE40E}" dt="2022-11-10T13:48:36.048" v="1101" actId="732"/>
          <ac:picMkLst>
            <pc:docMk/>
            <pc:sldMk cId="1081932749" sldId="285"/>
            <ac:picMk id="4" creationId="{00000000-0000-0000-0000-000000000000}"/>
          </ac:picMkLst>
        </pc:picChg>
        <pc:cxnChg chg="add mod">
          <ac:chgData name="Weifeng Xu" userId="e7aed605-a3dd-4d5a-a692-a87037af107b" providerId="ADAL" clId="{C88A9641-6870-405A-ACD5-6A71A77EE40E}" dt="2021-11-16T03:17:16.486" v="483" actId="13822"/>
          <ac:cxnSpMkLst>
            <pc:docMk/>
            <pc:sldMk cId="1081932749" sldId="285"/>
            <ac:cxnSpMk id="7" creationId="{FD5F9C8A-6D8D-4F77-975F-0C8FB8231FCB}"/>
          </ac:cxnSpMkLst>
        </pc:cxnChg>
      </pc:sldChg>
      <pc:sldChg chg="addSp delSp modSp mod modNotesTx">
        <pc:chgData name="Weifeng Xu" userId="e7aed605-a3dd-4d5a-a692-a87037af107b" providerId="ADAL" clId="{C88A9641-6870-405A-ACD5-6A71A77EE40E}" dt="2022-04-19T19:25:34.718" v="925" actId="1076"/>
        <pc:sldMkLst>
          <pc:docMk/>
          <pc:sldMk cId="3299497375" sldId="286"/>
        </pc:sldMkLst>
        <pc:spChg chg="mod">
          <ac:chgData name="Weifeng Xu" userId="e7aed605-a3dd-4d5a-a692-a87037af107b" providerId="ADAL" clId="{C88A9641-6870-405A-ACD5-6A71A77EE40E}" dt="2022-04-19T19:25:08.338" v="921" actId="1076"/>
          <ac:spMkLst>
            <pc:docMk/>
            <pc:sldMk cId="3299497375" sldId="286"/>
            <ac:spMk id="4" creationId="{00000000-0000-0000-0000-000000000000}"/>
          </ac:spMkLst>
        </pc:spChg>
        <pc:spChg chg="del">
          <ac:chgData name="Weifeng Xu" userId="e7aed605-a3dd-4d5a-a692-a87037af107b" providerId="ADAL" clId="{C88A9641-6870-405A-ACD5-6A71A77EE40E}" dt="2021-11-16T03:28:00.279" v="491" actId="21"/>
          <ac:spMkLst>
            <pc:docMk/>
            <pc:sldMk cId="3299497375" sldId="286"/>
            <ac:spMk id="6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2-04-19T19:25:08.338" v="921" actId="1076"/>
          <ac:spMkLst>
            <pc:docMk/>
            <pc:sldMk cId="3299497375" sldId="286"/>
            <ac:spMk id="7" creationId="{4EC7A8FB-A718-4708-BCF8-7B8FEEEA11CD}"/>
          </ac:spMkLst>
        </pc:spChg>
        <pc:spChg chg="add mod">
          <ac:chgData name="Weifeng Xu" userId="e7aed605-a3dd-4d5a-a692-a87037af107b" providerId="ADAL" clId="{C88A9641-6870-405A-ACD5-6A71A77EE40E}" dt="2022-04-19T19:25:08.338" v="921" actId="1076"/>
          <ac:spMkLst>
            <pc:docMk/>
            <pc:sldMk cId="3299497375" sldId="286"/>
            <ac:spMk id="10" creationId="{63B22BAB-3138-4EFE-8912-752AF35655E7}"/>
          </ac:spMkLst>
        </pc:spChg>
        <pc:spChg chg="add mod">
          <ac:chgData name="Weifeng Xu" userId="e7aed605-a3dd-4d5a-a692-a87037af107b" providerId="ADAL" clId="{C88A9641-6870-405A-ACD5-6A71A77EE40E}" dt="2022-04-19T19:25:08.338" v="921" actId="1076"/>
          <ac:spMkLst>
            <pc:docMk/>
            <pc:sldMk cId="3299497375" sldId="286"/>
            <ac:spMk id="11" creationId="{E19AC702-D50F-4F43-987E-F9B6B1119D96}"/>
          </ac:spMkLst>
        </pc:spChg>
        <pc:spChg chg="add mod">
          <ac:chgData name="Weifeng Xu" userId="e7aed605-a3dd-4d5a-a692-a87037af107b" providerId="ADAL" clId="{C88A9641-6870-405A-ACD5-6A71A77EE40E}" dt="2022-04-19T19:25:34.718" v="925" actId="1076"/>
          <ac:spMkLst>
            <pc:docMk/>
            <pc:sldMk cId="3299497375" sldId="286"/>
            <ac:spMk id="12" creationId="{D20A93CF-243A-432B-8E6F-97EB756C04BE}"/>
          </ac:spMkLst>
        </pc:spChg>
        <pc:picChg chg="mod">
          <ac:chgData name="Weifeng Xu" userId="e7aed605-a3dd-4d5a-a692-a87037af107b" providerId="ADAL" clId="{C88A9641-6870-405A-ACD5-6A71A77EE40E}" dt="2022-04-19T19:25:08.338" v="921" actId="1076"/>
          <ac:picMkLst>
            <pc:docMk/>
            <pc:sldMk cId="3299497375" sldId="286"/>
            <ac:picMk id="3" creationId="{00000000-0000-0000-0000-000000000000}"/>
          </ac:picMkLst>
        </pc:picChg>
        <pc:picChg chg="del">
          <ac:chgData name="Weifeng Xu" userId="e7aed605-a3dd-4d5a-a692-a87037af107b" providerId="ADAL" clId="{C88A9641-6870-405A-ACD5-6A71A77EE40E}" dt="2021-11-16T03:28:00.279" v="491" actId="21"/>
          <ac:picMkLst>
            <pc:docMk/>
            <pc:sldMk cId="3299497375" sldId="286"/>
            <ac:picMk id="5" creationId="{00000000-0000-0000-0000-000000000000}"/>
          </ac:picMkLst>
        </pc:picChg>
        <pc:picChg chg="add mod">
          <ac:chgData name="Weifeng Xu" userId="e7aed605-a3dd-4d5a-a692-a87037af107b" providerId="ADAL" clId="{C88A9641-6870-405A-ACD5-6A71A77EE40E}" dt="2022-04-19T19:25:19.509" v="923" actId="1076"/>
          <ac:picMkLst>
            <pc:docMk/>
            <pc:sldMk cId="3299497375" sldId="286"/>
            <ac:picMk id="13" creationId="{EDEC7EE7-7AEC-40E6-AC25-6EC194519983}"/>
          </ac:picMkLst>
        </pc:picChg>
        <pc:cxnChg chg="add mod">
          <ac:chgData name="Weifeng Xu" userId="e7aed605-a3dd-4d5a-a692-a87037af107b" providerId="ADAL" clId="{C88A9641-6870-405A-ACD5-6A71A77EE40E}" dt="2022-04-19T19:25:08.338" v="921" actId="1076"/>
          <ac:cxnSpMkLst>
            <pc:docMk/>
            <pc:sldMk cId="3299497375" sldId="286"/>
            <ac:cxnSpMk id="9" creationId="{1E94DE38-CE42-40AC-A151-53C75E83A378}"/>
          </ac:cxnSpMkLst>
        </pc:cxnChg>
      </pc:sldChg>
      <pc:sldChg chg="modSp new mod">
        <pc:chgData name="Weifeng Xu" userId="e7aed605-a3dd-4d5a-a692-a87037af107b" providerId="ADAL" clId="{C88A9641-6870-405A-ACD5-6A71A77EE40E}" dt="2022-11-14T16:29:39.699" v="1161" actId="5793"/>
        <pc:sldMkLst>
          <pc:docMk/>
          <pc:sldMk cId="2772101945" sldId="287"/>
        </pc:sldMkLst>
        <pc:spChg chg="mod">
          <ac:chgData name="Weifeng Xu" userId="e7aed605-a3dd-4d5a-a692-a87037af107b" providerId="ADAL" clId="{C88A9641-6870-405A-ACD5-6A71A77EE40E}" dt="2021-11-13T15:31:57.042" v="344" actId="20577"/>
          <ac:spMkLst>
            <pc:docMk/>
            <pc:sldMk cId="2772101945" sldId="287"/>
            <ac:spMk id="2" creationId="{CA125AEA-7A84-4F6A-A146-D497F71BE68F}"/>
          </ac:spMkLst>
        </pc:spChg>
        <pc:spChg chg="mod">
          <ac:chgData name="Weifeng Xu" userId="e7aed605-a3dd-4d5a-a692-a87037af107b" providerId="ADAL" clId="{C88A9641-6870-405A-ACD5-6A71A77EE40E}" dt="2022-11-14T16:29:39.699" v="1161" actId="5793"/>
          <ac:spMkLst>
            <pc:docMk/>
            <pc:sldMk cId="2772101945" sldId="287"/>
            <ac:spMk id="3" creationId="{53A2B3A9-CADA-4EE7-963F-CCF7898F9DD2}"/>
          </ac:spMkLst>
        </pc:spChg>
      </pc:sldChg>
      <pc:sldChg chg="addSp delSp modSp new mod modClrScheme chgLayout modNotesTx">
        <pc:chgData name="Weifeng Xu" userId="e7aed605-a3dd-4d5a-a692-a87037af107b" providerId="ADAL" clId="{C88A9641-6870-405A-ACD5-6A71A77EE40E}" dt="2021-11-16T23:33:46.374" v="680" actId="20577"/>
        <pc:sldMkLst>
          <pc:docMk/>
          <pc:sldMk cId="2640566923" sldId="288"/>
        </pc:sldMkLst>
        <pc:spChg chg="del">
          <ac:chgData name="Weifeng Xu" userId="e7aed605-a3dd-4d5a-a692-a87037af107b" providerId="ADAL" clId="{C88A9641-6870-405A-ACD5-6A71A77EE40E}" dt="2021-11-16T03:31:32.051" v="576" actId="700"/>
          <ac:spMkLst>
            <pc:docMk/>
            <pc:sldMk cId="2640566923" sldId="288"/>
            <ac:spMk id="2" creationId="{E929C9FD-DFDA-418B-8DDB-4F2B66CDDE8A}"/>
          </ac:spMkLst>
        </pc:spChg>
        <pc:spChg chg="add mod">
          <ac:chgData name="Weifeng Xu" userId="e7aed605-a3dd-4d5a-a692-a87037af107b" providerId="ADAL" clId="{C88A9641-6870-405A-ACD5-6A71A77EE40E}" dt="2021-11-16T03:32:59.012" v="612" actId="20577"/>
          <ac:spMkLst>
            <pc:docMk/>
            <pc:sldMk cId="2640566923" sldId="288"/>
            <ac:spMk id="5" creationId="{03A1B2C4-15C4-47A7-AE04-609C4C173A2D}"/>
          </ac:spMkLst>
        </pc:spChg>
        <pc:spChg chg="add mod">
          <ac:chgData name="Weifeng Xu" userId="e7aed605-a3dd-4d5a-a692-a87037af107b" providerId="ADAL" clId="{C88A9641-6870-405A-ACD5-6A71A77EE40E}" dt="2021-11-16T03:34:07.376" v="616" actId="1582"/>
          <ac:spMkLst>
            <pc:docMk/>
            <pc:sldMk cId="2640566923" sldId="288"/>
            <ac:spMk id="6" creationId="{ABB5FCAE-D7B5-4F62-99E4-49D0DC08E07A}"/>
          </ac:spMkLst>
        </pc:spChg>
        <pc:spChg chg="add mod">
          <ac:chgData name="Weifeng Xu" userId="e7aed605-a3dd-4d5a-a692-a87037af107b" providerId="ADAL" clId="{C88A9641-6870-405A-ACD5-6A71A77EE40E}" dt="2021-11-16T03:54:05.483" v="669" actId="1036"/>
          <ac:spMkLst>
            <pc:docMk/>
            <pc:sldMk cId="2640566923" sldId="288"/>
            <ac:spMk id="7" creationId="{438C8748-730C-4849-B0FD-20F87A59CB5D}"/>
          </ac:spMkLst>
        </pc:spChg>
        <pc:picChg chg="add mod">
          <ac:chgData name="Weifeng Xu" userId="e7aed605-a3dd-4d5a-a692-a87037af107b" providerId="ADAL" clId="{C88A9641-6870-405A-ACD5-6A71A77EE40E}" dt="2021-11-16T03:53:52.684" v="664" actId="1076"/>
          <ac:picMkLst>
            <pc:docMk/>
            <pc:sldMk cId="2640566923" sldId="288"/>
            <ac:picMk id="4" creationId="{07D2826B-24FA-4CA1-8683-49A9A80BAE2C}"/>
          </ac:picMkLst>
        </pc:picChg>
      </pc:sldChg>
      <pc:sldChg chg="addSp delSp modSp new mod modClrScheme chgLayout modNotesTx">
        <pc:chgData name="Weifeng Xu" userId="e7aed605-a3dd-4d5a-a692-a87037af107b" providerId="ADAL" clId="{C88A9641-6870-405A-ACD5-6A71A77EE40E}" dt="2021-11-16T03:54:44.890" v="675" actId="20577"/>
        <pc:sldMkLst>
          <pc:docMk/>
          <pc:sldMk cId="2027897214" sldId="289"/>
        </pc:sldMkLst>
        <pc:spChg chg="del">
          <ac:chgData name="Weifeng Xu" userId="e7aed605-a3dd-4d5a-a692-a87037af107b" providerId="ADAL" clId="{C88A9641-6870-405A-ACD5-6A71A77EE40E}" dt="2021-11-16T03:28:11.865" v="493" actId="700"/>
          <ac:spMkLst>
            <pc:docMk/>
            <pc:sldMk cId="2027897214" sldId="289"/>
            <ac:spMk id="2" creationId="{68EC0ECD-B87A-47EA-B594-C2D5D9D44A49}"/>
          </ac:spMkLst>
        </pc:spChg>
        <pc:spChg chg="add mod">
          <ac:chgData name="Weifeng Xu" userId="e7aed605-a3dd-4d5a-a692-a87037af107b" providerId="ADAL" clId="{C88A9641-6870-405A-ACD5-6A71A77EE40E}" dt="2021-11-16T03:54:44.890" v="675" actId="20577"/>
          <ac:spMkLst>
            <pc:docMk/>
            <pc:sldMk cId="2027897214" sldId="289"/>
            <ac:spMk id="4" creationId="{BDD03DC8-96B7-48A0-B081-D8D26ED63FE0}"/>
          </ac:spMkLst>
        </pc:spChg>
        <pc:picChg chg="add mod">
          <ac:chgData name="Weifeng Xu" userId="e7aed605-a3dd-4d5a-a692-a87037af107b" providerId="ADAL" clId="{C88A9641-6870-405A-ACD5-6A71A77EE40E}" dt="2021-11-16T03:45:47.877" v="623" actId="1076"/>
          <ac:picMkLst>
            <pc:docMk/>
            <pc:sldMk cId="2027897214" sldId="289"/>
            <ac:picMk id="3" creationId="{07F89BB5-471F-4A85-8381-073BB5AB5A0D}"/>
          </ac:picMkLst>
        </pc:picChg>
      </pc:sldChg>
      <pc:sldChg chg="delSp new del mod modClrScheme chgLayout">
        <pc:chgData name="Weifeng Xu" userId="e7aed605-a3dd-4d5a-a692-a87037af107b" providerId="ADAL" clId="{C88A9641-6870-405A-ACD5-6A71A77EE40E}" dt="2021-11-16T23:15:41.428" v="679" actId="47"/>
        <pc:sldMkLst>
          <pc:docMk/>
          <pc:sldMk cId="1795065832" sldId="290"/>
        </pc:sldMkLst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2" creationId="{3A5D6A2E-8565-44DB-A40D-0329A514A0BF}"/>
          </ac:spMkLst>
        </pc:spChg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3" creationId="{B95E463C-B1FB-448A-9DF7-7E3944B4D914}"/>
          </ac:spMkLst>
        </pc:spChg>
      </pc:sldChg>
      <pc:sldChg chg="new del">
        <pc:chgData name="Weifeng Xu" userId="e7aed605-a3dd-4d5a-a692-a87037af107b" providerId="ADAL" clId="{C88A9641-6870-405A-ACD5-6A71A77EE40E}" dt="2021-11-16T03:53:02.782" v="655" actId="680"/>
        <pc:sldMkLst>
          <pc:docMk/>
          <pc:sldMk cId="3784024112" sldId="290"/>
        </pc:sldMkLst>
      </pc:sldChg>
      <pc:sldChg chg="addSp modSp new mod">
        <pc:chgData name="Weifeng Xu" userId="e7aed605-a3dd-4d5a-a692-a87037af107b" providerId="ADAL" clId="{C88A9641-6870-405A-ACD5-6A71A77EE40E}" dt="2022-04-13T18:41:04.157" v="866" actId="14100"/>
        <pc:sldMkLst>
          <pc:docMk/>
          <pc:sldMk cId="3786251496" sldId="290"/>
        </pc:sldMkLst>
        <pc:spChg chg="mod">
          <ac:chgData name="Weifeng Xu" userId="e7aed605-a3dd-4d5a-a692-a87037af107b" providerId="ADAL" clId="{C88A9641-6870-405A-ACD5-6A71A77EE40E}" dt="2022-04-13T16:03:25.055" v="816" actId="20577"/>
          <ac:spMkLst>
            <pc:docMk/>
            <pc:sldMk cId="3786251496" sldId="290"/>
            <ac:spMk id="2" creationId="{2819E8FC-6C27-4136-9FEA-4BA741DD33D7}"/>
          </ac:spMkLst>
        </pc:spChg>
        <pc:spChg chg="add mod">
          <ac:chgData name="Weifeng Xu" userId="e7aed605-a3dd-4d5a-a692-a87037af107b" providerId="ADAL" clId="{C88A9641-6870-405A-ACD5-6A71A77EE40E}" dt="2022-04-13T18:40:50.735" v="864" actId="14100"/>
          <ac:spMkLst>
            <pc:docMk/>
            <pc:sldMk cId="3786251496" sldId="290"/>
            <ac:spMk id="7" creationId="{CCBC8FD2-90D7-4250-A8E1-E543BD9410CE}"/>
          </ac:spMkLst>
        </pc:spChg>
        <pc:picChg chg="add mod">
          <ac:chgData name="Weifeng Xu" userId="e7aed605-a3dd-4d5a-a692-a87037af107b" providerId="ADAL" clId="{C88A9641-6870-405A-ACD5-6A71A77EE40E}" dt="2022-04-13T16:02:43.480" v="800" actId="1076"/>
          <ac:picMkLst>
            <pc:docMk/>
            <pc:sldMk cId="3786251496" sldId="290"/>
            <ac:picMk id="4" creationId="{EC3FE147-E977-4044-BE2E-95CA061BB1EE}"/>
          </ac:picMkLst>
        </pc:picChg>
        <pc:picChg chg="add mod">
          <ac:chgData name="Weifeng Xu" userId="e7aed605-a3dd-4d5a-a692-a87037af107b" providerId="ADAL" clId="{C88A9641-6870-405A-ACD5-6A71A77EE40E}" dt="2022-04-13T16:03:15.692" v="803" actId="14100"/>
          <ac:picMkLst>
            <pc:docMk/>
            <pc:sldMk cId="3786251496" sldId="290"/>
            <ac:picMk id="6" creationId="{6BBF2FC4-59C6-4DF6-B7FB-CD055E7F0F7E}"/>
          </ac:picMkLst>
        </pc:picChg>
        <pc:picChg chg="add mod">
          <ac:chgData name="Weifeng Xu" userId="e7aed605-a3dd-4d5a-a692-a87037af107b" providerId="ADAL" clId="{C88A9641-6870-405A-ACD5-6A71A77EE40E}" dt="2022-04-13T16:06:55.985" v="821" actId="14100"/>
          <ac:picMkLst>
            <pc:docMk/>
            <pc:sldMk cId="3786251496" sldId="290"/>
            <ac:picMk id="1026" creationId="{53CE5109-B1FC-46D6-8D33-F116081B56E9}"/>
          </ac:picMkLst>
        </pc:picChg>
        <pc:cxnChg chg="add mod">
          <ac:chgData name="Weifeng Xu" userId="e7aed605-a3dd-4d5a-a692-a87037af107b" providerId="ADAL" clId="{C88A9641-6870-405A-ACD5-6A71A77EE40E}" dt="2022-04-13T18:41:04.157" v="866" actId="14100"/>
          <ac:cxnSpMkLst>
            <pc:docMk/>
            <pc:sldMk cId="3786251496" sldId="290"/>
            <ac:cxnSpMk id="9" creationId="{F44C3E90-D26A-4D4C-9A03-9797ECCE5AAE}"/>
          </ac:cxnSpMkLst>
        </pc:cxnChg>
      </pc:sldChg>
      <pc:sldChg chg="addSp delSp modSp new mod modClrScheme chgLayout modNotesTx">
        <pc:chgData name="Weifeng Xu" userId="e7aed605-a3dd-4d5a-a692-a87037af107b" providerId="ADAL" clId="{C88A9641-6870-405A-ACD5-6A71A77EE40E}" dt="2022-04-20T00:05:01.775" v="1029" actId="1076"/>
        <pc:sldMkLst>
          <pc:docMk/>
          <pc:sldMk cId="117981340" sldId="291"/>
        </pc:sldMkLst>
        <pc:spChg chg="del">
          <ac:chgData name="Weifeng Xu" userId="e7aed605-a3dd-4d5a-a692-a87037af107b" providerId="ADAL" clId="{C88A9641-6870-405A-ACD5-6A71A77EE40E}" dt="2022-04-20T00:01:44.677" v="929" actId="700"/>
          <ac:spMkLst>
            <pc:docMk/>
            <pc:sldMk cId="117981340" sldId="291"/>
            <ac:spMk id="2" creationId="{0C7A8881-C239-4DFF-9B51-BAEF0ED8EE0A}"/>
          </ac:spMkLst>
        </pc:spChg>
        <pc:spChg chg="add mod">
          <ac:chgData name="Weifeng Xu" userId="e7aed605-a3dd-4d5a-a692-a87037af107b" providerId="ADAL" clId="{C88A9641-6870-405A-ACD5-6A71A77EE40E}" dt="2022-04-20T00:03:09.848" v="961" actId="1076"/>
          <ac:spMkLst>
            <pc:docMk/>
            <pc:sldMk cId="117981340" sldId="291"/>
            <ac:spMk id="6" creationId="{F5D3FFD4-CF1C-4C58-B0DC-4F1A2DAE2163}"/>
          </ac:spMkLst>
        </pc:spChg>
        <pc:spChg chg="add mod">
          <ac:chgData name="Weifeng Xu" userId="e7aed605-a3dd-4d5a-a692-a87037af107b" providerId="ADAL" clId="{C88A9641-6870-405A-ACD5-6A71A77EE40E}" dt="2022-04-20T00:05:01.775" v="1029" actId="1076"/>
          <ac:spMkLst>
            <pc:docMk/>
            <pc:sldMk cId="117981340" sldId="291"/>
            <ac:spMk id="7" creationId="{88139605-6B78-4242-B0B1-4211CE37667C}"/>
          </ac:spMkLst>
        </pc:spChg>
        <pc:picChg chg="add mod">
          <ac:chgData name="Weifeng Xu" userId="e7aed605-a3dd-4d5a-a692-a87037af107b" providerId="ADAL" clId="{C88A9641-6870-405A-ACD5-6A71A77EE40E}" dt="2022-04-20T00:03:11.517" v="962" actId="1076"/>
          <ac:picMkLst>
            <pc:docMk/>
            <pc:sldMk cId="117981340" sldId="291"/>
            <ac:picMk id="4" creationId="{B36738FE-528A-4686-8577-E2836703A847}"/>
          </ac:picMkLst>
        </pc:picChg>
      </pc:sldChg>
      <pc:sldChg chg="modSp add mod">
        <pc:chgData name="Weifeng Xu" userId="e7aed605-a3dd-4d5a-a692-a87037af107b" providerId="ADAL" clId="{C88A9641-6870-405A-ACD5-6A71A77EE40E}" dt="2022-11-10T13:40:31.381" v="1068" actId="207"/>
        <pc:sldMkLst>
          <pc:docMk/>
          <pc:sldMk cId="4145028640" sldId="378"/>
        </pc:sldMkLst>
        <pc:spChg chg="mod">
          <ac:chgData name="Weifeng Xu" userId="e7aed605-a3dd-4d5a-a692-a87037af107b" providerId="ADAL" clId="{C88A9641-6870-405A-ACD5-6A71A77EE40E}" dt="2022-11-10T13:40:19.124" v="1063" actId="20577"/>
          <ac:spMkLst>
            <pc:docMk/>
            <pc:sldMk cId="4145028640" sldId="378"/>
            <ac:spMk id="2" creationId="{952D45C0-7FFB-0EB1-FB11-63E8A3ACB906}"/>
          </ac:spMkLst>
        </pc:spChg>
        <pc:spChg chg="mod">
          <ac:chgData name="Weifeng Xu" userId="e7aed605-a3dd-4d5a-a692-a87037af107b" providerId="ADAL" clId="{C88A9641-6870-405A-ACD5-6A71A77EE40E}" dt="2022-11-10T13:40:31.381" v="1068" actId="207"/>
          <ac:spMkLst>
            <pc:docMk/>
            <pc:sldMk cId="4145028640" sldId="378"/>
            <ac:spMk id="3" creationId="{F44BD025-7B0F-EC27-C3F4-87FAA4532BB5}"/>
          </ac:spMkLst>
        </pc:sp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01:14:33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1315 125 24575,'-1'-2'0,"1"1"0,-1 0 0,1-1 0,-1 1 0,1 0 0,-1-1 0,0 1 0,0 0 0,0 0 0,0 0 0,0 0 0,0 0 0,0 0 0,0 0 0,0 0 0,0 0 0,-1 0 0,1 0 0,0 1 0,0-1 0,-1 1 0,-1-2 0,-32-9 0,8 7 0,1 1 0,-1 2 0,-46 3 0,17-1 0,41 0 0,-1 1 0,-25 5 0,24-3 0,0-1 0,-19 1 0,15-2 0,-41 8 0,22-2 0,-4 0 0,23-3 0,-1-2 0,-34 2 0,24-3 0,0 2 0,0 0 0,-49 15 0,52-11 0,18-5 0,1 1 0,-1 0 0,-11 7 0,-28 10 0,35-15 0,-1 0 0,-19 11 0,3-1 0,24-12 0,0 1 0,0 0 0,1 0 0,0 0 0,-11 11 0,-18 15 0,30-27 0,1 1 0,1-1 0,-1 1 0,1 0 0,-1 0 0,2 1 0,-1-1 0,-4 10 0,4-9 0,1 0 0,-1 0 0,0 0 0,-1-1 0,1 1 0,-11 8 0,13-12 0,-1 0 0,1 1 0,-1-1 0,1 1 0,0-1 0,0 1 0,0 0 0,0 0 0,0 0 0,1 0 0,0 0 0,-1 1 0,0 3 0,-5 45 0,1-4 0,1-19 0,1 0 0,1 0 0,1 0 0,2 1 0,4 37 0,-3-60 0,1-1 0,-1 1 0,1-1 0,1 0 0,-1 0 0,1 0 0,0 0 0,1 0 0,-1-1 0,1 1 0,5 5 0,3 2 0,0 0 0,27 21 0,60 33 0,-53-39 0,4 0 0,-35-20 0,-1 0 0,1 0 0,15 14 0,-16-13 0,-1 0 0,1-2 0,0 1 0,1-2 0,24 8 0,221 63 0,-221-67 0,1-2 0,41 4 0,-78-12 0,70 6 0,111-6 0,-72-2 0,676 2-1136,-642-13 1136,-85 5 0,113-13-2,-110 12 155,-31 4 26,45-1 0,-46 4-26,39-6 0,-39 3 0,38-1-1,327 7-136,-374-2-16,0-1 0,24-6 0,-24 4 0,46-3 0,-50 7 0,4 1 0,-1-1 0,1-1 0,0-2 0,-1 0 0,1-1 0,39-13 0,-13 0 0,-29 11 0,0-1 0,-1-1 0,20-12 0,-30 15 0,0 0 0,-1-1 0,1-1 0,-1 1 0,-1-1 0,0 0 0,0-1 0,0 0 0,9-14 0,12-17 0,-20 30 0,-1-1 0,0 1 0,0-2 0,-1 1 0,-1-1 0,6-13 0,6-24 0,8-25 0,-19 44 0,0 0 0,-2-1 0,1-44 0,-3 21 0,-1 32 0,-1 0 0,0-1 0,-1 1 0,-5-23 0,3 36 0,0-1 0,0 1 0,0 1 0,-1-1 0,0 0 0,-1 1 0,-7-10 0,-44-46 0,8 10 0,36 42 0,0 0 0,-1 0 0,0 1 0,-1 1 0,0 0 0,0 0 0,-1 2 0,-24-10 0,9 4 0,-125-48 0,140 56 0,-1 1 0,1 0 0,-1 1 0,0 1 0,0 0 0,-16 1 0,-44-6 0,29-2 0,15 2 0,-1 1 0,-59-1 0,17 6 0,-75 3 0,138 0-227,1 0-1,0 0 1,0 1-1,0 0 1,-13 7-1,12-4-6598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01:14:40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24575,'0'-1'0,"0"0"0,0 0 0,1 1 0,-1-1 0,0 0 0,1 0 0,-1 1 0,1-1 0,-1 1 0,1-1 0,-1 0 0,1 1 0,-1-1 0,1 1 0,-1-1 0,1 1 0,0-1 0,-1 1 0,1 0 0,0-1 0,0 1 0,-1 0 0,1-1 0,1 1 0,26-7 0,-15 4 0,6-2 0,0 0 0,0 1 0,0 1 0,28-1 0,82 6 0,-46 0 0,428-2 0,-485 1 0,45 8 0,-43-4 0,35 1 0,-4-5-91,200 14-827,-137 1 506,247 40-1830,-139-13 1550,24-15 692,-102-15 0,607 81-1956,-687-84 2004,244 21-1094,409 45 1030,-449-36-938,174 22 760,-327-43 194,84 8 0,93 6 860,-168-15-614,23-1-175,168 26 167,-179-10-224,29 5-17,94 9 3,-52-9 0,240 41 0,-52-26 0,116 30 0,-386-58-42,114 25-68,-33-13 483,1 0 2,8 14-375,-125-34 249,-71-14-134,0 1 0,0 2 0,37 12 0,234 91 1538,-279-100-848,0 0 1,30 20-1,6 3 143,321 157-223,-214-94-725,-123-71-225,1-2-1,58 23 1,1 0 247,28 25-760,21 10 588,-125-68 635,27 20 1,17 10-80,-49-33-408,-5-1 35,1-1 1,0-1-1,0-1 1,17 5-1,-21-6-33,0 0 0,-1 0 0,0 1 0,0 0 0,0 0 0,-1 1 0,0 0 0,0 1 0,0 0 0,9 11 0,-6-7 0,0 0 0,1-1 0,23 15 0,-16-14 0,-1 1 0,-1 1 0,0 0 0,0 2 0,-1 0 0,-1 0 0,24 33 0,-33-40 0,0-1 0,1 0 0,12 11 0,-13-13 0,0 0 0,0 0 0,-1 1 0,0 0 0,0 0 0,8 13 0,13 26 0,41 57 0,-19-33 0,-6-18 0,-30-39 0,-1 1 0,11 16 0,49 105 0,-39-70 0,-20-44 0,22 31 0,-22-36 0,-1 1 0,0 1 0,9 20 0,8 25 0,-7-17 0,20 60 0,-35-86 0,2 0 0,15 26 0,-15-30 0,0 0 0,-1 0 0,-1 1 0,7 25 0,-6-14 0,2 1 0,1-2 0,26 49 0,-1-4 0,-26-48 0,2 1 0,-1 0 0,12 47 0,-16-49 0,1-1 0,1 0 0,16 29 0,7 20 0,19 70 0,-24-83 0,-17-39 0,13 37 0,-15-36 0,1 0 0,1 0 0,14 23 0,1 0 0,-19-33 0,1-1 0,-1 1 0,2-1 0,-1-1 0,1 1 0,0-1 0,11 9 0,-5-5 0,4 6 0,-1 1 0,25 35 0,3 4 0,-17-14 0,-6-9 0,-11-22 0,0 0 0,0-1 0,2-1 0,16 14 0,-3-4 0,13 17 0,-29-27 0,1 0 0,0 0 0,19 12 0,-12-8 0,-15-12 0,-1 0 0,1 0 0,0 0 0,1-1 0,-1 1 0,0-1 0,0 1 0,5 1 0,1-7 0,-3-14 0,-4-19-1365,-1 18-5461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01:14:41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1 24575,'1'4'0,"-1"1"0,1 0 0,0-1 0,0 1 0,0 0 0,1-1 0,-1 1 0,1-1 0,1 0 0,-1 1 0,3 3 0,57 96 0,-16-24 0,-44-76 0,1 1 0,-1-1 0,0 1 0,-1 0 0,1 0 0,-1-1 0,0 1 0,0 0 0,0 0 0,-1 0 0,0 0 0,0 10 0,-1-13 0,1 1 0,0-1 0,-1 1 0,0-1 0,1 0 0,-1 1 0,0-1 0,0 1 0,0-1 0,0 0 0,-1 0 0,1 0 0,-1 0 0,1 0 0,-1 0 0,0 0 0,0 0 0,0-1 0,0 1 0,0-1 0,0 1 0,0-1 0,0 0 0,0 0 0,-1 0 0,-3 2 0,-45 11 0,-45 11 0,69-22-52,0-1-1,-43-2 1,35-1-1156,17 1-5618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01:14:56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473 183 24575,'-1'4'0,"0"1"0,0-1 0,0 0 0,0 1 0,-1-1 0,0 0 0,1 0 0,-2 0 0,1 0 0,0 0 0,-1-1 0,-5 7 0,-50 49 0,36-38 0,9-10 0,-1-2 0,0 1 0,0-2 0,0 0 0,-31 11 0,27-11 0,-8 2 0,22-9 0,0 0 0,0 1 0,-1-1 0,1 1 0,0 0 0,0 0 0,1 0 0,-1 1 0,0-1 0,1 1 0,-1 0 0,-4 5 0,-14 20 0,9-12 0,-22 34 0,23-28 0,1 1 0,1 0 0,1 1 0,1 0 0,-8 39 0,10-22 0,1-1 0,1 70 0,4-77 0,0-7 0,0-1 0,8 47 0,-6-64 0,0 1 0,1-1 0,0 0 0,0 0 0,1 0 0,0 0 0,0 0 0,0-1 0,1 0 0,1 0 0,-1 0 0,8 7 0,4 2 0,-1 1 0,0-2 0,1 0 0,0 0 0,1-2 0,1 0 0,0-1 0,24 10 0,17-1 0,92 20 0,-30-21 0,-84-14 0,-1-2 0,0-2 0,68-4 0,-22-1 0,10 2 0,101 3 0,-141 7 0,-42-6 0,0-1 0,-1 0 0,1-1 0,17 0 0,-24-2 0,1 0 0,-1 1 0,1-1 0,-1-1 0,0 1 0,0-1 0,1 1 0,-1-1 0,0-1 0,0 1 0,-1 0 0,1-1 0,0 0 0,5-5 0,35-42 0,-33 36 0,0 1 0,1 0 0,18-15 0,-22 21 0,0 0 0,-1-1 0,0 0 0,0 0 0,-1-1 0,7-12 0,27-58 0,-39 77 0,60-142 0,-38 93 0,22-76 0,-40 101 0,-2 0 0,0-1 0,-2 0 0,0 0 0,-5-27 0,2-18 0,3 42 0,-1 14 0,0 0 0,-3-26 0,2 36 0,0 1 0,-1 0 0,1 0 0,-1 0 0,0 0 0,0 1 0,-1-1 0,1 0 0,-1 1 0,0 0 0,0 0 0,-5-5 0,-8-9 0,-21-30 0,25 32 0,0 0 0,0 1 0,-21-19 0,-2 6 0,-1 1 0,-1 3 0,-2 1 0,-79-36 0,102 54 0,1 0 0,-1 2 0,-32-5 0,11 3 0,-91-18-1365,114 20-5461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01:14:59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8872 0 24575,'1'7'0,"0"0"0,0 0 0,1 0 0,0 0 0,0 0 0,1-1 0,5 12 0,-4-10 0,0 0 0,-1 0 0,0 0 0,-1 0 0,2 10 0,1 38 0,-4-33 0,2 0 0,0 0 0,1 0 0,9 26 0,-7-25 0,-2-1 0,0 1 0,-1 0 0,-2 0 0,0 0 0,-5 37 0,2 10 0,2 400 0,-2-452 0,-1 0 0,0 1 0,-1-1 0,-1-1 0,-1 1 0,-1-1 0,-11 21 0,-7 23 0,22-49 0,-1 0 0,2 0 0,-2 20 0,3-20 0,-1-1 0,0 0 0,0 0 0,-7 19 0,-22 61 0,14-35 0,11-38 0,2 2 0,0-1 0,-1 31 0,-3 21 0,6-60 0,0 0 0,-1 0 0,-1-1 0,0 1 0,0-1 0,-1 1 0,0-2 0,-1 1 0,-1 0 0,0-1 0,0 0 0,-1-1 0,-10 11 0,-22 20 0,3 2 0,-33 46 0,60-75 0,-1-1 0,0-1 0,-1 0 0,-22 15 0,20-15 0,0 0 0,0 2 0,-16 17 0,10-6 0,-2-1 0,-33 28 0,4-5 0,30-25 0,-2-2 0,-32 23 0,20-20 0,1 2 0,2 1 0,0 2 0,2 1 0,-31 36 0,50-52 0,-1-1 0,-20 16 0,-6 5 0,-5 3 0,32-26 0,-1 0 0,2 0 0,-1 1 0,-9 13 0,-56 88 0,40-57 0,30-46 0,-2 0 0,1 0 0,-1-1 0,0 0 0,0 0 0,-1-1 0,0 0 0,0 0 0,-1-1 0,0-1 0,-19 8 0,15-6 0,-12 8 0,1 0 0,1 2 0,1 1 0,-28 25 0,47-38 0,-43 32 0,-58 34 0,59-42 0,-76 63 0,96-72 0,0 0 0,-52 29 0,46-31 0,-52 40 0,76-50 0,0 1 0,0 0 0,-9 14 0,11-13 0,-1 0 0,0-1 0,-16 14 0,-173 119 0,107-79 0,46-35 0,-2-2 0,-80 33 0,73-35 0,35-14 0,1 0 0,1 1 0,0 0 0,-16 15 0,-15 11 0,-8-8 0,43-23 0,0 0 0,0 0 0,1 1 0,-12 9 0,-68 52 0,82-61 0,-1-1 0,1 0 0,-1 0 0,0-1 0,-1-1 0,1 1 0,-16 2 0,-22 10 0,-4 1 0,39-14 0,1 1 0,0 0 0,0 0 0,1 1 0,-1 0 0,1 1 0,-12 9 0,5-3 0,-1 0 0,0-1 0,-29 12 0,31-15 0,0 0 0,0 0 0,1 2 0,0-1 0,-22 21 0,16-10 0,9-8 0,0 0 0,0 0 0,-19 27 0,27-33 0,-1-1 0,0 0 0,-1 0 0,1-1 0,-1 0 0,0 0 0,0 0 0,-1-1 0,1 1 0,-1-2 0,-9 4 0,-22 11 0,-19 13 0,28-15 0,-1 1 0,-44 32 0,47-28 0,-2-2 0,0-1 0,-37 16 0,-7 4 0,32-17 0,-54 18 0,-16 8 0,68-26 0,-66 36 0,95-48 0,-1-1 0,-27 10 0,-16 7 0,8 12 0,42-29 0,0-1 0,-1 0 0,1 0 0,-1-1 0,-1 0 0,-12 5 0,-28 6 0,2 2 0,-76 38 0,106-43 0,0 0 0,1 2 0,0 0 0,-16 21 0,20-23 0,1-1 0,3-1 0,0-1 0,0-1 0,-1 0 0,-1 0 0,1-1 0,-1 0 0,-1-1 0,-20 10 0,4-7 0,-47 10 0,18-6 0,47-11 0,1 1 0,0 1 0,0-1 0,0 1 0,-10 8 0,-27 15 0,-9-4 0,18-9 0,0 3 0,-48 29 0,-46 40 0,112-76 0,3-1 0,-1 0 0,-34 13 0,31-17 0,2 2 0,-1 0 0,1 2 0,0 0 0,1 0 0,-28 24 0,12-9 0,24-19 0,0 1 0,1 0 0,0 0 0,-14 17 0,7-7 0,0 0 0,0-1 0,-2 0 0,0-1 0,0-1 0,-2-1 0,0 0 0,-32 15 0,-100 61 0,102-58 0,19-13 0,-2 1 0,-54 43 0,77-54 0,-4 4 0,-1-1 0,0 0 0,0 0 0,-1-2 0,-24 12 0,19-10 0,0 0 0,0 2 0,-31 26 0,27-21 0,-33 21 0,-7 11 0,-107 82 0,69-50 0,71-60 0,11-9 0,1 1 0,0 1 0,-18 19 0,11-6 0,12-11 0,-1-1 0,-33 27 0,-17-6 0,-28 24 0,-23 16 0,-38 29 0,144-100 0,0 0 0,-1-1 0,1 0 0,-17 5 0,19-8 0,-1 1 0,1 0 0,0 1 0,0 0 0,0 0 0,0 0 0,1 1 0,0 1 0,-8 6 0,11-7 0,0 1 0,1-1 0,-1 1 0,1 0 0,-2 6 0,-18 28 0,11-26 0,-1 0 0,0-1 0,-1-1 0,-18 13 0,-113 71 0,76-58 0,42-18 0,1 1 0,1 1 0,-26 30 0,46-47 0,0-1 0,0 0 0,0 0 0,0 0 0,-1-1 0,-7 4 0,7-4 0,0 0 0,0 1 0,0 0 0,0 0 0,-5 5 0,-6 2-80,17-10 87,0-1 1,-1 0-1,1 0 0,-1 0 1,1 0-1,0 0 1,-1 0-1,1-1 1,-1 1-1,1 0 0,0 0 1,-1 0-1,1 0 1,-1 0-1,1-1 0,0 1 1,-1 0-1,1 0 1,0 0-1,-1-1 1,1 1-1,0 0 0,-1-1 1,1 1-1,0 0 1,-1-1-1,0-2-172,0 0 0,0 0 0,0 0 0,0 0 0,1 0 0,-1-1 0,1 1 0,-1-6 0,1-8-6661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lnkinfo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/Roaming/Microsoft/Windows/Recent/'pricing </a:t>
            </a:r>
            <a:r>
              <a:rPr lang="en-US" dirty="0" err="1"/>
              <a:t>decision.lnk</a:t>
            </a:r>
            <a:r>
              <a:rPr lang="en-US" dirty="0"/>
              <a:t>'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3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lnkinfo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/Roaming/Microsoft/Windows/Recent/'(</a:t>
            </a:r>
            <a:r>
              <a:rPr lang="en-US" dirty="0" err="1"/>
              <a:t>secret_project</a:t>
            </a:r>
            <a:r>
              <a:rPr lang="en-US" dirty="0"/>
              <a:t>)_</a:t>
            </a:r>
            <a:r>
              <a:rPr lang="en-US" dirty="0" err="1"/>
              <a:t>pricing_decision.xlsx.lnk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91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hivexsh</a:t>
            </a:r>
            <a:r>
              <a:rPr lang="en-US" dirty="0"/>
              <a:t> NTUSER_informant.DAT</a:t>
            </a:r>
          </a:p>
          <a:p>
            <a:r>
              <a:rPr lang="en-US" dirty="0"/>
              <a:t>cd Software\Microsoft\Office\15.0\Excel\File MRU</a:t>
            </a:r>
          </a:p>
          <a:p>
            <a:r>
              <a:rPr lang="en-US" dirty="0" err="1"/>
              <a:t>lsval</a:t>
            </a:r>
            <a:endParaRPr lang="en-US" dirty="0"/>
          </a:p>
          <a:p>
            <a:r>
              <a:rPr lang="en-US" dirty="0"/>
              <a:t>"Item 1"="[F00000000][T01D065A7B4C94EE2][O00000000]*\\\\10.11.11.128\\</a:t>
            </a:r>
            <a:r>
              <a:rPr lang="en-US" dirty="0" err="1"/>
              <a:t>secured_drive</a:t>
            </a:r>
            <a:r>
              <a:rPr lang="en-US" dirty="0"/>
              <a:t>\\Secret Project Data\\pricing decision\\(</a:t>
            </a:r>
            <a:r>
              <a:rPr lang="en-US" dirty="0" err="1"/>
              <a:t>secret_project</a:t>
            </a:r>
            <a:r>
              <a:rPr lang="en-US" dirty="0"/>
              <a:t>)_pricing_decision.xlsx“</a:t>
            </a:r>
          </a:p>
          <a:p>
            <a:r>
              <a:rPr lang="en-US" dirty="0"/>
              <a:t>https://www.taksati.org/mru/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5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https://www.dmares.com/maresware/html/dateconv.htm</a:t>
            </a:r>
          </a:p>
          <a:p>
            <a:r>
              <a:rPr lang="en-US" dirty="0"/>
              <a:t>https://www.silisoftware.com/tools/date.php?inputdate=130716160160780002&amp;inputformat=filetime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0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 install python3-dateutil</a:t>
            </a:r>
          </a:p>
          <a:p>
            <a:r>
              <a:rPr lang="en-US" dirty="0"/>
              <a:t>cd ..</a:t>
            </a:r>
          </a:p>
          <a:p>
            <a:endParaRPr lang="en-US" dirty="0"/>
          </a:p>
          <a:p>
            <a:r>
              <a:rPr lang="en-US" dirty="0"/>
              <a:t>https://github.com/digitalsleuth/time_decode.git</a:t>
            </a:r>
          </a:p>
          <a:p>
            <a:r>
              <a:rPr lang="en-US" dirty="0"/>
              <a:t>https://dfdatetime.readthedocs.io/en/latest/index.html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3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time_decode.py --</a:t>
            </a:r>
            <a:r>
              <a:rPr lang="en-GB" dirty="0" err="1"/>
              <a:t>wh</a:t>
            </a:r>
            <a:r>
              <a:rPr lang="en-GB" dirty="0"/>
              <a:t> 01d065a7b4c94eec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59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/media/root/C8CA0C8DCA0C7A48/Program\ Files\ \(x86\)/  -</a:t>
            </a:r>
            <a:r>
              <a:rPr lang="en-US" dirty="0" err="1"/>
              <a:t>regextype</a:t>
            </a:r>
            <a:r>
              <a:rPr lang="en-US" dirty="0"/>
              <a:t> grep  -regex  ".*google.*“</a:t>
            </a:r>
          </a:p>
          <a:p>
            <a:endParaRPr lang="en-US" dirty="0"/>
          </a:p>
          <a:p>
            <a:r>
              <a:rPr lang="en-US" dirty="0"/>
              <a:t>Review: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. -type f -exec grep "example" '{}' \; -print</a:t>
            </a:r>
          </a:p>
          <a:p>
            <a:r>
              <a:rPr lang="en-US" dirty="0"/>
              <a:t>https://www.linode.com/docs/guides/find-files-in-linux-using-the-command-line/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5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SOFTWARE -p installer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google|amazon|cloud|amazon</a:t>
            </a:r>
            <a:r>
              <a:rPr lang="en-US" dirty="0"/>
              <a:t>“</a:t>
            </a:r>
          </a:p>
          <a:p>
            <a:r>
              <a:rPr lang="en-US" dirty="0"/>
              <a:t>rip.pl -r SOFTWARE -p uninstall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google|amazon|cloud|amazon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5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https://www.ghacks.net/2016/06/04/windows-automatic-startup-locations/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6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https://dpmforensics.com/2018/01/03/500-words-or-less-getting-more-from-google-accounts/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UsrClass_informat.dat  -p </a:t>
            </a:r>
            <a:r>
              <a:rPr lang="en-US" dirty="0" err="1"/>
              <a:t>shellbags</a:t>
            </a:r>
            <a:r>
              <a:rPr lang="en-US" dirty="0"/>
              <a:t> | grep 10.11.11.128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‘Timestamp’ may not be accurate.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9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Ei</a:t>
            </a:r>
            <a:r>
              <a:rPr lang="en-US" dirty="0"/>
              <a:t> "Received event </a:t>
            </a:r>
            <a:r>
              <a:rPr lang="en-US" dirty="0" err="1"/>
              <a:t>RawEvent</a:t>
            </a:r>
            <a:r>
              <a:rPr lang="en-US" dirty="0"/>
              <a:t>\((</a:t>
            </a:r>
            <a:r>
              <a:rPr lang="en-US" dirty="0" err="1"/>
              <a:t>delete|create</a:t>
            </a:r>
            <a:r>
              <a:rPr lang="en-US" dirty="0"/>
              <a:t>)"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/Local/Google/Drive/</a:t>
            </a:r>
            <a:r>
              <a:rPr lang="en-US" dirty="0" err="1"/>
              <a:t>user_default</a:t>
            </a:r>
            <a:r>
              <a:rPr lang="en-US" dirty="0"/>
              <a:t>/sync_log.log  --color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51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18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-P "\b[\w._%+]+@[\w.]+\.[a-</a:t>
            </a:r>
            <a:r>
              <a:rPr lang="en-US" dirty="0" err="1"/>
              <a:t>zA</a:t>
            </a:r>
            <a:r>
              <a:rPr lang="en-US" dirty="0"/>
              <a:t>-Z]{2,4}\b"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/Local/Google/Drive/</a:t>
            </a:r>
            <a:r>
              <a:rPr lang="en-US" dirty="0" err="1"/>
              <a:t>user_default</a:t>
            </a:r>
            <a:r>
              <a:rPr lang="en-US" dirty="0"/>
              <a:t>/sync_log.log  --color</a:t>
            </a:r>
          </a:p>
          <a:p>
            <a:endParaRPr lang="en-US" dirty="0"/>
          </a:p>
          <a:p>
            <a:r>
              <a:rPr lang="en-US" dirty="0"/>
              <a:t>\w: [a-zA-Z0-9_]</a:t>
            </a:r>
          </a:p>
          <a:p>
            <a:endParaRPr lang="en-US" dirty="0"/>
          </a:p>
          <a:p>
            <a:r>
              <a:rPr lang="pt-BR" dirty="0"/>
              <a:t>echo "fxu@ubalt.edu" | grep -E "[a-z]+@[a-z]+\.edu"</a:t>
            </a:r>
            <a:endParaRPr lang="en-US" dirty="0"/>
          </a:p>
          <a:p>
            <a:r>
              <a:rPr lang="pt-BR" dirty="0"/>
              <a:t>echo "test@test.com" | grep -E "[a-z]+@[a-z]+\.[a-zA-Z]{2,4}" </a:t>
            </a:r>
          </a:p>
          <a:p>
            <a:r>
              <a:rPr lang="pt-BR"/>
              <a:t>echo "fxu001@ubalt.com" | grep -E "[a-z0-9]+@[a-z]+\.(edu|com)"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0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grep -r -E -h -o -a "\b[a-zA-Z0-9.]+@[a-zA-Z]+\.[a-zA-Z]{3,4}\b"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UsrClass_informat.dat -p </a:t>
            </a:r>
            <a:r>
              <a:rPr lang="en-US" dirty="0" err="1"/>
              <a:t>shellbags</a:t>
            </a:r>
            <a:r>
              <a:rPr lang="en-US" dirty="0"/>
              <a:t> | grep "10.11.11.128"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0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awk '{print NR,"|", $6, "|", $15}' FS=','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 | grep "10.11.11.128"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4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7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awk '{print NR,"|", $6, "|", $15}' FS=','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 | grep "V:" --color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4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</a:t>
            </a:r>
          </a:p>
          <a:p>
            <a:r>
              <a:rPr lang="en-US" dirty="0"/>
              <a:t>ls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/Roaming/Microsoft/Office/Recent/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xxd</a:t>
            </a:r>
            <a:r>
              <a:rPr lang="en-US" dirty="0"/>
              <a:t>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/Roaming/Microsoft/Office/Recent/'(</a:t>
            </a:r>
            <a:r>
              <a:rPr lang="en-US" dirty="0" err="1"/>
              <a:t>secret_project</a:t>
            </a:r>
            <a:r>
              <a:rPr lang="en-US" dirty="0"/>
              <a:t>)_</a:t>
            </a:r>
            <a:r>
              <a:rPr lang="en-US" dirty="0" err="1"/>
              <a:t>pricing_decision.xlsx.LNK</a:t>
            </a:r>
            <a:r>
              <a:rPr lang="en-US" dirty="0"/>
              <a:t>' | head -n 15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13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liblink-tuils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6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hyperlink" Target="http://msdn.microsoft.com/en-us/library/ms724284(v=vs.85)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hyperlink" Target="https://raw.githubusercontent.com/frankwxu/digital-forensics-lab/main/NIST_Data_Leakage_Case/NIST_Answers/lab_generated_file/JumpList/20220419105824_AutomaticDestinations.csv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70.png"/><Relationship Id="rId3" Type="http://schemas.openxmlformats.org/officeDocument/2006/relationships/image" Target="../media/image18.png"/><Relationship Id="rId7" Type="http://schemas.openxmlformats.org/officeDocument/2006/relationships/image" Target="../media/image140.png"/><Relationship Id="rId12" Type="http://schemas.openxmlformats.org/officeDocument/2006/relationships/customXml" Target="../ink/ink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60.png"/><Relationship Id="rId5" Type="http://schemas.openxmlformats.org/officeDocument/2006/relationships/image" Target="../media/image13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Traversing directories in network drive</a:t>
            </a:r>
          </a:p>
          <a:p>
            <a:r>
              <a:rPr lang="en-US" altLang="zh-CN" dirty="0"/>
              <a:t>File transferring evidence in </a:t>
            </a:r>
            <a:r>
              <a:rPr lang="en-US" dirty="0"/>
              <a:t>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85" y="520458"/>
            <a:ext cx="5616427" cy="570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003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Files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Recently used files via links</a:t>
            </a:r>
          </a:p>
          <a:p>
            <a:pPr lvl="1"/>
            <a:r>
              <a:rPr lang="en-US" dirty="0"/>
              <a:t>Windows and Office</a:t>
            </a:r>
          </a:p>
          <a:p>
            <a:r>
              <a:rPr lang="en-US" dirty="0"/>
              <a:t>Windows 7 to 10 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C:\Users\%USERNAME%\AppData\Roaming\Microsoft\Windows\Recent C:\Users\%USERNAME%\AppData\Roaming\Microsoft\Office\Recent\</a:t>
            </a:r>
          </a:p>
          <a:p>
            <a:r>
              <a:rPr lang="en-US" dirty="0"/>
              <a:t>Windows XP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C:\Documents and Settings\%USERNAME%\Recent</a:t>
            </a:r>
          </a:p>
        </p:txBody>
      </p:sp>
    </p:spTree>
    <p:extLst>
      <p:ext uri="{BB962C8B-B14F-4D97-AF65-F5344CB8AC3E}">
        <p14:creationId xmlns:p14="http://schemas.microsoft.com/office/powerpoint/2010/main" val="20904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39" y="1248343"/>
            <a:ext cx="9631840" cy="24869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3539" y="879011"/>
            <a:ext cx="20542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Windows</a:t>
            </a:r>
            <a:r>
              <a:rPr lang="en-US" i="1" dirty="0">
                <a:solidFill>
                  <a:srgbClr val="7030A0"/>
                </a:solidFill>
              </a:rPr>
              <a:t>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40" y="4421260"/>
            <a:ext cx="9701426" cy="14843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539" y="4051928"/>
            <a:ext cx="17437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Office</a:t>
            </a:r>
            <a:r>
              <a:rPr lang="en-US" i="1" dirty="0">
                <a:solidFill>
                  <a:srgbClr val="7030A0"/>
                </a:solidFill>
              </a:rPr>
              <a:t>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6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9635"/>
            <a:ext cx="9007621" cy="3574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760303"/>
            <a:ext cx="2567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View a </a:t>
            </a:r>
            <a:r>
              <a:rPr lang="en-US" i="1" dirty="0">
                <a:solidFill>
                  <a:srgbClr val="7030A0"/>
                </a:solidFill>
              </a:rPr>
              <a:t>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in binary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39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10" y="1435998"/>
            <a:ext cx="5196840" cy="108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838200" y="1435998"/>
            <a:ext cx="26961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r>
              <a:rPr lang="en-US" dirty="0"/>
              <a:t> parser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310" y="2876203"/>
            <a:ext cx="6119390" cy="3551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D48FF6-9510-453F-AA9B-CC79FB9F33CC}"/>
              </a:ext>
            </a:extLst>
          </p:cNvPr>
          <p:cNvSpPr txBox="1"/>
          <p:nvPr/>
        </p:nvSpPr>
        <p:spPr>
          <a:xfrm>
            <a:off x="838200" y="2876203"/>
            <a:ext cx="26961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4072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489" y="910913"/>
            <a:ext cx="9259102" cy="5105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1405489" y="541581"/>
            <a:ext cx="31170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Parse a directory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A2908-8A4B-456B-A9ED-A948EC07B1E9}"/>
              </a:ext>
            </a:extLst>
          </p:cNvPr>
          <p:cNvSpPr txBox="1"/>
          <p:nvPr/>
        </p:nvSpPr>
        <p:spPr>
          <a:xfrm>
            <a:off x="8392332" y="5548393"/>
            <a:ext cx="12998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what's this?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F79A65-623F-4AD1-B0DE-6F391BA525FB}"/>
              </a:ext>
            </a:extLst>
          </p:cNvPr>
          <p:cNvCxnSpPr>
            <a:cxnSpLocks/>
          </p:cNvCxnSpPr>
          <p:nvPr/>
        </p:nvCxnSpPr>
        <p:spPr>
          <a:xfrm flipH="1" flipV="1">
            <a:off x="7981627" y="5548393"/>
            <a:ext cx="356461" cy="16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66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51" y="687429"/>
            <a:ext cx="8351396" cy="5772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1370951" y="331394"/>
            <a:ext cx="161255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Parse a file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3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28.</a:t>
            </a:r>
            <a:r>
              <a:rPr lang="en-US" dirty="0"/>
              <a:t>	List all files that were opened in the company’s network drive (similar to </a:t>
            </a:r>
            <a:r>
              <a:rPr lang="en-US" dirty="0">
                <a:solidFill>
                  <a:srgbClr val="FF0000"/>
                </a:solidFill>
              </a:rPr>
              <a:t>27.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76740"/>
            <a:ext cx="971876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V: is mapped on \\10.11.11.128</a:t>
            </a:r>
          </a:p>
          <a:p>
            <a:endParaRPr lang="en-US" sz="2000" dirty="0"/>
          </a:p>
          <a:p>
            <a:r>
              <a:rPr lang="en-US" sz="2400" dirty="0">
                <a:solidFill>
                  <a:schemeClr val="accent5"/>
                </a:solidFill>
              </a:rPr>
              <a:t>Link</a:t>
            </a:r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\Roaming\Microsoft\Windows\Recent\*.</a:t>
            </a:r>
            <a:r>
              <a:rPr lang="en-US" sz="2000" dirty="0" err="1"/>
              <a:t>lnk</a:t>
            </a:r>
            <a:endParaRPr lang="en-US" sz="2000" dirty="0"/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\Roaming\Microsoft\Office\Recent\*.</a:t>
            </a:r>
            <a:r>
              <a:rPr lang="en-US" sz="2000" dirty="0" err="1"/>
              <a:t>lnk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 err="1">
                <a:solidFill>
                  <a:schemeClr val="accent5"/>
                </a:solidFill>
              </a:rPr>
              <a:t>JumpList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</a:t>
            </a:r>
            <a:r>
              <a:rPr lang="en-US" sz="2000" dirty="0" err="1"/>
              <a:t>AutomaticDestinations</a:t>
            </a:r>
            <a:endParaRPr lang="en-US" sz="2000" dirty="0"/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</a:t>
            </a:r>
            <a:r>
              <a:rPr lang="en-US" sz="2000" dirty="0" err="1"/>
              <a:t>CustomDestinations</a:t>
            </a:r>
            <a:endParaRPr lang="en-US" sz="2000" dirty="0"/>
          </a:p>
          <a:p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</a:rPr>
              <a:t>Most Recently Used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HKU\informant\Software\Microsoft\Office\15.0\Excel\File MRU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HKU\informant\Software\Microsoft\Office\15.0\PowerPoint\File MRU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AFF1AC-213B-4922-8843-9315FCDAA337}"/>
              </a:ext>
            </a:extLst>
          </p:cNvPr>
          <p:cNvSpPr/>
          <p:nvPr/>
        </p:nvSpPr>
        <p:spPr>
          <a:xfrm rot="10800000">
            <a:off x="8570563" y="5633634"/>
            <a:ext cx="1249628" cy="515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4582E-6201-42C3-B643-1B5FCB35DC84}"/>
              </a:ext>
            </a:extLst>
          </p:cNvPr>
          <p:cNvSpPr txBox="1"/>
          <p:nvPr/>
        </p:nvSpPr>
        <p:spPr>
          <a:xfrm>
            <a:off x="8911526" y="5374185"/>
            <a:ext cx="103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focus on </a:t>
            </a:r>
          </a:p>
        </p:txBody>
      </p:sp>
    </p:spTree>
    <p:extLst>
      <p:ext uri="{BB962C8B-B14F-4D97-AF65-F5344CB8AC3E}">
        <p14:creationId xmlns:p14="http://schemas.microsoft.com/office/powerpoint/2010/main" val="314961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File MRU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54661"/>
            <a:ext cx="10418703" cy="29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0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MRU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766354" y="1690688"/>
            <a:ext cx="9248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chemeClr val="accent5"/>
                </a:solidFill>
              </a:rPr>
              <a:t>F00000000</a:t>
            </a:r>
            <a:r>
              <a:rPr lang="en-US" dirty="0"/>
              <a:t>][</a:t>
            </a:r>
            <a:r>
              <a:rPr lang="en-US" dirty="0">
                <a:solidFill>
                  <a:srgbClr val="FF0000"/>
                </a:solidFill>
              </a:rPr>
              <a:t>T01D065A7B4C94EE2</a:t>
            </a:r>
            <a:r>
              <a:rPr lang="en-US" dirty="0"/>
              <a:t>][</a:t>
            </a:r>
            <a:r>
              <a:rPr lang="en-US" dirty="0">
                <a:solidFill>
                  <a:srgbClr val="7030A0"/>
                </a:solidFill>
              </a:rPr>
              <a:t>O00000000</a:t>
            </a:r>
            <a:r>
              <a:rPr lang="en-US" dirty="0"/>
              <a:t>] </a:t>
            </a:r>
            <a:r>
              <a:rPr lang="en-US" dirty="0">
                <a:solidFill>
                  <a:schemeClr val="accent6"/>
                </a:solidFill>
              </a:rPr>
              <a:t>*\\\\10.11.11.128\\</a:t>
            </a:r>
            <a:r>
              <a:rPr lang="en-US" dirty="0" err="1">
                <a:solidFill>
                  <a:schemeClr val="accent6"/>
                </a:solidFill>
              </a:rPr>
              <a:t>secured_drive</a:t>
            </a:r>
            <a:r>
              <a:rPr lang="en-US" dirty="0">
                <a:solidFill>
                  <a:schemeClr val="accent6"/>
                </a:solidFill>
              </a:rPr>
              <a:t>\\Secret Project Data\\pricing decision\\(</a:t>
            </a:r>
            <a:r>
              <a:rPr lang="en-US" dirty="0" err="1">
                <a:solidFill>
                  <a:schemeClr val="accent6"/>
                </a:solidFill>
              </a:rPr>
              <a:t>secret_project</a:t>
            </a:r>
            <a:r>
              <a:rPr lang="en-US" dirty="0">
                <a:solidFill>
                  <a:schemeClr val="accent6"/>
                </a:solidFill>
              </a:rPr>
              <a:t>)_pricing_decision.xlsx</a:t>
            </a:r>
            <a:r>
              <a:rPr lang="en-US" dirty="0"/>
              <a:t>“</a:t>
            </a:r>
          </a:p>
        </p:txBody>
      </p:sp>
      <p:sp>
        <p:nvSpPr>
          <p:cNvPr id="4" name="Rectangle 3"/>
          <p:cNvSpPr/>
          <p:nvPr/>
        </p:nvSpPr>
        <p:spPr>
          <a:xfrm>
            <a:off x="766354" y="23749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F00000000: </a:t>
            </a:r>
            <a:r>
              <a:rPr lang="en-US" dirty="0"/>
              <a:t>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T&lt;</a:t>
            </a:r>
            <a:r>
              <a:rPr lang="en-US" dirty="0" err="1">
                <a:solidFill>
                  <a:srgbClr val="FF0000"/>
                </a:solidFill>
              </a:rPr>
              <a:t>datetime</a:t>
            </a:r>
            <a:r>
              <a:rPr lang="en-US" dirty="0"/>
              <a:t>&gt;]: &lt;</a:t>
            </a:r>
            <a:r>
              <a:rPr lang="en-US" dirty="0" err="1"/>
              <a:t>datetime</a:t>
            </a:r>
            <a:r>
              <a:rPr lang="en-US" dirty="0"/>
              <a:t>&gt; is a hex string representing a win32 </a:t>
            </a:r>
            <a:r>
              <a:rPr lang="en-US" u="sng" dirty="0"/>
              <a:t>FILETIME </a:t>
            </a:r>
            <a:r>
              <a:rPr lang="en-US" dirty="0"/>
              <a:t>(64 bits) in big endian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O00000000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Last</a:t>
            </a:r>
            <a:r>
              <a:rPr lang="en-US" dirty="0"/>
              <a:t>: an ASCII string of a full path and file name.</a:t>
            </a:r>
          </a:p>
        </p:txBody>
      </p:sp>
      <p:pic>
        <p:nvPicPr>
          <p:cNvPr id="1028" name="Picture 4" descr="http://4.bp.blogspot.com/_IEmaCFe3y9g/SO3GGEF4UkI/AAAAAAAAAAc/z7waF2Lwg0s/s400/lb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r="6026" b="13126"/>
          <a:stretch/>
        </p:blipFill>
        <p:spPr bwMode="auto">
          <a:xfrm>
            <a:off x="9472444" y="469939"/>
            <a:ext cx="2562802" cy="123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150838" y="48200"/>
            <a:ext cx="165782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x = 0x01234567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354" y="3971461"/>
            <a:ext cx="75655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Win32 </a:t>
            </a:r>
            <a:r>
              <a:rPr lang="en-US" u="sng" dirty="0">
                <a:hlinkClick r:id="rId4"/>
              </a:rPr>
              <a:t>FILETIME:  </a:t>
            </a:r>
            <a:r>
              <a:rPr lang="en-US" dirty="0"/>
              <a:t>Contains a 64-bit value representing the number of </a:t>
            </a:r>
            <a:r>
              <a:rPr lang="en-US" dirty="0">
                <a:solidFill>
                  <a:srgbClr val="FF0000"/>
                </a:solidFill>
              </a:rPr>
              <a:t>100-nanosecond </a:t>
            </a:r>
            <a:r>
              <a:rPr lang="en-US" dirty="0"/>
              <a:t>intervals since January 1, 1601 00:00:00.0000000 UTC</a:t>
            </a:r>
          </a:p>
          <a:p>
            <a:endParaRPr lang="en-US" dirty="0"/>
          </a:p>
          <a:p>
            <a:r>
              <a:rPr lang="en-US" dirty="0"/>
              <a:t>0x01D065A7B4C94EE2= 130716160160780002</a:t>
            </a:r>
          </a:p>
          <a:p>
            <a:r>
              <a:rPr lang="en-US" dirty="0"/>
              <a:t> 130716160160780002 * </a:t>
            </a:r>
            <a:r>
              <a:rPr lang="en-US" dirty="0">
                <a:solidFill>
                  <a:srgbClr val="FF0000"/>
                </a:solidFill>
              </a:rPr>
              <a:t>100-nanosecond</a:t>
            </a:r>
            <a:r>
              <a:rPr lang="en-US" dirty="0"/>
              <a:t> = 13071616016,078,000,2 </a:t>
            </a:r>
            <a:r>
              <a:rPr lang="en-US" dirty="0">
                <a:solidFill>
                  <a:srgbClr val="FF0000"/>
                </a:solidFill>
              </a:rPr>
              <a:t>00 nanosecond</a:t>
            </a:r>
            <a:r>
              <a:rPr lang="en-US" dirty="0"/>
              <a:t> </a:t>
            </a:r>
          </a:p>
          <a:p>
            <a:r>
              <a:rPr lang="en-US" dirty="0"/>
              <a:t>=</a:t>
            </a:r>
            <a:r>
              <a:rPr lang="en-US" dirty="0">
                <a:solidFill>
                  <a:schemeClr val="accent2"/>
                </a:solidFill>
              </a:rPr>
              <a:t>13071616016</a:t>
            </a:r>
            <a:r>
              <a:rPr lang="en-US" dirty="0"/>
              <a:t>.078001022 </a:t>
            </a:r>
            <a:r>
              <a:rPr lang="en-US" dirty="0">
                <a:solidFill>
                  <a:schemeClr val="accent6"/>
                </a:solidFill>
              </a:rPr>
              <a:t>seconds</a:t>
            </a:r>
            <a:r>
              <a:rPr lang="en-US" dirty="0"/>
              <a:t> = 217860266 </a:t>
            </a:r>
            <a:r>
              <a:rPr lang="en-US" dirty="0">
                <a:solidFill>
                  <a:schemeClr val="accent6"/>
                </a:solidFill>
              </a:rPr>
              <a:t>Minutes = </a:t>
            </a:r>
            <a:r>
              <a:rPr lang="en-US" dirty="0"/>
              <a:t>3631004</a:t>
            </a:r>
            <a:r>
              <a:rPr lang="en-US" dirty="0">
                <a:solidFill>
                  <a:schemeClr val="accent6"/>
                </a:solidFill>
              </a:rPr>
              <a:t> hours</a:t>
            </a:r>
          </a:p>
          <a:p>
            <a:r>
              <a:rPr lang="en-US" dirty="0">
                <a:solidFill>
                  <a:schemeClr val="accent6"/>
                </a:solidFill>
              </a:rPr>
              <a:t>= </a:t>
            </a:r>
            <a:r>
              <a:rPr lang="en-US" dirty="0"/>
              <a:t>151291 </a:t>
            </a:r>
            <a:r>
              <a:rPr lang="en-US" dirty="0">
                <a:solidFill>
                  <a:schemeClr val="accent6"/>
                </a:solidFill>
              </a:rPr>
              <a:t>days</a:t>
            </a:r>
            <a:r>
              <a:rPr lang="en-US" dirty="0"/>
              <a:t> 20 </a:t>
            </a:r>
            <a:r>
              <a:rPr lang="en-US" dirty="0">
                <a:solidFill>
                  <a:schemeClr val="accent6"/>
                </a:solidFill>
              </a:rPr>
              <a:t>hours</a:t>
            </a:r>
            <a:r>
              <a:rPr lang="en-US" dirty="0"/>
              <a:t> = 414 </a:t>
            </a:r>
            <a:r>
              <a:rPr lang="en-US" dirty="0">
                <a:solidFill>
                  <a:schemeClr val="accent6"/>
                </a:solidFill>
              </a:rPr>
              <a:t>years</a:t>
            </a:r>
            <a:r>
              <a:rPr lang="en-US" dirty="0"/>
              <a:t> 84 </a:t>
            </a:r>
            <a:r>
              <a:rPr lang="en-US" dirty="0">
                <a:solidFill>
                  <a:schemeClr val="accent6"/>
                </a:solidFill>
              </a:rPr>
              <a:t>days</a:t>
            </a:r>
            <a:r>
              <a:rPr lang="en-US" dirty="0"/>
              <a:t> 20 </a:t>
            </a:r>
            <a:r>
              <a:rPr lang="en-US" dirty="0">
                <a:solidFill>
                  <a:schemeClr val="accent6"/>
                </a:solidFill>
              </a:rPr>
              <a:t>hours</a:t>
            </a:r>
            <a:r>
              <a:rPr lang="en-US" dirty="0"/>
              <a:t> (note that leap year is 366 days)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355" y="3789505"/>
            <a:ext cx="3509891" cy="26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8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45C0-7FFB-0EB1-FB11-63E8A3AC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D025-7B0F-EC27-C3F4-87FAA453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9544" cy="4351338"/>
          </a:xfrm>
        </p:spPr>
        <p:txBody>
          <a:bodyPr/>
          <a:lstStyle/>
          <a:p>
            <a:r>
              <a:rPr lang="en-US" dirty="0"/>
              <a:t>How to find mapped network device IP</a:t>
            </a:r>
          </a:p>
          <a:p>
            <a:r>
              <a:rPr lang="en-US" dirty="0"/>
              <a:t>Recover a user’s traverse (viewed folders) history </a:t>
            </a:r>
          </a:p>
          <a:p>
            <a:pPr lvl="1"/>
            <a:r>
              <a:rPr lang="en-US" dirty="0"/>
              <a:t>folders in mounted devices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folders in mapped network devices (this PPT)</a:t>
            </a:r>
          </a:p>
          <a:p>
            <a:r>
              <a:rPr lang="en-US" dirty="0"/>
              <a:t>Find whether a user clicked (opened) a file</a:t>
            </a:r>
          </a:p>
          <a:p>
            <a:endParaRPr lang="en-US" dirty="0"/>
          </a:p>
        </p:txBody>
      </p:sp>
      <p:pic>
        <p:nvPicPr>
          <p:cNvPr id="4" name="Picture 14" descr="Yes We're Open&quot; Images – Browse 63 Stock Photos, Vectors, and Video | Adobe  Stock">
            <a:extLst>
              <a:ext uri="{FF2B5EF4-FFF2-40B4-BE49-F238E27FC236}">
                <a16:creationId xmlns:a16="http://schemas.microsoft.com/office/drawing/2014/main" id="{2E4D474F-E2C6-3A40-65EB-1186FCA30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2" b="9662"/>
          <a:stretch/>
        </p:blipFill>
        <p:spPr bwMode="auto">
          <a:xfrm>
            <a:off x="9589396" y="4217428"/>
            <a:ext cx="1600912" cy="132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Open, file Icon in Flatastic 10 Icons">
            <a:extLst>
              <a:ext uri="{FF2B5EF4-FFF2-40B4-BE49-F238E27FC236}">
                <a16:creationId xmlns:a16="http://schemas.microsoft.com/office/drawing/2014/main" id="{7C965C3C-19E7-FEE3-A655-DE46C78AA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262" y="1486980"/>
            <a:ext cx="1694682" cy="169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Secure File Sharing | Share Files With Anyone - Box">
            <a:extLst>
              <a:ext uri="{FF2B5EF4-FFF2-40B4-BE49-F238E27FC236}">
                <a16:creationId xmlns:a16="http://schemas.microsoft.com/office/drawing/2014/main" id="{476B3A7F-D726-704A-16EF-E2D17A6F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82" y="4217428"/>
            <a:ext cx="165576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120E0-9FCC-3988-A612-7D527BF20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7757" y="2069480"/>
            <a:ext cx="2713782" cy="12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28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win32 </a:t>
            </a:r>
            <a:r>
              <a:rPr lang="en-US" u="sng" dirty="0"/>
              <a:t>FILETIME </a:t>
            </a:r>
            <a:r>
              <a:rPr lang="en-US" dirty="0"/>
              <a:t>(64 bits)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53594"/>
            <a:ext cx="5606143" cy="1624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41541"/>
            <a:ext cx="7420275" cy="226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5B06A0-1208-4D7F-8D07-B133850C92B7}"/>
              </a:ext>
            </a:extLst>
          </p:cNvPr>
          <p:cNvSpPr txBox="1"/>
          <p:nvPr/>
        </p:nvSpPr>
        <p:spPr>
          <a:xfrm>
            <a:off x="838201" y="1787475"/>
            <a:ext cx="25146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chemeClr val="accent6"/>
                </a:solidFill>
              </a:rPr>
              <a:t>time_decode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77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806" y="637218"/>
            <a:ext cx="7788316" cy="3791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298" y="4861520"/>
            <a:ext cx="7788316" cy="11073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00087" y="1532239"/>
            <a:ext cx="180600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--</a:t>
            </a:r>
            <a:r>
              <a:rPr lang="en-US" sz="1600" dirty="0" err="1">
                <a:solidFill>
                  <a:srgbClr val="FF0000"/>
                </a:solidFill>
              </a:rPr>
              <a:t>wh</a:t>
            </a:r>
            <a:r>
              <a:rPr lang="en-US" sz="1600" dirty="0"/>
              <a:t>: Windows Hex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CD704-141E-4235-B59E-540E63821913}"/>
              </a:ext>
            </a:extLst>
          </p:cNvPr>
          <p:cNvSpPr txBox="1"/>
          <p:nvPr/>
        </p:nvSpPr>
        <p:spPr>
          <a:xfrm>
            <a:off x="3462111" y="4921731"/>
            <a:ext cx="24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python3 if throws errors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3B9FB-B563-4959-B97B-8E9DC86AA335}"/>
              </a:ext>
            </a:extLst>
          </p:cNvPr>
          <p:cNvSpPr txBox="1"/>
          <p:nvPr/>
        </p:nvSpPr>
        <p:spPr>
          <a:xfrm>
            <a:off x="3635005" y="1382271"/>
            <a:ext cx="24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python3 if throws errors</a:t>
            </a:r>
          </a:p>
        </p:txBody>
      </p:sp>
    </p:spTree>
    <p:extLst>
      <p:ext uri="{BB962C8B-B14F-4D97-AF65-F5344CB8AC3E}">
        <p14:creationId xmlns:p14="http://schemas.microsoft.com/office/powerpoint/2010/main" val="407093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</a:t>
            </a:r>
            <a:r>
              <a:rPr lang="en-US" dirty="0"/>
              <a:t>	Find traces related to cloud services on PC (Service name, log files...)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directory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\User\informant\Downloads\icloudsetup.exe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\User\informant\Downloads\googledrivesync.exe</a:t>
            </a:r>
          </a:p>
          <a:p>
            <a:r>
              <a:rPr lang="en-US" dirty="0"/>
              <a:t>Installed directory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User\informant\</a:t>
            </a:r>
            <a:r>
              <a:rPr lang="en-US" sz="2000" i="1" dirty="0" err="1">
                <a:solidFill>
                  <a:srgbClr val="7030A0"/>
                </a:solidFill>
              </a:rPr>
              <a:t>AppData</a:t>
            </a:r>
            <a:r>
              <a:rPr lang="en-US" sz="2000" i="1" dirty="0">
                <a:solidFill>
                  <a:srgbClr val="7030A0"/>
                </a:solidFill>
              </a:rPr>
              <a:t>\Google\Drive\</a:t>
            </a:r>
            <a:r>
              <a:rPr lang="en-US" sz="2000" i="1" dirty="0" err="1">
                <a:solidFill>
                  <a:srgbClr val="7030A0"/>
                </a:solidFill>
              </a:rPr>
              <a:t>user_default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</a:p>
          <a:p>
            <a:r>
              <a:rPr lang="en-US" dirty="0"/>
              <a:t>Registry that related to Installation/Uninstall/Execution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 err="1"/>
              <a:t>Autoruns</a:t>
            </a:r>
            <a:endParaRPr lang="en-US" dirty="0"/>
          </a:p>
          <a:p>
            <a:pPr lvl="1"/>
            <a:r>
              <a:rPr lang="en-US" dirty="0" err="1"/>
              <a:t>UserAssist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Classes…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9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29.1</a:t>
            </a:r>
            <a:r>
              <a:rPr lang="en-US" dirty="0"/>
              <a:t> Search download 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38349"/>
            <a:ext cx="8209765" cy="1765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E6E35-3EC5-4401-BB58-9C55EEE7DE01}"/>
              </a:ext>
            </a:extLst>
          </p:cNvPr>
          <p:cNvSpPr txBox="1"/>
          <p:nvPr/>
        </p:nvSpPr>
        <p:spPr>
          <a:xfrm>
            <a:off x="838200" y="1847207"/>
            <a:ext cx="351472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traces in download directory</a:t>
            </a:r>
          </a:p>
        </p:txBody>
      </p:sp>
    </p:spTree>
    <p:extLst>
      <p:ext uri="{BB962C8B-B14F-4D97-AF65-F5344CB8AC3E}">
        <p14:creationId xmlns:p14="http://schemas.microsoft.com/office/powerpoint/2010/main" val="707937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29.2 </a:t>
            </a:r>
            <a:r>
              <a:rPr lang="en-US" dirty="0"/>
              <a:t>Search Installation directory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43348"/>
            <a:ext cx="9732575" cy="1582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E6FDD-F975-4F9C-9445-88EA3C75FB08}"/>
              </a:ext>
            </a:extLst>
          </p:cNvPr>
          <p:cNvSpPr txBox="1"/>
          <p:nvPr/>
        </p:nvSpPr>
        <p:spPr>
          <a:xfrm>
            <a:off x="838198" y="1897017"/>
            <a:ext cx="651819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all file names contains the key words “google” using regex (practice a different method other than </a:t>
            </a:r>
            <a:r>
              <a:rPr lang="en-US" i="1" dirty="0" err="1">
                <a:solidFill>
                  <a:srgbClr val="7030A0"/>
                </a:solidFill>
              </a:rPr>
              <a:t>fls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8" y="4134896"/>
            <a:ext cx="973257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 err="1">
                <a:solidFill>
                  <a:srgbClr val="FF0000"/>
                </a:solidFill>
              </a:rPr>
              <a:t>regextype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‘</a:t>
            </a:r>
            <a:r>
              <a:rPr lang="en-US" dirty="0" err="1"/>
              <a:t>findutils</a:t>
            </a:r>
            <a:r>
              <a:rPr lang="en-US" dirty="0"/>
              <a:t>-default’, ‘</a:t>
            </a:r>
            <a:r>
              <a:rPr lang="en-US" dirty="0" err="1"/>
              <a:t>ed</a:t>
            </a:r>
            <a:r>
              <a:rPr lang="en-US" dirty="0"/>
              <a:t>’, ‘</a:t>
            </a:r>
            <a:r>
              <a:rPr lang="en-US" dirty="0" err="1"/>
              <a:t>emacs</a:t>
            </a:r>
            <a:r>
              <a:rPr lang="en-US" dirty="0"/>
              <a:t>’, ‘gnu-</a:t>
            </a:r>
            <a:r>
              <a:rPr lang="en-US" dirty="0" err="1"/>
              <a:t>awk</a:t>
            </a:r>
            <a:r>
              <a:rPr lang="en-US" dirty="0"/>
              <a:t>’, ‘</a:t>
            </a:r>
            <a:r>
              <a:rPr lang="en-US" dirty="0">
                <a:solidFill>
                  <a:srgbClr val="FF0000"/>
                </a:solidFill>
              </a:rPr>
              <a:t>grep</a:t>
            </a:r>
            <a:r>
              <a:rPr lang="en-US" dirty="0"/>
              <a:t>’, ‘</a:t>
            </a:r>
            <a:r>
              <a:rPr lang="en-US" dirty="0" err="1"/>
              <a:t>posix-awk</a:t>
            </a:r>
            <a:r>
              <a:rPr lang="en-US" dirty="0"/>
              <a:t>’, ‘</a:t>
            </a:r>
            <a:r>
              <a:rPr lang="en-US" dirty="0" err="1"/>
              <a:t>awk</a:t>
            </a:r>
            <a:r>
              <a:rPr lang="en-US" dirty="0"/>
              <a:t>’, ‘</a:t>
            </a:r>
            <a:r>
              <a:rPr lang="en-US" dirty="0" err="1"/>
              <a:t>posix</a:t>
            </a:r>
            <a:r>
              <a:rPr lang="en-US" dirty="0"/>
              <a:t>-basic’, ‘</a:t>
            </a:r>
            <a:r>
              <a:rPr lang="en-US" dirty="0" err="1"/>
              <a:t>posix-egrep</a:t>
            </a:r>
            <a:r>
              <a:rPr lang="en-US" dirty="0"/>
              <a:t>’, ‘</a:t>
            </a:r>
            <a:r>
              <a:rPr lang="en-US" dirty="0" err="1"/>
              <a:t>egrep</a:t>
            </a:r>
            <a:r>
              <a:rPr lang="en-US" dirty="0"/>
              <a:t>’, ‘</a:t>
            </a:r>
            <a:r>
              <a:rPr lang="en-US" dirty="0" err="1"/>
              <a:t>posix</a:t>
            </a:r>
            <a:r>
              <a:rPr lang="en-US" dirty="0"/>
              <a:t>-extended’, ‘</a:t>
            </a:r>
            <a:r>
              <a:rPr lang="en-US" dirty="0" err="1"/>
              <a:t>posix</a:t>
            </a:r>
            <a:r>
              <a:rPr lang="en-US" dirty="0"/>
              <a:t>-minimal-basic’, ‘</a:t>
            </a:r>
            <a:r>
              <a:rPr lang="en-US" dirty="0" err="1"/>
              <a:t>sed</a:t>
            </a:r>
            <a:r>
              <a:rPr lang="en-US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-regex: </a:t>
            </a:r>
            <a:r>
              <a:rPr lang="en-US" dirty="0"/>
              <a:t>find expression matches the </a:t>
            </a:r>
            <a:r>
              <a:rPr lang="en-US" dirty="0">
                <a:solidFill>
                  <a:srgbClr val="7030A0"/>
                </a:solidFill>
              </a:rPr>
              <a:t>whole</a:t>
            </a:r>
            <a:r>
              <a:rPr lang="en-US" dirty="0"/>
              <a:t> name </a:t>
            </a:r>
            <a:r>
              <a:rPr lang="en-US" b="1" dirty="0">
                <a:solidFill>
                  <a:srgbClr val="7030A0"/>
                </a:solidFill>
              </a:rPr>
              <a:t>".*google.*"</a:t>
            </a:r>
          </a:p>
        </p:txBody>
      </p:sp>
    </p:spTree>
    <p:extLst>
      <p:ext uri="{BB962C8B-B14F-4D97-AF65-F5344CB8AC3E}">
        <p14:creationId xmlns:p14="http://schemas.microsoft.com/office/powerpoint/2010/main" val="1091353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29.3 </a:t>
            </a:r>
            <a:r>
              <a:rPr lang="en-US" dirty="0"/>
              <a:t>Search Registry (installation/uninstallation/execution)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4944"/>
            <a:ext cx="8156662" cy="31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1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85" y="1176690"/>
            <a:ext cx="8951671" cy="1505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8586" y="807358"/>
            <a:ext cx="23707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installer registry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85" y="3278174"/>
            <a:ext cx="8951671" cy="1605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8585" y="2908842"/>
            <a:ext cx="261443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uninstaller registry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8585" y="4883734"/>
            <a:ext cx="75491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When a software is installed, often save uninstallation information in a registry</a:t>
            </a:r>
          </a:p>
        </p:txBody>
      </p:sp>
    </p:spTree>
    <p:extLst>
      <p:ext uri="{BB962C8B-B14F-4D97-AF65-F5344CB8AC3E}">
        <p14:creationId xmlns:p14="http://schemas.microsoft.com/office/powerpoint/2010/main" val="3769987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Automatic Startup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\Run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HKCU\SOFTWARE\Wow6432Node\Microsoft\Windows\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\Run (only on 64-bit systems)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 NT\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\Windows\Run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RunOnce</a:t>
            </a:r>
            <a:r>
              <a:rPr lang="en-US" sz="2000" i="1" dirty="0">
                <a:solidFill>
                  <a:srgbClr val="7030A0"/>
                </a:solidFill>
              </a:rPr>
              <a:t> (runs the program/command only once, clears it as soon as it is run)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RunOnceEx</a:t>
            </a:r>
            <a:r>
              <a:rPr lang="en-US" sz="2000" i="1" dirty="0">
                <a:solidFill>
                  <a:srgbClr val="7030A0"/>
                </a:solidFill>
              </a:rPr>
              <a:t> (runs the program/command only once, clears it as soon as execution completes)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RunServices</a:t>
            </a:r>
            <a:endParaRPr lang="en-US" sz="2000" i="1" dirty="0">
              <a:solidFill>
                <a:srgbClr val="7030A0"/>
              </a:solidFill>
            </a:endParaRP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RunServicesOnce</a:t>
            </a:r>
            <a:endParaRPr lang="en-US" sz="2000" i="1" dirty="0">
              <a:solidFill>
                <a:srgbClr val="7030A0"/>
              </a:solidFill>
            </a:endParaRPr>
          </a:p>
          <a:p>
            <a:r>
              <a:rPr lang="en-US" sz="2000" i="1" dirty="0">
                <a:solidFill>
                  <a:srgbClr val="7030A0"/>
                </a:solidFill>
              </a:rPr>
              <a:t>HKLM\System\</a:t>
            </a:r>
            <a:r>
              <a:rPr lang="en-US" sz="2000" i="1" dirty="0" err="1">
                <a:solidFill>
                  <a:srgbClr val="7030A0"/>
                </a:solidFill>
              </a:rPr>
              <a:t>CurrentControlSet</a:t>
            </a:r>
            <a:r>
              <a:rPr lang="en-US" sz="2000" i="1" dirty="0">
                <a:solidFill>
                  <a:srgbClr val="7030A0"/>
                </a:solidFill>
              </a:rPr>
              <a:t>\Services</a:t>
            </a:r>
          </a:p>
          <a:p>
            <a:endParaRPr lang="en-US" sz="20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95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30. </a:t>
            </a:r>
            <a:r>
              <a:rPr lang="en-US" dirty="0"/>
              <a:t>What files were deleted from Google Drive?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Trace locations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\sync_log.log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</a:t>
            </a:r>
            <a:r>
              <a:rPr lang="en-US" i="1" dirty="0" err="1">
                <a:solidFill>
                  <a:srgbClr val="007DB5"/>
                </a:solidFill>
              </a:rPr>
              <a:t>snapshot.db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</a:t>
            </a:r>
            <a:r>
              <a:rPr lang="en-US" i="1" dirty="0" err="1">
                <a:solidFill>
                  <a:srgbClr val="007DB5"/>
                </a:solidFill>
              </a:rPr>
              <a:t>snapshot.db-wal</a:t>
            </a:r>
            <a:endParaRPr lang="en-US" i="1" dirty="0">
              <a:solidFill>
                <a:srgbClr val="007DB5"/>
              </a:solidFill>
            </a:endParaRPr>
          </a:p>
          <a:p>
            <a:r>
              <a:rPr lang="en-US" dirty="0"/>
              <a:t>Last two files are deleted because of the logoff activity.</a:t>
            </a:r>
          </a:p>
          <a:p>
            <a:pPr lvl="1"/>
            <a:r>
              <a:rPr lang="en-US" dirty="0"/>
              <a:t> Need to recover records from unused area of SQLite file.</a:t>
            </a:r>
          </a:p>
          <a:p>
            <a:pPr lvl="1"/>
            <a:r>
              <a:rPr lang="en-US" dirty="0"/>
              <a:t> If ‘</a:t>
            </a:r>
            <a:r>
              <a:rPr lang="en-US" i="1" dirty="0">
                <a:solidFill>
                  <a:srgbClr val="007DB5"/>
                </a:solidFill>
              </a:rPr>
              <a:t>sync_log.log</a:t>
            </a:r>
            <a:r>
              <a:rPr lang="en-US" dirty="0"/>
              <a:t>’ file is missing, deleted SQLite record recovery should be considered.</a:t>
            </a:r>
          </a:p>
          <a:p>
            <a:r>
              <a:rPr lang="en-US" dirty="0" err="1"/>
              <a:t>wal</a:t>
            </a:r>
            <a:r>
              <a:rPr lang="en-US" dirty="0"/>
              <a:t>: </a:t>
            </a:r>
            <a:r>
              <a:rPr lang="en-GB" dirty="0"/>
              <a:t>Write Ahead Log</a:t>
            </a:r>
            <a:endParaRPr lang="en-US" dirty="0"/>
          </a:p>
          <a:p>
            <a:pPr lvl="1"/>
            <a:r>
              <a:rPr lang="en-GB" dirty="0"/>
              <a:t>Used in nearly all modern RDBMS systems to provide durable and atomic transactions. </a:t>
            </a:r>
          </a:p>
          <a:p>
            <a:pPr lvl="1"/>
            <a:r>
              <a:rPr lang="en-GB" dirty="0"/>
              <a:t>Any transaction performed on the database is first written out as a WAL file, then applied to the actual on-disk table data files.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62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99" y="2062925"/>
            <a:ext cx="10202458" cy="2441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499" y="1693593"/>
            <a:ext cx="47961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the location of google log file </a:t>
            </a:r>
            <a:r>
              <a:rPr lang="en-US" i="1" dirty="0">
                <a:solidFill>
                  <a:srgbClr val="007DB5"/>
                </a:solidFill>
              </a:rPr>
              <a:t>sync_log.log</a:t>
            </a:r>
          </a:p>
        </p:txBody>
      </p:sp>
    </p:spTree>
    <p:extLst>
      <p:ext uri="{BB962C8B-B14F-4D97-AF65-F5344CB8AC3E}">
        <p14:creationId xmlns:p14="http://schemas.microsoft.com/office/powerpoint/2010/main" val="250052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5AEA-7A84-4F6A-A146-D497F71B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related to traversed directories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B3A9-CADA-4EE7-963F-CCF7898F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artifacts that contain </a:t>
            </a:r>
            <a:r>
              <a:rPr lang="en-US" dirty="0">
                <a:solidFill>
                  <a:srgbClr val="7030A0"/>
                </a:solidFill>
              </a:rPr>
              <a:t>only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traversed directories</a:t>
            </a:r>
          </a:p>
          <a:p>
            <a:pPr lvl="1"/>
            <a:r>
              <a:rPr lang="en-US" dirty="0" err="1"/>
              <a:t>shellbag</a:t>
            </a:r>
            <a:r>
              <a:rPr lang="en-US" dirty="0"/>
              <a:t>, </a:t>
            </a:r>
          </a:p>
          <a:p>
            <a:r>
              <a:rPr lang="en-US" dirty="0"/>
              <a:t>Investigate artifacts that  traversed files </a:t>
            </a:r>
            <a:r>
              <a:rPr lang="en-US" dirty="0">
                <a:solidFill>
                  <a:srgbClr val="7030A0"/>
                </a:solidFill>
              </a:rPr>
              <a:t>also</a:t>
            </a:r>
            <a:r>
              <a:rPr lang="en-US" dirty="0"/>
              <a:t> contain </a:t>
            </a:r>
            <a:r>
              <a:rPr lang="en-US" dirty="0">
                <a:solidFill>
                  <a:srgbClr val="FF0000"/>
                </a:solidFill>
              </a:rPr>
              <a:t>traversed directories</a:t>
            </a:r>
          </a:p>
          <a:p>
            <a:pPr lvl="1"/>
            <a:r>
              <a:rPr lang="en-US" dirty="0" err="1"/>
              <a:t>Jumplist</a:t>
            </a:r>
            <a:r>
              <a:rPr lang="en-US" dirty="0"/>
              <a:t> (</a:t>
            </a:r>
            <a:r>
              <a:rPr lang="en-US" dirty="0" err="1"/>
              <a:t>AutomaticDestinations</a:t>
            </a:r>
            <a:r>
              <a:rPr lang="en-US" dirty="0"/>
              <a:t>, </a:t>
            </a:r>
            <a:r>
              <a:rPr lang="en-US" dirty="0" err="1"/>
              <a:t>CustomDestinations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01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7DB5"/>
                </a:solidFill>
              </a:rPr>
              <a:t>sync_log.log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Listing of three actions taken by Google Drive</a:t>
            </a:r>
          </a:p>
          <a:p>
            <a:pPr lvl="1"/>
            <a:r>
              <a:rPr lang="en-US" i="1" dirty="0" err="1">
                <a:solidFill>
                  <a:srgbClr val="007DB5"/>
                </a:solidFill>
              </a:rPr>
              <a:t>Action.CREATE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7DB5"/>
                </a:solidFill>
              </a:rPr>
              <a:t>Action.MODIFY</a:t>
            </a:r>
            <a:r>
              <a:rPr lang="en-US" dirty="0"/>
              <a:t>, and </a:t>
            </a:r>
            <a:r>
              <a:rPr lang="en-US" i="1" dirty="0" err="1">
                <a:solidFill>
                  <a:srgbClr val="007DB5"/>
                </a:solidFill>
              </a:rPr>
              <a:t>Action.DELETE</a:t>
            </a:r>
            <a:r>
              <a:rPr lang="en-US" dirty="0">
                <a:solidFill>
                  <a:srgbClr val="007DB5"/>
                </a:solidFill>
              </a:rPr>
              <a:t> </a:t>
            </a:r>
          </a:p>
          <a:p>
            <a:r>
              <a:rPr lang="en-US" dirty="0"/>
              <a:t>Three actions are paired up with </a:t>
            </a:r>
          </a:p>
          <a:p>
            <a:pPr lvl="1"/>
            <a:r>
              <a:rPr lang="en-US" i="1" dirty="0">
                <a:solidFill>
                  <a:schemeClr val="accent2"/>
                </a:solidFill>
              </a:rPr>
              <a:t>DIRECTION.UPLOAD</a:t>
            </a:r>
            <a:r>
              <a:rPr lang="en-US" dirty="0"/>
              <a:t>: actions taken on the local machine which are synced to other Google Drive folders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DIRECTION.DOWNLOAD</a:t>
            </a:r>
            <a:r>
              <a:rPr lang="en-US" i="1" dirty="0">
                <a:solidFill>
                  <a:srgbClr val="7030A0"/>
                </a:solidFill>
              </a:rPr>
              <a:t>: </a:t>
            </a:r>
            <a:r>
              <a:rPr lang="en-US" dirty="0"/>
              <a:t>actions taken elsewhere which are synced to the local machine</a:t>
            </a:r>
          </a:p>
          <a:p>
            <a:r>
              <a:rPr lang="en-US" dirty="0"/>
              <a:t>Assume a suspect </a:t>
            </a:r>
            <a:r>
              <a:rPr lang="en-US" i="1" dirty="0">
                <a:solidFill>
                  <a:srgbClr val="007DB5"/>
                </a:solidFill>
              </a:rPr>
              <a:t>created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the folder on this local machine's Google Drive </a:t>
            </a:r>
          </a:p>
          <a:p>
            <a:pPr lvl="1"/>
            <a:r>
              <a:rPr lang="en-US" dirty="0"/>
              <a:t>Search for </a:t>
            </a:r>
            <a:r>
              <a:rPr lang="en-US" i="1" dirty="0" err="1">
                <a:solidFill>
                  <a:srgbClr val="007DB5"/>
                </a:solidFill>
              </a:rPr>
              <a:t>Action.CREATE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with </a:t>
            </a:r>
            <a:r>
              <a:rPr lang="en-US" i="1" dirty="0">
                <a:solidFill>
                  <a:srgbClr val="007DB5"/>
                </a:solidFill>
              </a:rPr>
              <a:t>DIRECTION.UPLOAD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F04BA8-1FB9-44A3-B244-EF8BE5919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662" y="230188"/>
            <a:ext cx="1138237" cy="1138237"/>
          </a:xfrm>
          <a:prstGeom prst="rect">
            <a:avLst/>
          </a:prstGeom>
        </p:spPr>
      </p:pic>
      <p:pic>
        <p:nvPicPr>
          <p:cNvPr id="1026" name="Picture 2" descr="Computer - Free computer icons">
            <a:extLst>
              <a:ext uri="{FF2B5EF4-FFF2-40B4-BE49-F238E27FC236}">
                <a16:creationId xmlns:a16="http://schemas.microsoft.com/office/drawing/2014/main" id="{1DD6B319-0CF2-493A-B2FB-D21C886C1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6" y="2085975"/>
            <a:ext cx="912812" cy="9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C7A811-1679-45EF-A03D-4803702B26AE}"/>
              </a:ext>
            </a:extLst>
          </p:cNvPr>
          <p:cNvCxnSpPr/>
          <p:nvPr/>
        </p:nvCxnSpPr>
        <p:spPr>
          <a:xfrm flipV="1">
            <a:off x="9926664" y="1100380"/>
            <a:ext cx="0" cy="9298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55EE9-FB91-4E97-AB73-301064184B83}"/>
              </a:ext>
            </a:extLst>
          </p:cNvPr>
          <p:cNvCxnSpPr>
            <a:cxnSpLocks/>
          </p:cNvCxnSpPr>
          <p:nvPr/>
        </p:nvCxnSpPr>
        <p:spPr>
          <a:xfrm>
            <a:off x="10247126" y="1124892"/>
            <a:ext cx="0" cy="96108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BE7E43-7B9C-437B-9EA6-47C1A56BDCE3}"/>
              </a:ext>
            </a:extLst>
          </p:cNvPr>
          <p:cNvSpPr txBox="1"/>
          <p:nvPr/>
        </p:nvSpPr>
        <p:spPr>
          <a:xfrm>
            <a:off x="8284543" y="1462151"/>
            <a:ext cx="17362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2"/>
                </a:solidFill>
              </a:rPr>
              <a:t>DIRECTION.UPLOAD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5728D0-A3AA-4551-AA6A-A2788214550C}"/>
              </a:ext>
            </a:extLst>
          </p:cNvPr>
          <p:cNvSpPr txBox="1"/>
          <p:nvPr/>
        </p:nvSpPr>
        <p:spPr>
          <a:xfrm>
            <a:off x="10247126" y="1462151"/>
            <a:ext cx="1989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DIRECTION.DOWNLOAD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58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70" y="789754"/>
            <a:ext cx="9030483" cy="5540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8070" y="420422"/>
            <a:ext cx="53912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</a:t>
            </a:r>
            <a:r>
              <a:rPr lang="en-US" i="1" dirty="0">
                <a:solidFill>
                  <a:srgbClr val="FF0000"/>
                </a:solidFill>
              </a:rPr>
              <a:t>Delete</a:t>
            </a:r>
            <a:r>
              <a:rPr lang="en-US" dirty="0"/>
              <a:t> or </a:t>
            </a:r>
            <a:r>
              <a:rPr lang="en-US" i="1">
                <a:solidFill>
                  <a:srgbClr val="FF0000"/>
                </a:solidFill>
              </a:rPr>
              <a:t>Create</a:t>
            </a:r>
            <a:r>
              <a:rPr lang="en-US"/>
              <a:t> actions </a:t>
            </a:r>
            <a:r>
              <a:rPr lang="en-US" dirty="0"/>
              <a:t>recorded by the log file </a:t>
            </a:r>
          </a:p>
        </p:txBody>
      </p:sp>
    </p:spTree>
    <p:extLst>
      <p:ext uri="{BB962C8B-B14F-4D97-AF65-F5344CB8AC3E}">
        <p14:creationId xmlns:p14="http://schemas.microsoft.com/office/powerpoint/2010/main" val="3593567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31.</a:t>
            </a:r>
            <a:r>
              <a:rPr lang="en-US" dirty="0"/>
              <a:t>	Identify account information for synchronizing Google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Trace locations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\sync_log.log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Account information, i.e., email, is needed when sync local and remote hosts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</a:t>
            </a:r>
            <a:r>
              <a:rPr lang="en-US" i="1" dirty="0" err="1">
                <a:solidFill>
                  <a:srgbClr val="7030A0"/>
                </a:solidFill>
              </a:rPr>
              <a:t>sync_config.db</a:t>
            </a:r>
            <a:endParaRPr lang="en-US" i="1" dirty="0">
              <a:solidFill>
                <a:srgbClr val="7030A0"/>
              </a:solidFill>
            </a:endParaRP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</a:t>
            </a:r>
            <a:r>
              <a:rPr lang="en-US" i="1" dirty="0" err="1">
                <a:solidFill>
                  <a:srgbClr val="7030A0"/>
                </a:solidFill>
              </a:rPr>
              <a:t>sync_config.db-wal</a:t>
            </a:r>
            <a:endParaRPr lang="en-US" i="1" dirty="0">
              <a:solidFill>
                <a:srgbClr val="7030A0"/>
              </a:solidFill>
            </a:endParaRPr>
          </a:p>
          <a:p>
            <a:r>
              <a:rPr lang="en-US" dirty="0"/>
              <a:t>If ‘</a:t>
            </a:r>
            <a:r>
              <a:rPr lang="en-US" i="1" dirty="0">
                <a:solidFill>
                  <a:srgbClr val="7030A0"/>
                </a:solidFill>
              </a:rPr>
              <a:t>sync_log.log</a:t>
            </a:r>
            <a:r>
              <a:rPr lang="en-US" dirty="0"/>
              <a:t>’ file is missing, deleted SQLite record recovery should be considered</a:t>
            </a:r>
          </a:p>
          <a:p>
            <a:pPr lvl="1"/>
            <a:r>
              <a:rPr lang="en-US" dirty="0"/>
              <a:t>the topic will be covered in Volume Shadow Copy</a:t>
            </a:r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F25F455-FA17-4FB1-A4D6-21C915097505}"/>
              </a:ext>
            </a:extLst>
          </p:cNvPr>
          <p:cNvSpPr/>
          <p:nvPr/>
        </p:nvSpPr>
        <p:spPr>
          <a:xfrm rot="10800000">
            <a:off x="10375392" y="26136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5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email via regex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4567"/>
            <a:ext cx="10368852" cy="2532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70401"/>
            <a:ext cx="7852954" cy="2108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852491-1F48-403F-9FDF-C4A20A571AC6}"/>
              </a:ext>
            </a:extLst>
          </p:cNvPr>
          <p:cNvSpPr txBox="1"/>
          <p:nvPr/>
        </p:nvSpPr>
        <p:spPr>
          <a:xfrm>
            <a:off x="8884920" y="4364474"/>
            <a:ext cx="3200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\b </a:t>
            </a:r>
            <a:r>
              <a:rPr lang="en-GB" sz="1400" dirty="0"/>
              <a:t>assert position at a word boundary</a:t>
            </a:r>
          </a:p>
          <a:p>
            <a:r>
              <a:rPr lang="en-GB" sz="1400" b="0" i="0" dirty="0">
                <a:solidFill>
                  <a:srgbClr val="FF0000"/>
                </a:solidFill>
                <a:effectLst/>
                <a:latin typeface="inherit"/>
              </a:rPr>
              <a:t>\w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matches any word character (equivalent to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inherit"/>
              </a:rPr>
              <a:t>[a-zA-Z0-9_]</a:t>
            </a:r>
            <a:r>
              <a:rPr lang="en-GB" sz="1400" b="0" i="0" dirty="0">
                <a:effectLst/>
                <a:latin typeface="Open Sans" panose="020B0606030504020204" pitchFamily="34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2399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6738FE-528A-4686-8577-E2836703A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869" y="2140404"/>
            <a:ext cx="8451312" cy="2751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3FFD4-CF1C-4C58-B0DC-4F1A2DAE2163}"/>
              </a:ext>
            </a:extLst>
          </p:cNvPr>
          <p:cNvSpPr txBox="1"/>
          <p:nvPr/>
        </p:nvSpPr>
        <p:spPr>
          <a:xfrm>
            <a:off x="1498869" y="1771072"/>
            <a:ext cx="401610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Search email via regex under a folder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39605-6B78-4242-B0B1-4211CE37667C}"/>
              </a:ext>
            </a:extLst>
          </p:cNvPr>
          <p:cNvSpPr txBox="1"/>
          <p:nvPr/>
        </p:nvSpPr>
        <p:spPr>
          <a:xfrm>
            <a:off x="1557338" y="5143500"/>
            <a:ext cx="211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-h: no file name</a:t>
            </a:r>
          </a:p>
          <a:p>
            <a:r>
              <a:rPr lang="en-US" dirty="0"/>
              <a:t>-o: show only match</a:t>
            </a:r>
          </a:p>
          <a:p>
            <a:r>
              <a:rPr lang="en-US" dirty="0"/>
              <a:t>-a: search binary too</a:t>
            </a:r>
          </a:p>
        </p:txBody>
      </p:sp>
    </p:spTree>
    <p:extLst>
      <p:ext uri="{BB962C8B-B14F-4D97-AF65-F5344CB8AC3E}">
        <p14:creationId xmlns:p14="http://schemas.microsoft.com/office/powerpoint/2010/main" val="117981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E8FC-6C27-4136-9FEA-4BA741DD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Google Drive Log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FE147-E977-4044-BE2E-95CA061B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35" y="2037392"/>
            <a:ext cx="1912786" cy="1798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BF2FC4-59C6-4DF6-B7FB-CD055E7F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768" y="1887092"/>
            <a:ext cx="8123357" cy="3883980"/>
          </a:xfrm>
          <a:prstGeom prst="rect">
            <a:avLst/>
          </a:prstGeom>
        </p:spPr>
      </p:pic>
      <p:pic>
        <p:nvPicPr>
          <p:cNvPr id="1026" name="Picture 2" descr="Free Post It Note Transparent Background, Download Free Post It Note  Transparent Background png images, Free ClipArts on Clipart Library">
            <a:extLst>
              <a:ext uri="{FF2B5EF4-FFF2-40B4-BE49-F238E27FC236}">
                <a16:creationId xmlns:a16="http://schemas.microsoft.com/office/drawing/2014/main" id="{53CE5109-B1FC-46D6-8D33-F116081B5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6" y="168721"/>
            <a:ext cx="864042" cy="8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BC8FD2-90D7-4250-A8E1-E543BD9410CE}"/>
              </a:ext>
            </a:extLst>
          </p:cNvPr>
          <p:cNvSpPr txBox="1"/>
          <p:nvPr/>
        </p:nvSpPr>
        <p:spPr>
          <a:xfrm flipH="1">
            <a:off x="2224454" y="4664305"/>
            <a:ext cx="228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are saved to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4C3E90-D26A-4D4C-9A03-9797ECCE5AAE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4511615" y="4632385"/>
            <a:ext cx="629728" cy="21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5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27.1</a:t>
            </a:r>
            <a:r>
              <a:rPr lang="en-US" dirty="0"/>
              <a:t>	List all directories that were traversed in the company’s network drive.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41484" y="2909643"/>
            <a:ext cx="10515600" cy="35832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- V:\ is mapped on \\10.11.11.128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HKU\informant\Software\Classes\Local Settings\Software\Microsoft\Windows\Shell\</a:t>
            </a:r>
            <a:r>
              <a:rPr lang="en-US" dirty="0" err="1"/>
              <a:t>BagMRU</a:t>
            </a:r>
            <a:r>
              <a:rPr lang="en-US" dirty="0"/>
              <a:t>\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</a:t>
            </a:r>
            <a:r>
              <a:rPr lang="en-US" dirty="0" err="1"/>
              <a:t>AutomaticDestinations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</a:t>
            </a:r>
            <a:r>
              <a:rPr lang="en-US" dirty="0" err="1"/>
              <a:t>CustomDestinations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\Roaming\Microsoft\Windows\Recent\*.</a:t>
            </a:r>
            <a:r>
              <a:rPr lang="en-US" dirty="0" err="1"/>
              <a:t>lnk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\Roaming\Microsoft\Office\Recent\*.</a:t>
            </a:r>
            <a:r>
              <a:rPr lang="en-US" dirty="0" err="1"/>
              <a:t>lnk</a:t>
            </a:r>
            <a:endParaRPr lang="en-US" dirty="0"/>
          </a:p>
          <a:p>
            <a:endParaRPr lang="en-US" dirty="0"/>
          </a:p>
        </p:txBody>
      </p:sp>
      <p:pic>
        <p:nvPicPr>
          <p:cNvPr id="1030" name="Picture 6" descr="The Key Idea, Inc. - Home | Facebook">
            <a:extLst>
              <a:ext uri="{FF2B5EF4-FFF2-40B4-BE49-F238E27FC236}">
                <a16:creationId xmlns:a16="http://schemas.microsoft.com/office/drawing/2014/main" id="{97A85408-02CF-6124-5055-695C8510A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2" y="1484801"/>
            <a:ext cx="1424842" cy="142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7B73879-8F87-31A6-ADDA-29EE7AD55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962" y="1976429"/>
            <a:ext cx="8503920" cy="44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8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27.1 </a:t>
            </a:r>
            <a:r>
              <a:rPr lang="en-US" i="1" dirty="0" err="1">
                <a:solidFill>
                  <a:srgbClr val="007DB5"/>
                </a:solidFill>
              </a:rPr>
              <a:t>shellbag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51103"/>
          <a:stretch/>
        </p:blipFill>
        <p:spPr>
          <a:xfrm>
            <a:off x="100798" y="304415"/>
            <a:ext cx="12091202" cy="3692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95598" y="843240"/>
            <a:ext cx="26119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 err="1">
                <a:solidFill>
                  <a:srgbClr val="007DB5"/>
                </a:solidFill>
              </a:rPr>
              <a:t>shellbag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with the IP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98" y="4000327"/>
            <a:ext cx="10746039" cy="247873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199870" y="3632886"/>
            <a:ext cx="1087395" cy="728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5F9C8A-6D8D-4F77-975F-0C8FB8231FCB}"/>
              </a:ext>
            </a:extLst>
          </p:cNvPr>
          <p:cNvCxnSpPr/>
          <p:nvPr/>
        </p:nvCxnSpPr>
        <p:spPr>
          <a:xfrm>
            <a:off x="3386380" y="170481"/>
            <a:ext cx="774915" cy="67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0A2281-8345-4E76-A7AF-5CDEB96A71DE}"/>
              </a:ext>
            </a:extLst>
          </p:cNvPr>
          <p:cNvSpPr txBox="1"/>
          <p:nvPr/>
        </p:nvSpPr>
        <p:spPr>
          <a:xfrm>
            <a:off x="1313727" y="0"/>
            <a:ext cx="8281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13929-128-3:	Users/informant/</a:t>
            </a:r>
            <a:r>
              <a:rPr lang="en-US" dirty="0" err="1"/>
              <a:t>AppData</a:t>
            </a:r>
            <a:r>
              <a:rPr lang="en-US" dirty="0"/>
              <a:t>/Local/Microsoft/Windows/UsrClass.dat</a:t>
            </a:r>
          </a:p>
        </p:txBody>
      </p:sp>
    </p:spTree>
    <p:extLst>
      <p:ext uri="{BB962C8B-B14F-4D97-AF65-F5344CB8AC3E}">
        <p14:creationId xmlns:p14="http://schemas.microsoft.com/office/powerpoint/2010/main" val="108193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27.2 </a:t>
            </a:r>
            <a:r>
              <a:rPr lang="en-US" i="1" dirty="0">
                <a:solidFill>
                  <a:srgbClr val="007DB5"/>
                </a:solidFill>
              </a:rPr>
              <a:t>Jump List</a:t>
            </a:r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3001"/>
            <a:ext cx="9096554" cy="19447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2683669"/>
            <a:ext cx="26225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007DB5"/>
                </a:solidFill>
              </a:rPr>
              <a:t>Jump list </a:t>
            </a:r>
            <a:r>
              <a:rPr lang="en-US" dirty="0"/>
              <a:t>with the 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7A8FB-A718-4708-BCF8-7B8FEEEA11CD}"/>
              </a:ext>
            </a:extLst>
          </p:cNvPr>
          <p:cNvSpPr txBox="1"/>
          <p:nvPr/>
        </p:nvSpPr>
        <p:spPr>
          <a:xfrm>
            <a:off x="3070860" y="5854381"/>
            <a:ext cx="787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search for folder “</a:t>
            </a:r>
            <a:r>
              <a:rPr lang="en-US" dirty="0">
                <a:solidFill>
                  <a:srgbClr val="FF0000"/>
                </a:solidFill>
              </a:rPr>
              <a:t>Secret Project Data</a:t>
            </a:r>
            <a:r>
              <a:rPr lang="en-US" dirty="0"/>
              <a:t>” to find possible Mapped Letter.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94DE38-CE42-40AC-A151-53C75E83A378}"/>
              </a:ext>
            </a:extLst>
          </p:cNvPr>
          <p:cNvCxnSpPr>
            <a:cxnSpLocks/>
          </p:cNvCxnSpPr>
          <p:nvPr/>
        </p:nvCxnSpPr>
        <p:spPr>
          <a:xfrm flipV="1">
            <a:off x="7741920" y="4094321"/>
            <a:ext cx="1447800" cy="169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3B22BAB-3138-4EFE-8912-752AF35655E7}"/>
              </a:ext>
            </a:extLst>
          </p:cNvPr>
          <p:cNvSpPr/>
          <p:nvPr/>
        </p:nvSpPr>
        <p:spPr>
          <a:xfrm>
            <a:off x="8823960" y="3827621"/>
            <a:ext cx="1021080" cy="2667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9AC702-D50F-4F43-987E-F9B6B1119D96}"/>
              </a:ext>
            </a:extLst>
          </p:cNvPr>
          <p:cNvSpPr/>
          <p:nvPr/>
        </p:nvSpPr>
        <p:spPr>
          <a:xfrm>
            <a:off x="838200" y="4025364"/>
            <a:ext cx="1188720" cy="2667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A93CF-243A-432B-8E6F-97EB756C04BE}"/>
              </a:ext>
            </a:extLst>
          </p:cNvPr>
          <p:cNvSpPr txBox="1"/>
          <p:nvPr/>
        </p:nvSpPr>
        <p:spPr>
          <a:xfrm>
            <a:off x="1634876" y="1716396"/>
            <a:ext cx="10119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rgbClr val="FF0000"/>
                </a:solidFill>
                <a:latin typeface="Abadi" panose="020B0604020104020204" pitchFamily="34" charset="0"/>
              </a:rPr>
              <a:t>wget</a:t>
            </a:r>
            <a:r>
              <a:rPr lang="en-US" sz="1400" i="1" dirty="0">
                <a:latin typeface="Abadi" panose="020B0604020104020204" pitchFamily="34" charset="0"/>
              </a:rPr>
              <a:t> </a:t>
            </a:r>
            <a:r>
              <a:rPr lang="en-US" sz="1400" i="1" dirty="0">
                <a:latin typeface="Abadi" panose="020B0604020104020204" pitchFamily="34" charset="0"/>
                <a:hlinkClick r:id="rId4"/>
              </a:rPr>
              <a:t>https://raw.githubusercontent.com/frankwxu/digital-forensics-lab/main/NIST_Data_Leakage_Case/NIST_Answers/lab_generated_file/JumpList/20220419105824_AutomaticDestinations.csv</a:t>
            </a:r>
            <a:endParaRPr lang="en-US" sz="1400" i="1" dirty="0">
              <a:latin typeface="Abadi" panose="020B0604020104020204" pitchFamily="34" charset="0"/>
            </a:endParaRPr>
          </a:p>
        </p:txBody>
      </p:sp>
      <p:pic>
        <p:nvPicPr>
          <p:cNvPr id="13" name="Picture 2" descr="Direct download - Free arrows icons">
            <a:extLst>
              <a:ext uri="{FF2B5EF4-FFF2-40B4-BE49-F238E27FC236}">
                <a16:creationId xmlns:a16="http://schemas.microsoft.com/office/drawing/2014/main" id="{EDEC7EE7-7AEC-40E6-AC25-6EC194519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47" y="1608674"/>
            <a:ext cx="847829" cy="84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49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D2826B-24FA-4CA1-8683-49A9A80B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33" y="1622896"/>
            <a:ext cx="10539373" cy="3779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A1B2C4-15C4-47A7-AE04-609C4C173A2D}"/>
              </a:ext>
            </a:extLst>
          </p:cNvPr>
          <p:cNvSpPr txBox="1"/>
          <p:nvPr/>
        </p:nvSpPr>
        <p:spPr>
          <a:xfrm>
            <a:off x="643433" y="1253564"/>
            <a:ext cx="30509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mapped drive letter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5FCAE-D7B5-4F62-99E4-49D0DC08E07A}"/>
              </a:ext>
            </a:extLst>
          </p:cNvPr>
          <p:cNvSpPr/>
          <p:nvPr/>
        </p:nvSpPr>
        <p:spPr>
          <a:xfrm>
            <a:off x="2979420" y="4351020"/>
            <a:ext cx="312420" cy="266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8C8748-730C-4849-B0FD-20F87A59CB5D}"/>
              </a:ext>
            </a:extLst>
          </p:cNvPr>
          <p:cNvSpPr/>
          <p:nvPr/>
        </p:nvSpPr>
        <p:spPr>
          <a:xfrm>
            <a:off x="5478780" y="2956560"/>
            <a:ext cx="312420" cy="266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89BB5-471F-4A85-8381-073BB5AB5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13589"/>
            <a:ext cx="8756139" cy="1630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D03DC8-96B7-48A0-B081-D8D26ED63FE0}"/>
              </a:ext>
            </a:extLst>
          </p:cNvPr>
          <p:cNvSpPr txBox="1"/>
          <p:nvPr/>
        </p:nvSpPr>
        <p:spPr>
          <a:xfrm>
            <a:off x="1097279" y="2244257"/>
            <a:ext cx="593040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/>
              <a:t>traversed folders </a:t>
            </a:r>
            <a:r>
              <a:rPr lang="en-US" dirty="0"/>
              <a:t>by examining </a:t>
            </a:r>
            <a:r>
              <a:rPr lang="en-US" i="1" dirty="0">
                <a:solidFill>
                  <a:srgbClr val="007DB5"/>
                </a:solidFill>
              </a:rPr>
              <a:t>Jump list </a:t>
            </a:r>
            <a:r>
              <a:rPr lang="en-US" dirty="0"/>
              <a:t>volume letter </a:t>
            </a:r>
            <a:r>
              <a:rPr lang="en-US" dirty="0">
                <a:solidFill>
                  <a:srgbClr val="FF0000"/>
                </a:solidFill>
              </a:rPr>
              <a:t>V:</a:t>
            </a:r>
          </a:p>
        </p:txBody>
      </p:sp>
    </p:spTree>
    <p:extLst>
      <p:ext uri="{BB962C8B-B14F-4D97-AF65-F5344CB8AC3E}">
        <p14:creationId xmlns:p14="http://schemas.microsoft.com/office/powerpoint/2010/main" val="202789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27.3 </a:t>
            </a:r>
            <a:r>
              <a:rPr lang="en-US" dirty="0"/>
              <a:t>Link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lnk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4783" cy="3121279"/>
          </a:xfrm>
        </p:spPr>
        <p:txBody>
          <a:bodyPr>
            <a:normAutofit fontScale="92500"/>
          </a:bodyPr>
          <a:lstStyle/>
          <a:p>
            <a:r>
              <a:rPr lang="en-US" dirty="0"/>
              <a:t>Is a shortcut or "link" used by Windows as a reference to an original file, folder, or application</a:t>
            </a:r>
          </a:p>
          <a:p>
            <a:pPr lvl="1"/>
            <a:r>
              <a:rPr lang="en-US" dirty="0"/>
              <a:t>Similar to an alias on the Macintosh platform. </a:t>
            </a:r>
          </a:p>
          <a:p>
            <a:r>
              <a:rPr lang="en-US" dirty="0"/>
              <a:t>It contains the shortcut target type, location, and filename as well as the program that opens the target file and an optional shortcut key.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581" y="231293"/>
            <a:ext cx="4126076" cy="4811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C361B-C164-711D-C3C5-72C4F7ABA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79" y="5190281"/>
            <a:ext cx="10435718" cy="14364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48163F-BF8E-B3B6-140B-D163A4E03DA2}"/>
                  </a:ext>
                </a:extLst>
              </p14:cNvPr>
              <p14:cNvContentPartPr/>
              <p14:nvPr/>
            </p14:nvContentPartPr>
            <p14:xfrm>
              <a:off x="1384688" y="2543412"/>
              <a:ext cx="1441080" cy="45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48163F-BF8E-B3B6-140B-D163A4E03D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6048" y="2534412"/>
                <a:ext cx="1458720" cy="47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13D712A-AB0C-573E-3EAF-22DAEF06940F}"/>
              </a:ext>
            </a:extLst>
          </p:cNvPr>
          <p:cNvGrpSpPr/>
          <p:nvPr/>
        </p:nvGrpSpPr>
        <p:grpSpPr>
          <a:xfrm>
            <a:off x="2875448" y="2660772"/>
            <a:ext cx="4926960" cy="1904760"/>
            <a:chOff x="2875448" y="2660772"/>
            <a:chExt cx="4926960" cy="19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E09CF2-86F6-866A-4156-361D559EED49}"/>
                    </a:ext>
                  </a:extLst>
                </p14:cNvPr>
                <p14:cNvContentPartPr/>
                <p14:nvPr/>
              </p14:nvContentPartPr>
              <p14:xfrm>
                <a:off x="2875448" y="2660772"/>
                <a:ext cx="4860720" cy="1831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E09CF2-86F6-866A-4156-361D559EED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6808" y="2651772"/>
                  <a:ext cx="4878360" cy="18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57A7566-CA53-16A7-F1A6-07DEDFD3E999}"/>
                    </a:ext>
                  </a:extLst>
                </p14:cNvPr>
                <p14:cNvContentPartPr/>
                <p14:nvPr/>
              </p14:nvContentPartPr>
              <p14:xfrm>
                <a:off x="7669928" y="4416852"/>
                <a:ext cx="132480" cy="148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57A7566-CA53-16A7-F1A6-07DEDFD3E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60928" y="4408212"/>
                  <a:ext cx="15012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D9662F-7FB7-3738-C8AF-1911A9CC72AA}"/>
              </a:ext>
            </a:extLst>
          </p:cNvPr>
          <p:cNvGrpSpPr/>
          <p:nvPr/>
        </p:nvGrpSpPr>
        <p:grpSpPr>
          <a:xfrm>
            <a:off x="1680248" y="2102052"/>
            <a:ext cx="3417480" cy="3296880"/>
            <a:chOff x="1680248" y="2102052"/>
            <a:chExt cx="3417480" cy="329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2870B1-102A-8F28-2DF0-51A0D11881C9}"/>
                    </a:ext>
                  </a:extLst>
                </p14:cNvPr>
                <p14:cNvContentPartPr/>
                <p14:nvPr/>
              </p14:nvContentPartPr>
              <p14:xfrm>
                <a:off x="4482848" y="2102052"/>
                <a:ext cx="614880" cy="507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2870B1-102A-8F28-2DF0-51A0D11881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74208" y="2093052"/>
                  <a:ext cx="63252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BBD3A6-3B91-2AE9-F7B5-92E99C86A8A5}"/>
                    </a:ext>
                  </a:extLst>
                </p14:cNvPr>
                <p14:cNvContentPartPr/>
                <p14:nvPr/>
              </p14:nvContentPartPr>
              <p14:xfrm>
                <a:off x="1680248" y="2551332"/>
                <a:ext cx="3225600" cy="2847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BBD3A6-3B91-2AE9-F7B5-92E99C86A8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71248" y="2542332"/>
                  <a:ext cx="3243240" cy="286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644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23168</TotalTime>
  <Words>2244</Words>
  <Application>Microsoft Office PowerPoint</Application>
  <PresentationFormat>Widescreen</PresentationFormat>
  <Paragraphs>224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inherit</vt:lpstr>
      <vt:lpstr>Abadi</vt:lpstr>
      <vt:lpstr>Arial</vt:lpstr>
      <vt:lpstr>Calibri</vt:lpstr>
      <vt:lpstr>Calibri Light</vt:lpstr>
      <vt:lpstr>Open Sans</vt:lpstr>
      <vt:lpstr>Office Theme</vt:lpstr>
      <vt:lpstr>Investigate Data Leakage Case </vt:lpstr>
      <vt:lpstr>Recap</vt:lpstr>
      <vt:lpstr>Evidence related to traversed directories </vt:lpstr>
      <vt:lpstr>27.1 List all directories that were traversed in the company’s network drive.</vt:lpstr>
      <vt:lpstr>27.1 shellbag </vt:lpstr>
      <vt:lpstr>27.2 Jump List </vt:lpstr>
      <vt:lpstr>PowerPoint Presentation</vt:lpstr>
      <vt:lpstr>PowerPoint Presentation</vt:lpstr>
      <vt:lpstr>27.3 Link .lnk Files</vt:lpstr>
      <vt:lpstr>PowerPoint Presentation</vt:lpstr>
      <vt:lpstr>Link .lnk Files Location</vt:lpstr>
      <vt:lpstr>PowerPoint Presentation</vt:lpstr>
      <vt:lpstr>How to view .lnk</vt:lpstr>
      <vt:lpstr>Parse .lnk files</vt:lpstr>
      <vt:lpstr>PowerPoint Presentation</vt:lpstr>
      <vt:lpstr>PowerPoint Presentation</vt:lpstr>
      <vt:lpstr>28. List all files that were opened in the company’s network drive (similar to 27.)</vt:lpstr>
      <vt:lpstr>Check File MRU</vt:lpstr>
      <vt:lpstr>File MRU Format</vt:lpstr>
      <vt:lpstr>How to view win32 FILETIME (64 bits)</vt:lpstr>
      <vt:lpstr>PowerPoint Presentation</vt:lpstr>
      <vt:lpstr>29. Find traces related to cloud services on PC (Service name, log files...)</vt:lpstr>
      <vt:lpstr>29.1 Search download folder</vt:lpstr>
      <vt:lpstr>29.2 Search Installation directory</vt:lpstr>
      <vt:lpstr>29.3 Search Registry (installation/uninstallation/execution)</vt:lpstr>
      <vt:lpstr>PowerPoint Presentation</vt:lpstr>
      <vt:lpstr>Windows Automatic Startup Registry</vt:lpstr>
      <vt:lpstr>30. What files were deleted from Google Drive? </vt:lpstr>
      <vt:lpstr>PowerPoint Presentation</vt:lpstr>
      <vt:lpstr>sync_log.log</vt:lpstr>
      <vt:lpstr>PowerPoint Presentation</vt:lpstr>
      <vt:lpstr>31. Identify account information for synchronizing Google Drive</vt:lpstr>
      <vt:lpstr>Search email via regex</vt:lpstr>
      <vt:lpstr>PowerPoint Presentation</vt:lpstr>
      <vt:lpstr>New Google Drive Log 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2290</cp:revision>
  <dcterms:created xsi:type="dcterms:W3CDTF">2020-09-14T14:43:27Z</dcterms:created>
  <dcterms:modified xsi:type="dcterms:W3CDTF">2022-11-14T16:29:40Z</dcterms:modified>
</cp:coreProperties>
</file>