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4" r:id="rId3"/>
    <p:sldId id="287" r:id="rId4"/>
    <p:sldId id="257" r:id="rId5"/>
    <p:sldId id="258" r:id="rId6"/>
    <p:sldId id="259" r:id="rId7"/>
    <p:sldId id="267" r:id="rId8"/>
    <p:sldId id="260" r:id="rId9"/>
    <p:sldId id="262" r:id="rId10"/>
    <p:sldId id="281" r:id="rId11"/>
    <p:sldId id="261" r:id="rId12"/>
    <p:sldId id="263" r:id="rId13"/>
    <p:sldId id="264" r:id="rId14"/>
    <p:sldId id="282" r:id="rId15"/>
    <p:sldId id="266" r:id="rId16"/>
    <p:sldId id="285" r:id="rId17"/>
    <p:sldId id="265" r:id="rId18"/>
    <p:sldId id="268" r:id="rId19"/>
    <p:sldId id="271" r:id="rId20"/>
    <p:sldId id="272" r:id="rId21"/>
    <p:sldId id="278" r:id="rId22"/>
    <p:sldId id="279" r:id="rId23"/>
    <p:sldId id="277" r:id="rId24"/>
    <p:sldId id="274" r:id="rId25"/>
    <p:sldId id="275" r:id="rId26"/>
    <p:sldId id="288" r:id="rId27"/>
    <p:sldId id="280" r:id="rId28"/>
    <p:sldId id="283" r:id="rId29"/>
    <p:sldId id="276" r:id="rId30"/>
    <p:sldId id="289" r:id="rId31"/>
    <p:sldId id="286" r:id="rId32"/>
    <p:sldId id="269" r:id="rId33"/>
    <p:sldId id="270" r:id="rId34"/>
    <p:sldId id="27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316" dt="2023-01-29T21:42:15.396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1981" autoAdjust="0"/>
  </p:normalViewPr>
  <p:slideViewPr>
    <p:cSldViewPr snapToGrid="0">
      <p:cViewPr varScale="1">
        <p:scale>
          <a:sx n="103" d="100"/>
          <a:sy n="103" d="100"/>
        </p:scale>
        <p:origin x="106" y="59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22T19:22:01.493" v="2293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21T14:19:20.759" v="877" actId="1076"/>
          <ac:spMkLst>
            <pc:docMk/>
            <pc:sldMk cId="4010385979" sldId="259"/>
            <ac:spMk id="3" creationId="{81FF3E71-63E4-4E3A-83FB-207CA7A70BB5}"/>
          </ac:spMkLst>
        </pc:spChg>
        <pc:spChg chg="add mod">
          <ac:chgData name="Weifeng Xu" userId="e7aed605-a3dd-4d5a-a692-a87037af107b" providerId="ADAL" clId="{A4CA56D5-47CB-484F-8DE2-B0FAB0B6CF57}" dt="2021-08-21T14:22:15.441" v="894" actId="20577"/>
          <ac:spMkLst>
            <pc:docMk/>
            <pc:sldMk cId="4010385979" sldId="259"/>
            <ac:spMk id="4" creationId="{6DF168C5-CA4C-4395-8075-B4EE8934D9AD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22T19:23:04.768" v="2294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  <pc:cxnChg chg="add mod">
          <ac:chgData name="Weifeng Xu" userId="e7aed605-a3dd-4d5a-a692-a87037af107b" providerId="ADAL" clId="{A4CA56D5-47CB-484F-8DE2-B0FAB0B6CF57}" dt="2021-08-21T15:06:47.346" v="1774" actId="208"/>
          <ac:cxnSpMkLst>
            <pc:docMk/>
            <pc:sldMk cId="1663533553" sldId="418"/>
            <ac:cxnSpMk id="4" creationId="{054F1B51-B90E-49D4-9ABC-D540CFDB8662}"/>
          </ac:cxnSpMkLst>
        </pc:cxnChg>
        <pc:cxnChg chg="add mod">
          <ac:chgData name="Weifeng Xu" userId="e7aed605-a3dd-4d5a-a692-a87037af107b" providerId="ADAL" clId="{A4CA56D5-47CB-484F-8DE2-B0FAB0B6CF57}" dt="2021-08-21T15:06:59.234" v="1778" actId="14100"/>
          <ac:cxnSpMkLst>
            <pc:docMk/>
            <pc:sldMk cId="1663533553" sldId="418"/>
            <ac:cxnSpMk id="9" creationId="{78423D44-2E8A-4257-96AB-A434F2A6F559}"/>
          </ac:cxnSpMkLst>
        </pc:cxnChg>
        <pc:cxnChg chg="add mod">
          <ac:chgData name="Weifeng Xu" userId="e7aed605-a3dd-4d5a-a692-a87037af107b" providerId="ADAL" clId="{A4CA56D5-47CB-484F-8DE2-B0FAB0B6CF57}" dt="2021-08-21T15:07:08.260" v="1781" actId="1076"/>
          <ac:cxnSpMkLst>
            <pc:docMk/>
            <pc:sldMk cId="1663533553" sldId="418"/>
            <ac:cxnSpMk id="10" creationId="{5EFDAE76-B99D-427C-ACDF-E379E99B5D68}"/>
          </ac:cxnSpMkLst>
        </pc:cxn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  <pc:spChg chg="del mod">
          <ac:chgData name="Weifeng Xu" userId="e7aed605-a3dd-4d5a-a692-a87037af107b" providerId="ADAL" clId="{A4CA56D5-47CB-484F-8DE2-B0FAB0B6CF57}" dt="2021-08-22T14:22:59.325" v="1822" actId="700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21T15:12:29.378" v="1783" actId="208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  <pc:spChg chg="add mod">
          <ac:chgData name="Weifeng Xu" userId="e7aed605-a3dd-4d5a-a692-a87037af107b" providerId="ADAL" clId="{A4CA56D5-47CB-484F-8DE2-B0FAB0B6CF57}" dt="2021-08-22T15:36:38.957" v="2063" actId="1076"/>
          <ac:spMkLst>
            <pc:docMk/>
            <pc:sldMk cId="1187390596" sldId="433"/>
            <ac:spMk id="5" creationId="{89E29D3E-8566-41AE-B2FB-17EE28C6D787}"/>
          </ac:spMkLst>
        </pc:spChg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  <pc:spChg chg="add mod">
          <ac:chgData name="Weifeng Xu" userId="e7aed605-a3dd-4d5a-a692-a87037af107b" providerId="ADAL" clId="{A4CA56D5-47CB-484F-8DE2-B0FAB0B6CF57}" dt="2021-08-22T15:36:58.416" v="2075" actId="14100"/>
          <ac:spMkLst>
            <pc:docMk/>
            <pc:sldMk cId="189084197" sldId="438"/>
            <ac:spMk id="5" creationId="{9A9603F8-6C0F-4944-AA54-669E32463917}"/>
          </ac:spMkLst>
        </pc:spChg>
        <pc:picChg chg="mod">
          <ac:chgData name="Weifeng Xu" userId="e7aed605-a3dd-4d5a-a692-a87037af107b" providerId="ADAL" clId="{A4CA56D5-47CB-484F-8DE2-B0FAB0B6CF57}" dt="2021-08-22T15:36:43.523" v="2064" actId="1076"/>
          <ac:picMkLst>
            <pc:docMk/>
            <pc:sldMk cId="189084197" sldId="438"/>
            <ac:picMk id="4" creationId="{00000000-0000-0000-0000-000000000000}"/>
          </ac:picMkLst>
        </pc:picChg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  <pc:cxnChg chg="mod">
          <ac:chgData name="Weifeng Xu" userId="e7aed605-a3dd-4d5a-a692-a87037af107b" providerId="ADAL" clId="{A4CA56D5-47CB-484F-8DE2-B0FAB0B6CF57}" dt="2021-08-21T18:54:21.820" v="1786" actId="14100"/>
          <ac:cxnSpMkLst>
            <pc:docMk/>
            <pc:sldMk cId="3984724258" sldId="447"/>
            <ac:cxnSpMk id="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  <pc:spChg chg="del mod ord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2" creationId="{72C4D7BE-9F51-44FB-B519-B74D602A09E4}"/>
          </ac:spMkLst>
        </pc:spChg>
        <pc:spChg chg="del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3" creationId="{8DF94B44-7CB9-4D15-8A4C-C6165FEE815D}"/>
          </ac:spMkLst>
        </pc:spChg>
        <pc:spChg chg="add mod ord">
          <ac:chgData name="Weifeng Xu" userId="e7aed605-a3dd-4d5a-a692-a87037af107b" providerId="ADAL" clId="{A4CA56D5-47CB-484F-8DE2-B0FAB0B6CF57}" dt="2021-08-19T21:36:35.748" v="702" actId="20577"/>
          <ac:spMkLst>
            <pc:docMk/>
            <pc:sldMk cId="1947422297" sldId="452"/>
            <ac:spMk id="4" creationId="{85F42646-D7AE-4642-9126-6B0BEF577961}"/>
          </ac:spMkLst>
        </pc:spChg>
        <pc:spChg chg="add mod">
          <ac:chgData name="Weifeng Xu" userId="e7aed605-a3dd-4d5a-a692-a87037af107b" providerId="ADAL" clId="{A4CA56D5-47CB-484F-8DE2-B0FAB0B6CF57}" dt="2021-08-19T21:37:38.164" v="717" actId="1076"/>
          <ac:spMkLst>
            <pc:docMk/>
            <pc:sldMk cId="1947422297" sldId="452"/>
            <ac:spMk id="7" creationId="{BB3704EC-B3F0-48B3-BC17-6F524BD713C1}"/>
          </ac:spMkLst>
        </pc:spChg>
        <pc:spChg chg="add mod">
          <ac:chgData name="Weifeng Xu" userId="e7aed605-a3dd-4d5a-a692-a87037af107b" providerId="ADAL" clId="{A4CA56D5-47CB-484F-8DE2-B0FAB0B6CF57}" dt="2021-08-19T21:44:54.980" v="739" actId="6549"/>
          <ac:spMkLst>
            <pc:docMk/>
            <pc:sldMk cId="1947422297" sldId="452"/>
            <ac:spMk id="9" creationId="{CCF42AD5-00C6-4095-8A9B-19D888268CAD}"/>
          </ac:spMkLst>
        </pc:spChg>
        <pc:picChg chg="add mod">
          <ac:chgData name="Weifeng Xu" userId="e7aed605-a3dd-4d5a-a692-a87037af107b" providerId="ADAL" clId="{A4CA56D5-47CB-484F-8DE2-B0FAB0B6CF57}" dt="2021-08-19T21:43:10.923" v="727" actId="1076"/>
          <ac:picMkLst>
            <pc:docMk/>
            <pc:sldMk cId="1947422297" sldId="452"/>
            <ac:picMk id="1026" creationId="{7A76AE59-A0C0-4166-A46E-FE749308B04D}"/>
          </ac:picMkLst>
        </pc:picChg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  <pc:spChg chg="del">
          <ac:chgData name="Weifeng Xu" userId="e7aed605-a3dd-4d5a-a692-a87037af107b" providerId="ADAL" clId="{A4CA56D5-47CB-484F-8DE2-B0FAB0B6CF57}" dt="2021-08-19T21:40:54.892" v="722" actId="700"/>
          <ac:spMkLst>
            <pc:docMk/>
            <pc:sldMk cId="3041551094" sldId="453"/>
            <ac:spMk id="2" creationId="{3B4B6D3F-921D-40AD-87E4-0BB4C69F30E7}"/>
          </ac:spMkLst>
        </pc:spChg>
        <pc:picChg chg="add mod">
          <ac:chgData name="Weifeng Xu" userId="e7aed605-a3dd-4d5a-a692-a87037af107b" providerId="ADAL" clId="{A4CA56D5-47CB-484F-8DE2-B0FAB0B6CF57}" dt="2021-08-19T21:40:49.059" v="721" actId="962"/>
          <ac:picMkLst>
            <pc:docMk/>
            <pc:sldMk cId="3041551094" sldId="453"/>
            <ac:picMk id="4" creationId="{840B001E-58CB-4C4F-B3EB-56AF65B6103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  <pc:spChg chg="del">
          <ac:chgData name="Weifeng Xu" userId="e7aed605-a3dd-4d5a-a692-a87037af107b" providerId="ADAL" clId="{A4CA56D5-47CB-484F-8DE2-B0FAB0B6CF57}" dt="2021-08-21T14:28:34.026" v="899" actId="700"/>
          <ac:spMkLst>
            <pc:docMk/>
            <pc:sldMk cId="3669683899" sldId="454"/>
            <ac:spMk id="2" creationId="{A2DB79B6-B67C-4AF0-B906-2F605484F9ED}"/>
          </ac:spMkLst>
        </pc:spChg>
        <pc:spChg chg="add mod">
          <ac:chgData name="Weifeng Xu" userId="e7aed605-a3dd-4d5a-a692-a87037af107b" providerId="ADAL" clId="{A4CA56D5-47CB-484F-8DE2-B0FAB0B6CF57}" dt="2021-08-21T14:30:10.259" v="949" actId="207"/>
          <ac:spMkLst>
            <pc:docMk/>
            <pc:sldMk cId="3669683899" sldId="454"/>
            <ac:spMk id="4" creationId="{56FFA25F-9388-4177-9610-CFBBA1947005}"/>
          </ac:spMkLst>
        </pc:spChg>
        <pc:spChg chg="add mod">
          <ac:chgData name="Weifeng Xu" userId="e7aed605-a3dd-4d5a-a692-a87037af107b" providerId="ADAL" clId="{A4CA56D5-47CB-484F-8DE2-B0FAB0B6CF57}" dt="2021-08-21T14:30:27.039" v="967" actId="20577"/>
          <ac:spMkLst>
            <pc:docMk/>
            <pc:sldMk cId="3669683899" sldId="454"/>
            <ac:spMk id="5" creationId="{8AAA3ABE-D6B0-40AC-9322-58C7893C2FDE}"/>
          </ac:spMkLst>
        </pc:spChg>
        <pc:spChg chg="add mod">
          <ac:chgData name="Weifeng Xu" userId="e7aed605-a3dd-4d5a-a692-a87037af107b" providerId="ADAL" clId="{A4CA56D5-47CB-484F-8DE2-B0FAB0B6CF57}" dt="2021-08-21T14:32:02.174" v="1006" actId="1076"/>
          <ac:spMkLst>
            <pc:docMk/>
            <pc:sldMk cId="3669683899" sldId="454"/>
            <ac:spMk id="6" creationId="{97BFB8EF-62BA-44E3-877E-5AA16D5A3CCD}"/>
          </ac:spMkLst>
        </pc:spChg>
        <pc:spChg chg="add mod">
          <ac:chgData name="Weifeng Xu" userId="e7aed605-a3dd-4d5a-a692-a87037af107b" providerId="ADAL" clId="{A4CA56D5-47CB-484F-8DE2-B0FAB0B6CF57}" dt="2021-08-21T14:34:30.637" v="1057" actId="1076"/>
          <ac:spMkLst>
            <pc:docMk/>
            <pc:sldMk cId="3669683899" sldId="454"/>
            <ac:spMk id="7" creationId="{5A3D8DA7-BE01-42FB-8B5E-39CCE4B83D06}"/>
          </ac:spMkLst>
        </pc:spChg>
        <pc:spChg chg="add mod">
          <ac:chgData name="Weifeng Xu" userId="e7aed605-a3dd-4d5a-a692-a87037af107b" providerId="ADAL" clId="{A4CA56D5-47CB-484F-8DE2-B0FAB0B6CF57}" dt="2021-08-21T14:35:03.490" v="1082" actId="20577"/>
          <ac:spMkLst>
            <pc:docMk/>
            <pc:sldMk cId="3669683899" sldId="454"/>
            <ac:spMk id="8" creationId="{9BF20C5C-ACCE-4766-B616-5C51CDEAC475}"/>
          </ac:spMkLst>
        </pc:spChg>
        <pc:picChg chg="add mod">
          <ac:chgData name="Weifeng Xu" userId="e7aed605-a3dd-4d5a-a692-a87037af107b" providerId="ADAL" clId="{A4CA56D5-47CB-484F-8DE2-B0FAB0B6CF57}" dt="2021-08-21T14:28:58.502" v="902" actId="1076"/>
          <ac:picMkLst>
            <pc:docMk/>
            <pc:sldMk cId="3669683899" sldId="454"/>
            <ac:picMk id="3" creationId="{139424A3-F7A7-4748-8EB5-EB72CD1D7A07}"/>
          </ac:picMkLst>
        </pc:picChg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  <pc:spChg chg="add mod">
          <ac:chgData name="Weifeng Xu" userId="e7aed605-a3dd-4d5a-a692-a87037af107b" providerId="ADAL" clId="{A4CA56D5-47CB-484F-8DE2-B0FAB0B6CF57}" dt="2021-08-21T14:46:16.695" v="1119" actId="20577"/>
          <ac:spMkLst>
            <pc:docMk/>
            <pc:sldMk cId="524028341" sldId="455"/>
            <ac:spMk id="2" creationId="{900AA902-6489-4936-A94F-87C6A7748AAC}"/>
          </ac:spMkLst>
        </pc:spChg>
        <pc:spChg chg="add mod">
          <ac:chgData name="Weifeng Xu" userId="e7aed605-a3dd-4d5a-a692-a87037af107b" providerId="ADAL" clId="{A4CA56D5-47CB-484F-8DE2-B0FAB0B6CF57}" dt="2021-08-22T19:34:40.420" v="2300" actId="20577"/>
          <ac:spMkLst>
            <pc:docMk/>
            <pc:sldMk cId="524028341" sldId="455"/>
            <ac:spMk id="3" creationId="{FDA12FEB-15D5-4170-A558-8E8D2F31B460}"/>
          </ac:spMkLst>
        </pc:spChg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  <pc:spChg chg="mod">
          <ac:chgData name="Weifeng Xu" userId="e7aed605-a3dd-4d5a-a692-a87037af107b" providerId="ADAL" clId="{A4CA56D5-47CB-484F-8DE2-B0FAB0B6CF57}" dt="2021-08-22T14:19:21.146" v="1790"/>
          <ac:spMkLst>
            <pc:docMk/>
            <pc:sldMk cId="1611306107" sldId="456"/>
            <ac:spMk id="2" creationId="{71A8B12B-87B3-4BA5-9F77-1685E747F11A}"/>
          </ac:spMkLst>
        </pc:spChg>
        <pc:spChg chg="add mod">
          <ac:chgData name="Weifeng Xu" userId="e7aed605-a3dd-4d5a-a692-a87037af107b" providerId="ADAL" clId="{A4CA56D5-47CB-484F-8DE2-B0FAB0B6CF57}" dt="2021-08-22T14:20:40.849" v="1818" actId="6549"/>
          <ac:spMkLst>
            <pc:docMk/>
            <pc:sldMk cId="1611306107" sldId="456"/>
            <ac:spMk id="5" creationId="{2BE860ED-0731-412D-83EE-E79F5AEF32F3}"/>
          </ac:spMkLst>
        </pc:spChg>
        <pc:picChg chg="add mod">
          <ac:chgData name="Weifeng Xu" userId="e7aed605-a3dd-4d5a-a692-a87037af107b" providerId="ADAL" clId="{A4CA56D5-47CB-484F-8DE2-B0FAB0B6CF57}" dt="2021-08-22T14:22:32.895" v="1820" actId="1440"/>
          <ac:picMkLst>
            <pc:docMk/>
            <pc:sldMk cId="1611306107" sldId="456"/>
            <ac:picMk id="4" creationId="{15061FF5-BFFA-4DFB-8E25-48403C79D712}"/>
          </ac:picMkLst>
        </pc:picChg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  <pc:spChg chg="del">
          <ac:chgData name="Weifeng Xu" userId="e7aed605-a3dd-4d5a-a692-a87037af107b" providerId="ADAL" clId="{A4CA56D5-47CB-484F-8DE2-B0FAB0B6CF57}" dt="2021-08-22T14:25:04.262" v="1828" actId="700"/>
          <ac:spMkLst>
            <pc:docMk/>
            <pc:sldMk cId="588258724" sldId="458"/>
            <ac:spMk id="2" creationId="{B6577F79-F21F-44C6-9F6F-0CB69720C785}"/>
          </ac:spMkLst>
        </pc:spChg>
        <pc:spChg chg="add mod">
          <ac:chgData name="Weifeng Xu" userId="e7aed605-a3dd-4d5a-a692-a87037af107b" providerId="ADAL" clId="{A4CA56D5-47CB-484F-8DE2-B0FAB0B6CF57}" dt="2021-08-22T14:26:10.515" v="1868" actId="20577"/>
          <ac:spMkLst>
            <pc:docMk/>
            <pc:sldMk cId="588258724" sldId="458"/>
            <ac:spMk id="7" creationId="{165C9D3F-4A50-4409-925E-12DC7484A1BA}"/>
          </ac:spMkLst>
        </pc:spChg>
        <pc:picChg chg="add mod">
          <ac:chgData name="Weifeng Xu" userId="e7aed605-a3dd-4d5a-a692-a87037af107b" providerId="ADAL" clId="{A4CA56D5-47CB-484F-8DE2-B0FAB0B6CF57}" dt="2021-08-22T14:26:14.803" v="1869" actId="1440"/>
          <ac:picMkLst>
            <pc:docMk/>
            <pc:sldMk cId="588258724" sldId="458"/>
            <ac:picMk id="4" creationId="{AB413B6E-3DF0-4F5A-88C2-D7D0254CAA59}"/>
          </ac:picMkLst>
        </pc:picChg>
        <pc:picChg chg="add mod">
          <ac:chgData name="Weifeng Xu" userId="e7aed605-a3dd-4d5a-a692-a87037af107b" providerId="ADAL" clId="{A4CA56D5-47CB-484F-8DE2-B0FAB0B6CF57}" dt="2021-08-22T14:26:16.760" v="1870" actId="1440"/>
          <ac:picMkLst>
            <pc:docMk/>
            <pc:sldMk cId="588258724" sldId="458"/>
            <ac:picMk id="6" creationId="{279282AB-B26A-4BD2-BF72-D0A96A3C73EF}"/>
          </ac:picMkLst>
        </pc:picChg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  <pc:spChg chg="add mod">
          <ac:chgData name="Weifeng Xu" userId="e7aed605-a3dd-4d5a-a692-a87037af107b" providerId="ADAL" clId="{A4CA56D5-47CB-484F-8DE2-B0FAB0B6CF57}" dt="2021-08-22T14:53:21.752" v="1914" actId="6549"/>
          <ac:spMkLst>
            <pc:docMk/>
            <pc:sldMk cId="2564593808" sldId="459"/>
            <ac:spMk id="4" creationId="{2BF88776-CF3B-462F-9BB9-4A43F4F41370}"/>
          </ac:spMkLst>
        </pc:spChg>
        <pc:picChg chg="add mod">
          <ac:chgData name="Weifeng Xu" userId="e7aed605-a3dd-4d5a-a692-a87037af107b" providerId="ADAL" clId="{A4CA56D5-47CB-484F-8DE2-B0FAB0B6CF57}" dt="2021-08-22T14:52:51.035" v="1879" actId="1440"/>
          <ac:picMkLst>
            <pc:docMk/>
            <pc:sldMk cId="2564593808" sldId="459"/>
            <ac:picMk id="3" creationId="{4285493E-B9BE-41B8-B977-15024CC05FFC}"/>
          </ac:picMkLst>
        </pc:picChg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  <pc:spChg chg="add mod ord">
          <ac:chgData name="Weifeng Xu" userId="e7aed605-a3dd-4d5a-a692-a87037af107b" providerId="ADAL" clId="{A4CA56D5-47CB-484F-8DE2-B0FAB0B6CF57}" dt="2021-08-22T15:01:25.528" v="1961" actId="700"/>
          <ac:spMkLst>
            <pc:docMk/>
            <pc:sldMk cId="4044252772" sldId="460"/>
            <ac:spMk id="2" creationId="{54A8289F-A899-4A8A-8D46-77B5046CF06E}"/>
          </ac:spMkLst>
        </pc:spChg>
        <pc:spChg chg="add mod ord">
          <ac:chgData name="Weifeng Xu" userId="e7aed605-a3dd-4d5a-a692-a87037af107b" providerId="ADAL" clId="{A4CA56D5-47CB-484F-8DE2-B0FAB0B6CF57}" dt="2021-08-22T15:44:37.431" v="2291" actId="20577"/>
          <ac:spMkLst>
            <pc:docMk/>
            <pc:sldMk cId="4044252772" sldId="460"/>
            <ac:spMk id="5" creationId="{A092F541-F753-4D16-B7AD-A7FD510AB8B6}"/>
          </ac:spMkLst>
        </pc:spChg>
        <pc:picChg chg="add mod">
          <ac:chgData name="Weifeng Xu" userId="e7aed605-a3dd-4d5a-a692-a87037af107b" providerId="ADAL" clId="{A4CA56D5-47CB-484F-8DE2-B0FAB0B6CF57}" dt="2021-08-22T15:01:17.910" v="1960" actId="1076"/>
          <ac:picMkLst>
            <pc:docMk/>
            <pc:sldMk cId="4044252772" sldId="460"/>
            <ac:picMk id="4" creationId="{EB5AAD75-46D2-4952-8D8B-1B60B97D4AD2}"/>
          </ac:picMkLst>
        </pc:picChg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  <pc:spChg chg="add mod">
          <ac:chgData name="Weifeng Xu" userId="e7aed605-a3dd-4d5a-a692-a87037af107b" providerId="ADAL" clId="{A4CA56D5-47CB-484F-8DE2-B0FAB0B6CF57}" dt="2021-08-22T15:31:15.517" v="2026" actId="20577"/>
          <ac:spMkLst>
            <pc:docMk/>
            <pc:sldMk cId="3221681910" sldId="461"/>
            <ac:spMk id="2" creationId="{3319A0A6-9198-4E72-BFA3-C5A31DBF013E}"/>
          </ac:spMkLst>
        </pc:spChg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  <pc:spChg chg="add mod">
          <ac:chgData name="Weifeng Xu" userId="e7aed605-a3dd-4d5a-a692-a87037af107b" providerId="ADAL" clId="{A4CA56D5-47CB-484F-8DE2-B0FAB0B6CF57}" dt="2021-08-22T15:37:21.286" v="2123" actId="20577"/>
          <ac:spMkLst>
            <pc:docMk/>
            <pc:sldMk cId="3630229365" sldId="461"/>
            <ac:spMk id="6" creationId="{0CA9669E-AC5B-4EC2-8580-4EE53266E743}"/>
          </ac:spMkLst>
        </pc:spChg>
        <pc:picChg chg="add mod">
          <ac:chgData name="Weifeng Xu" userId="e7aed605-a3dd-4d5a-a692-a87037af107b" providerId="ADAL" clId="{A4CA56D5-47CB-484F-8DE2-B0FAB0B6CF57}" dt="2021-08-22T15:36:00.031" v="2037" actId="1076"/>
          <ac:picMkLst>
            <pc:docMk/>
            <pc:sldMk cId="3630229365" sldId="461"/>
            <ac:picMk id="3" creationId="{EC1E7ECD-6A98-418F-8E1E-BAEDFF3C37B5}"/>
          </ac:picMkLst>
        </pc:picChg>
        <pc:picChg chg="add mod">
          <ac:chgData name="Weifeng Xu" userId="e7aed605-a3dd-4d5a-a692-a87037af107b" providerId="ADAL" clId="{A4CA56D5-47CB-484F-8DE2-B0FAB0B6CF57}" dt="2021-08-22T15:36:01.273" v="2038" actId="1076"/>
          <ac:picMkLst>
            <pc:docMk/>
            <pc:sldMk cId="3630229365" sldId="461"/>
            <ac:picMk id="5" creationId="{2AEE05CF-7B76-4A25-B094-EF798B2628E3}"/>
          </ac:picMkLst>
        </pc:picChg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  <pc:spChg chg="add mod">
          <ac:chgData name="Weifeng Xu" userId="e7aed605-a3dd-4d5a-a692-a87037af107b" providerId="ADAL" clId="{A4CA56D5-47CB-484F-8DE2-B0FAB0B6CF57}" dt="2021-08-22T15:38:40.597" v="2201" actId="20577"/>
          <ac:spMkLst>
            <pc:docMk/>
            <pc:sldMk cId="2559588248" sldId="462"/>
            <ac:spMk id="4" creationId="{3E5E312B-B227-4E6D-AC77-7378414DD8CB}"/>
          </ac:spMkLst>
        </pc:spChg>
        <pc:picChg chg="add del mod">
          <ac:chgData name="Weifeng Xu" userId="e7aed605-a3dd-4d5a-a692-a87037af107b" providerId="ADAL" clId="{A4CA56D5-47CB-484F-8DE2-B0FAB0B6CF57}" dt="2021-08-22T15:41:57.170" v="2205" actId="478"/>
          <ac:picMkLst>
            <pc:docMk/>
            <pc:sldMk cId="2559588248" sldId="462"/>
            <ac:picMk id="3" creationId="{8CFBA090-96C2-4894-BBE2-9F983AED94F2}"/>
          </ac:picMkLst>
        </pc:picChg>
        <pc:picChg chg="add mod">
          <ac:chgData name="Weifeng Xu" userId="e7aed605-a3dd-4d5a-a692-a87037af107b" providerId="ADAL" clId="{A4CA56D5-47CB-484F-8DE2-B0FAB0B6CF57}" dt="2021-08-22T15:42:40.956" v="2210" actId="1076"/>
          <ac:picMkLst>
            <pc:docMk/>
            <pc:sldMk cId="2559588248" sldId="462"/>
            <ac:picMk id="6" creationId="{3B058B4E-24C0-4E7C-B7D8-1E43E086D2AA}"/>
          </ac:picMkLst>
        </pc:picChg>
      </pc:sld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3-01-29T21:42:49.406" v="3586" actId="20577"/>
      <pc:docMkLst>
        <pc:docMk/>
      </pc:docMkLst>
      <pc:sldChg chg="modSp mod">
        <pc:chgData name="Weifeng Xu" userId="e7aed605-a3dd-4d5a-a692-a87037af107b" providerId="ADAL" clId="{BC6292C7-23F4-4ED4-A77E-013F6C63BF9B}" dt="2022-08-29T11:38:57.782" v="1541" actId="20577"/>
        <pc:sldMkLst>
          <pc:docMk/>
          <pc:sldMk cId="1325061211" sldId="256"/>
        </pc:sldMkLst>
        <pc:spChg chg="mod">
          <ac:chgData name="Weifeng Xu" userId="e7aed605-a3dd-4d5a-a692-a87037af107b" providerId="ADAL" clId="{BC6292C7-23F4-4ED4-A77E-013F6C63BF9B}" dt="2022-08-29T11:38:57.782" v="1541" actId="20577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BC6292C7-23F4-4ED4-A77E-013F6C63BF9B}" dt="2022-04-23T01:43:24.778" v="1529" actId="20577"/>
          <ac:spMkLst>
            <pc:docMk/>
            <pc:sldMk cId="1325061211" sldId="256"/>
            <ac:spMk id="7" creationId="{F2871076-CFC8-4CD5-BF65-ECB4ACAEF8D8}"/>
          </ac:spMkLst>
        </pc:spChg>
      </pc:sldChg>
      <pc:sldChg chg="addSp delSp modSp new mod setBg modClrScheme delDesignElem chgLayout">
        <pc:chgData name="Weifeng Xu" userId="e7aed605-a3dd-4d5a-a692-a87037af107b" providerId="ADAL" clId="{BC6292C7-23F4-4ED4-A77E-013F6C63BF9B}" dt="2023-01-29T20:05:35.290" v="2986" actId="1076"/>
        <pc:sldMkLst>
          <pc:docMk/>
          <pc:sldMk cId="1421300646" sldId="257"/>
        </pc:sldMkLst>
        <pc:spChg chg="del mod ord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2" creationId="{5EAB18CD-316B-4D48-8931-1BD82E487578}"/>
          </ac:spMkLst>
        </pc:spChg>
        <pc:spChg chg="del">
          <ac:chgData name="Weifeng Xu" userId="e7aed605-a3dd-4d5a-a692-a87037af107b" providerId="ADAL" clId="{BC6292C7-23F4-4ED4-A77E-013F6C63BF9B}" dt="2021-08-26T13:21:05.652" v="76" actId="700"/>
          <ac:spMkLst>
            <pc:docMk/>
            <pc:sldMk cId="1421300646" sldId="257"/>
            <ac:spMk id="3" creationId="{90D1CA94-4D50-42E8-85A1-0EE9AE98AC6D}"/>
          </ac:spMkLst>
        </pc:spChg>
        <pc:spChg chg="add del">
          <ac:chgData name="Weifeng Xu" userId="e7aed605-a3dd-4d5a-a692-a87037af107b" providerId="ADAL" clId="{BC6292C7-23F4-4ED4-A77E-013F6C63BF9B}" dt="2021-08-26T13:23:05.616" v="91" actId="26606"/>
          <ac:spMkLst>
            <pc:docMk/>
            <pc:sldMk cId="1421300646" sldId="257"/>
            <ac:spMk id="6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7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1-08-26T13:21:27.946" v="79" actId="26606"/>
          <ac:spMkLst>
            <pc:docMk/>
            <pc:sldMk cId="1421300646" sldId="257"/>
            <ac:spMk id="9" creationId="{53F29798-D584-4792-9B62-3F5F5C36D619}"/>
          </ac:spMkLst>
        </pc:spChg>
        <pc:grpChg chg="add del mod">
          <ac:chgData name="Weifeng Xu" userId="e7aed605-a3dd-4d5a-a692-a87037af107b" providerId="ADAL" clId="{BC6292C7-23F4-4ED4-A77E-013F6C63BF9B}" dt="2022-01-31T13:21:12.318" v="1297"/>
          <ac:grpSpMkLst>
            <pc:docMk/>
            <pc:sldMk cId="1421300646" sldId="257"/>
            <ac:grpSpMk id="9" creationId="{23383E75-B0BB-4F11-BCD5-B096552A04B7}"/>
          </ac:grpSpMkLst>
        </pc:grpChg>
        <pc:grpChg chg="add del mod">
          <ac:chgData name="Weifeng Xu" userId="e7aed605-a3dd-4d5a-a692-a87037af107b" providerId="ADAL" clId="{BC6292C7-23F4-4ED4-A77E-013F6C63BF9B}" dt="2022-01-31T13:21:12.103" v="1295"/>
          <ac:grpSpMkLst>
            <pc:docMk/>
            <pc:sldMk cId="1421300646" sldId="257"/>
            <ac:grpSpMk id="14" creationId="{752C0467-917B-472A-8E74-FF2DC2A72C39}"/>
          </ac:grpSpMkLst>
        </pc:grpChg>
        <pc:grpChg chg="add del mod">
          <ac:chgData name="Weifeng Xu" userId="e7aed605-a3dd-4d5a-a692-a87037af107b" providerId="ADAL" clId="{BC6292C7-23F4-4ED4-A77E-013F6C63BF9B}" dt="2022-01-31T13:21:11.766" v="1293"/>
          <ac:grpSpMkLst>
            <pc:docMk/>
            <pc:sldMk cId="1421300646" sldId="257"/>
            <ac:grpSpMk id="16" creationId="{E6C4FF75-F891-4AC3-A4A1-C8B3010CE7F9}"/>
          </ac:grpSpMkLst>
        </pc:grpChg>
        <pc:grpChg chg="mod">
          <ac:chgData name="Weifeng Xu" userId="e7aed605-a3dd-4d5a-a692-a87037af107b" providerId="ADAL" clId="{BC6292C7-23F4-4ED4-A77E-013F6C63BF9B}" dt="2022-01-31T13:21:10.912" v="1289"/>
          <ac:grpSpMkLst>
            <pc:docMk/>
            <pc:sldMk cId="1421300646" sldId="257"/>
            <ac:grpSpMk id="21" creationId="{08061E56-2714-4455-9CA0-9DAFC49DF0F8}"/>
          </ac:grpSpMkLst>
        </pc:grpChg>
        <pc:graphicFrameChg chg="add del mod modGraphic">
          <ac:chgData name="Weifeng Xu" userId="e7aed605-a3dd-4d5a-a692-a87037af107b" providerId="ADAL" clId="{BC6292C7-23F4-4ED4-A77E-013F6C63BF9B}" dt="2023-01-29T20:05:35.290" v="2986" actId="1076"/>
          <ac:graphicFrameMkLst>
            <pc:docMk/>
            <pc:sldMk cId="1421300646" sldId="257"/>
            <ac:graphicFrameMk id="4" creationId="{C9329D2A-151F-436C-8519-A4E36B5C4D53}"/>
          </ac:graphicFrameMkLst>
        </pc:graphicFrame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5" creationId="{9A79CE8C-A57E-46B5-86D3-AA8EAD775CB1}"/>
          </ac:picMkLst>
        </pc:picChg>
        <pc:picChg chg="add mod modCrop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13" creationId="{59DACD42-89D5-4EB6-9979-FC7149910AE7}"/>
          </ac:picMkLst>
        </pc:pic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2050" creationId="{CC3F984C-3E31-45ED-866D-7DD1C6798DD5}"/>
          </ac:picMkLst>
        </pc:picChg>
        <pc:inkChg chg="add del">
          <ac:chgData name="Weifeng Xu" userId="e7aed605-a3dd-4d5a-a692-a87037af107b" providerId="ADAL" clId="{BC6292C7-23F4-4ED4-A77E-013F6C63BF9B}" dt="2022-01-31T13:21:12.951" v="1299" actId="9405"/>
          <ac:inkMkLst>
            <pc:docMk/>
            <pc:sldMk cId="1421300646" sldId="257"/>
            <ac:inkMk id="3" creationId="{BF53E6FD-A602-422C-962E-FE30E4183E45}"/>
          </ac:inkMkLst>
        </pc:inkChg>
        <pc:inkChg chg="add del mod">
          <ac:chgData name="Weifeng Xu" userId="e7aed605-a3dd-4d5a-a692-a87037af107b" providerId="ADAL" clId="{BC6292C7-23F4-4ED4-A77E-013F6C63BF9B}" dt="2022-01-31T13:21:12.558" v="1298" actId="9405"/>
          <ac:inkMkLst>
            <pc:docMk/>
            <pc:sldMk cId="1421300646" sldId="257"/>
            <ac:inkMk id="6" creationId="{88ECED9C-BAE0-4F21-B128-72FA09C7C995}"/>
          </ac:inkMkLst>
        </pc:inkChg>
        <pc:inkChg chg="add del mod">
          <ac:chgData name="Weifeng Xu" userId="e7aed605-a3dd-4d5a-a692-a87037af107b" providerId="ADAL" clId="{BC6292C7-23F4-4ED4-A77E-013F6C63BF9B}" dt="2022-01-31T13:21:12.318" v="1297"/>
          <ac:inkMkLst>
            <pc:docMk/>
            <pc:sldMk cId="1421300646" sldId="257"/>
            <ac:inkMk id="8" creationId="{352ABADB-93EE-4F38-9FE3-6160B9F864E8}"/>
          </ac:inkMkLst>
        </pc:inkChg>
        <pc:inkChg chg="add del mod">
          <ac:chgData name="Weifeng Xu" userId="e7aed605-a3dd-4d5a-a692-a87037af107b" providerId="ADAL" clId="{BC6292C7-23F4-4ED4-A77E-013F6C63BF9B}" dt="2022-01-31T13:21:12.103" v="1295"/>
          <ac:inkMkLst>
            <pc:docMk/>
            <pc:sldMk cId="1421300646" sldId="257"/>
            <ac:inkMk id="11" creationId="{BAEF82C8-6A53-4580-B476-C68E37451E9C}"/>
          </ac:inkMkLst>
        </pc:inkChg>
        <pc:inkChg chg="add del mod">
          <ac:chgData name="Weifeng Xu" userId="e7aed605-a3dd-4d5a-a692-a87037af107b" providerId="ADAL" clId="{BC6292C7-23F4-4ED4-A77E-013F6C63BF9B}" dt="2022-01-31T13:21:11.766" v="1293"/>
          <ac:inkMkLst>
            <pc:docMk/>
            <pc:sldMk cId="1421300646" sldId="257"/>
            <ac:inkMk id="15" creationId="{88A8F9E8-A164-4B83-8602-90E956B12625}"/>
          </ac:inkMkLst>
        </pc:inkChg>
        <pc:inkChg chg="add del">
          <ac:chgData name="Weifeng Xu" userId="e7aed605-a3dd-4d5a-a692-a87037af107b" providerId="ADAL" clId="{BC6292C7-23F4-4ED4-A77E-013F6C63BF9B}" dt="2022-01-31T13:21:11.366" v="1291" actId="9405"/>
          <ac:inkMkLst>
            <pc:docMk/>
            <pc:sldMk cId="1421300646" sldId="257"/>
            <ac:inkMk id="17" creationId="{8BA78695-6677-4472-82C1-DF2747782F5A}"/>
          </ac:inkMkLst>
        </pc:inkChg>
        <pc:inkChg chg="add del">
          <ac:chgData name="Weifeng Xu" userId="e7aed605-a3dd-4d5a-a692-a87037af107b" providerId="ADAL" clId="{BC6292C7-23F4-4ED4-A77E-013F6C63BF9B}" dt="2022-01-31T13:21:11.125" v="1290" actId="9405"/>
          <ac:inkMkLst>
            <pc:docMk/>
            <pc:sldMk cId="1421300646" sldId="257"/>
            <ac:inkMk id="19" creationId="{71969B79-668D-4404-ACFE-2ED43A0EDD5E}"/>
          </ac:inkMkLst>
        </pc:inkChg>
        <pc:inkChg chg="add del mod">
          <ac:chgData name="Weifeng Xu" userId="e7aed605-a3dd-4d5a-a692-a87037af107b" providerId="ADAL" clId="{BC6292C7-23F4-4ED4-A77E-013F6C63BF9B}" dt="2022-01-31T13:21:10.912" v="1289"/>
          <ac:inkMkLst>
            <pc:docMk/>
            <pc:sldMk cId="1421300646" sldId="257"/>
            <ac:inkMk id="20" creationId="{B3447831-9373-4057-8AFF-BE0A241864BE}"/>
          </ac:inkMkLst>
        </pc:inkChg>
        <pc:inkChg chg="add del">
          <ac:chgData name="Weifeng Xu" userId="e7aed605-a3dd-4d5a-a692-a87037af107b" providerId="ADAL" clId="{BC6292C7-23F4-4ED4-A77E-013F6C63BF9B}" dt="2022-01-31T13:21:10.630" v="1287" actId="9405"/>
          <ac:inkMkLst>
            <pc:docMk/>
            <pc:sldMk cId="1421300646" sldId="257"/>
            <ac:inkMk id="22" creationId="{878D81DB-8935-4AA9-98DC-34A784F1F6E5}"/>
          </ac:inkMkLst>
        </pc:inkChg>
        <pc:inkChg chg="add del">
          <ac:chgData name="Weifeng Xu" userId="e7aed605-a3dd-4d5a-a692-a87037af107b" providerId="ADAL" clId="{BC6292C7-23F4-4ED4-A77E-013F6C63BF9B}" dt="2022-01-31T13:21:09.822" v="1286" actId="9405"/>
          <ac:inkMkLst>
            <pc:docMk/>
            <pc:sldMk cId="1421300646" sldId="257"/>
            <ac:inkMk id="23" creationId="{3C9FE4CC-E775-43BC-9BDC-A75AA60F55E9}"/>
          </ac:inkMkLst>
        </pc:inkChg>
        <pc:inkChg chg="add del">
          <ac:chgData name="Weifeng Xu" userId="e7aed605-a3dd-4d5a-a692-a87037af107b" providerId="ADAL" clId="{BC6292C7-23F4-4ED4-A77E-013F6C63BF9B}" dt="2022-01-31T13:21:09.465" v="1285" actId="9405"/>
          <ac:inkMkLst>
            <pc:docMk/>
            <pc:sldMk cId="1421300646" sldId="257"/>
            <ac:inkMk id="24" creationId="{566AFB4A-903D-4F15-AB69-3263D7DB61AD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5" creationId="{69FDBA92-2CD2-480D-A9F0-586873370AA8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6" creationId="{874106CC-D99A-46BF-A3B5-3B7C9F9091D1}"/>
          </ac:inkMkLst>
        </pc:ink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0" creationId="{4E43E84B-9135-44AD-8E2C-5CC5A0EEE253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2" creationId="{3C7C0CD5-C5E5-4EA9-B72F-7C8EC9892569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8" creationId="{99041330-741D-4F1D-B4D7-18321561AC0D}"/>
          </ac:cxnSpMkLst>
        </pc:cxnChg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1-08-26T13:42:19.442" v="169" actId="207"/>
        <pc:sldMkLst>
          <pc:docMk/>
          <pc:sldMk cId="2870090564" sldId="258"/>
        </pc:sldMkLst>
        <pc:spChg chg="mod">
          <ac:chgData name="Weifeng Xu" userId="e7aed605-a3dd-4d5a-a692-a87037af107b" providerId="ADAL" clId="{BC6292C7-23F4-4ED4-A77E-013F6C63BF9B}" dt="2021-08-26T13:28:45.072" v="154" actId="20577"/>
          <ac:spMkLst>
            <pc:docMk/>
            <pc:sldMk cId="2870090564" sldId="258"/>
            <ac:spMk id="2" creationId="{8E7AAA75-3AA6-4933-99C4-DC8FCE7DF6A4}"/>
          </ac:spMkLst>
        </pc:spChg>
        <pc:spChg chg="add mod">
          <ac:chgData name="Weifeng Xu" userId="e7aed605-a3dd-4d5a-a692-a87037af107b" providerId="ADAL" clId="{BC6292C7-23F4-4ED4-A77E-013F6C63BF9B}" dt="2021-08-26T13:42:14.743" v="168" actId="207"/>
          <ac:spMkLst>
            <pc:docMk/>
            <pc:sldMk cId="2870090564" sldId="258"/>
            <ac:spMk id="3" creationId="{F04115D8-73F5-421E-BB07-3BB05196DD5B}"/>
          </ac:spMkLst>
        </pc:spChg>
        <pc:spChg chg="add mod">
          <ac:chgData name="Weifeng Xu" userId="e7aed605-a3dd-4d5a-a692-a87037af107b" providerId="ADAL" clId="{BC6292C7-23F4-4ED4-A77E-013F6C63BF9B}" dt="2021-08-26T13:42:11.704" v="167" actId="207"/>
          <ac:spMkLst>
            <pc:docMk/>
            <pc:sldMk cId="2870090564" sldId="258"/>
            <ac:spMk id="4" creationId="{0A087EA2-CB0A-4D2B-BBAE-A9EA5E9CD081}"/>
          </ac:spMkLst>
        </pc:spChg>
        <pc:spChg chg="add del mod">
          <ac:chgData name="Weifeng Xu" userId="e7aed605-a3dd-4d5a-a692-a87037af107b" providerId="ADAL" clId="{BC6292C7-23F4-4ED4-A77E-013F6C63BF9B}" dt="2021-08-26T13:29:01.088" v="156" actId="478"/>
          <ac:spMkLst>
            <pc:docMk/>
            <pc:sldMk cId="2870090564" sldId="258"/>
            <ac:spMk id="5" creationId="{E64D38B0-9971-4F8C-B44D-394E284F0077}"/>
          </ac:spMkLst>
        </pc:spChg>
        <pc:spChg chg="add mod">
          <ac:chgData name="Weifeng Xu" userId="e7aed605-a3dd-4d5a-a692-a87037af107b" providerId="ADAL" clId="{BC6292C7-23F4-4ED4-A77E-013F6C63BF9B}" dt="2021-08-26T13:42:19.442" v="169" actId="207"/>
          <ac:spMkLst>
            <pc:docMk/>
            <pc:sldMk cId="2870090564" sldId="258"/>
            <ac:spMk id="6" creationId="{9A68EFC3-B084-4054-B9EE-A26B92893BEE}"/>
          </ac:spMkLst>
        </pc:spChg>
        <pc:spChg chg="add del mod">
          <ac:chgData name="Weifeng Xu" userId="e7aed605-a3dd-4d5a-a692-a87037af107b" providerId="ADAL" clId="{BC6292C7-23F4-4ED4-A77E-013F6C63BF9B}" dt="2021-08-26T13:29:04" v="158" actId="478"/>
          <ac:spMkLst>
            <pc:docMk/>
            <pc:sldMk cId="2870090564" sldId="258"/>
            <ac:spMk id="7" creationId="{51557F69-05C4-4E0C-8C47-AA32C21BD9E4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8" creationId="{84E6AACB-C18F-4A09-9E4F-F208581418E3}"/>
          </ac:spMkLst>
        </pc:spChg>
        <pc:spChg chg="add del mod">
          <ac:chgData name="Weifeng Xu" userId="e7aed605-a3dd-4d5a-a692-a87037af107b" providerId="ADAL" clId="{BC6292C7-23F4-4ED4-A77E-013F6C63BF9B}" dt="2021-08-26T13:29:02.983" v="157" actId="478"/>
          <ac:spMkLst>
            <pc:docMk/>
            <pc:sldMk cId="2870090564" sldId="258"/>
            <ac:spMk id="9" creationId="{3A27C322-361D-4EAC-9F86-4AB726276829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0" creationId="{B97D5CA4-0CA0-4949-B0D3-CB56642B78F7}"/>
          </ac:spMkLst>
        </pc:spChg>
        <pc:spChg chg="add del mod">
          <ac:chgData name="Weifeng Xu" userId="e7aed605-a3dd-4d5a-a692-a87037af107b" providerId="ADAL" clId="{BC6292C7-23F4-4ED4-A77E-013F6C63BF9B}" dt="2021-08-26T13:29:04.951" v="159" actId="478"/>
          <ac:spMkLst>
            <pc:docMk/>
            <pc:sldMk cId="2870090564" sldId="258"/>
            <ac:spMk id="11" creationId="{2A166AA7-EC0F-4EF4-84B8-65AAA73EA313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2" creationId="{C1A03781-3602-4636-B81C-7E3E1E2D3EB5}"/>
          </ac:spMkLst>
        </pc:spChg>
      </pc:sldChg>
      <pc:sldChg chg="addSp delSp modSp new mod ord">
        <pc:chgData name="Weifeng Xu" userId="e7aed605-a3dd-4d5a-a692-a87037af107b" providerId="ADAL" clId="{BC6292C7-23F4-4ED4-A77E-013F6C63BF9B}" dt="2022-08-22T14:48:43.694" v="1540"/>
        <pc:sldMkLst>
          <pc:docMk/>
          <pc:sldMk cId="3593987998" sldId="259"/>
        </pc:sldMkLst>
        <pc:spChg chg="mod">
          <ac:chgData name="Weifeng Xu" userId="e7aed605-a3dd-4d5a-a692-a87037af107b" providerId="ADAL" clId="{BC6292C7-23F4-4ED4-A77E-013F6C63BF9B}" dt="2021-08-26T13:56:31.603" v="289" actId="20577"/>
          <ac:spMkLst>
            <pc:docMk/>
            <pc:sldMk cId="3593987998" sldId="259"/>
            <ac:spMk id="2" creationId="{A679D26C-D88D-4165-B8E3-81E7B2ED7E20}"/>
          </ac:spMkLst>
        </pc:spChg>
        <pc:grpChg chg="del mod">
          <ac:chgData name="Weifeng Xu" userId="e7aed605-a3dd-4d5a-a692-a87037af107b" providerId="ADAL" clId="{BC6292C7-23F4-4ED4-A77E-013F6C63BF9B}" dt="2022-08-22T14:48:39.908" v="1536"/>
          <ac:grpSpMkLst>
            <pc:docMk/>
            <pc:sldMk cId="3593987998" sldId="259"/>
            <ac:grpSpMk id="9" creationId="{2B5B6A0A-C3C5-A422-7A84-87A68C743420}"/>
          </ac:grpSpMkLst>
        </pc:grpChg>
        <pc:grpChg chg="del 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2" creationId="{B62F25DE-0AD7-21EF-C2F7-608A663AF388}"/>
          </ac:grpSpMkLst>
        </pc:grpChg>
        <pc:grpChg chg="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6" creationId="{2105F45A-6FCA-04B1-3CEE-D1C0C4F4117A}"/>
          </ac:grpSpMkLst>
        </pc:grpChg>
        <pc:graphicFrameChg chg="add mod modGraphic">
          <ac:chgData name="Weifeng Xu" userId="e7aed605-a3dd-4d5a-a692-a87037af107b" providerId="ADAL" clId="{BC6292C7-23F4-4ED4-A77E-013F6C63BF9B}" dt="2021-08-26T13:57:26.646" v="296" actId="2166"/>
          <ac:graphicFrameMkLst>
            <pc:docMk/>
            <pc:sldMk cId="3593987998" sldId="259"/>
            <ac:graphicFrameMk id="3" creationId="{A0B09593-4F0F-4970-A558-78F76EE2FEAE}"/>
          </ac:graphicFrameMkLst>
        </pc:graphicFrameChg>
        <pc:graphicFrameChg chg="add mod modGraphic">
          <ac:chgData name="Weifeng Xu" userId="e7aed605-a3dd-4d5a-a692-a87037af107b" providerId="ADAL" clId="{BC6292C7-23F4-4ED4-A77E-013F6C63BF9B}" dt="2021-08-26T13:57:57.013" v="298" actId="1076"/>
          <ac:graphicFrameMkLst>
            <pc:docMk/>
            <pc:sldMk cId="3593987998" sldId="259"/>
            <ac:graphicFrameMk id="4" creationId="{CA261B89-3E8E-4584-86C2-C170CCFCB4FF}"/>
          </ac:graphicFrameMkLst>
        </pc:graphicFrameChg>
        <pc:inkChg chg="add">
          <ac:chgData name="Weifeng Xu" userId="e7aed605-a3dd-4d5a-a692-a87037af107b" providerId="ADAL" clId="{BC6292C7-23F4-4ED4-A77E-013F6C63BF9B}" dt="2022-01-31T13:22:06.271" v="1302" actId="9405"/>
          <ac:inkMkLst>
            <pc:docMk/>
            <pc:sldMk cId="3593987998" sldId="259"/>
            <ac:inkMk id="5" creationId="{BDB25615-A17A-4913-B636-42B32AD24BB6}"/>
          </ac:inkMkLst>
        </pc:inkChg>
        <pc:inkChg chg="add">
          <ac:chgData name="Weifeng Xu" userId="e7aed605-a3dd-4d5a-a692-a87037af107b" providerId="ADAL" clId="{BC6292C7-23F4-4ED4-A77E-013F6C63BF9B}" dt="2022-08-22T14:48:11.982" v="1530" actId="9405"/>
          <ac:inkMkLst>
            <pc:docMk/>
            <pc:sldMk cId="3593987998" sldId="259"/>
            <ac:inkMk id="6" creationId="{87464110-D358-C7F4-FE27-3CD33FF6873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7" creationId="{DE1F76C9-4AB1-A2F4-EB99-3B3004F1400B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8" creationId="{6ABF8AD5-F0D5-01D7-2759-9AD091B1A395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0" creationId="{B9A97B15-5DD3-93A3-2F0B-9A6EF0E58A0A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1" creationId="{E75B3C9D-9151-F3FD-7222-F60A88EB30B0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3" creationId="{27A5A68B-FE51-AFAB-E00C-E38246B48922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4" creationId="{0B1391FF-7E5E-A449-C1B5-E5F43BDC156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5" creationId="{AC17EA6B-DDCD-7C4F-9316-EAABD24404C6}"/>
          </ac:inkMkLst>
        </pc:inkChg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2-01-31T13:26:16.723" v="1303" actId="9405"/>
        <pc:sldMkLst>
          <pc:docMk/>
          <pc:sldMk cId="3796464813" sldId="260"/>
        </pc:sldMkLst>
        <pc:spChg chg="mod">
          <ac:chgData name="Weifeng Xu" userId="e7aed605-a3dd-4d5a-a692-a87037af107b" providerId="ADAL" clId="{BC6292C7-23F4-4ED4-A77E-013F6C63BF9B}" dt="2021-08-26T14:09:48.795" v="383"/>
          <ac:spMkLst>
            <pc:docMk/>
            <pc:sldMk cId="3796464813" sldId="260"/>
            <ac:spMk id="2" creationId="{4EDD3B47-A282-498E-9729-F39DE8BF99F4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3" creationId="{AC907F4C-1CFC-4318-954D-50681139DB65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4" creationId="{47BDE8C0-C79C-4A3F-BDCD-0FCFAC60FA6E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5" creationId="{744582C4-87D0-4F56-A7D3-A3883B9761F9}"/>
          </ac:spMkLst>
        </pc:spChg>
        <pc:spChg chg="add mod">
          <ac:chgData name="Weifeng Xu" userId="e7aed605-a3dd-4d5a-a692-a87037af107b" providerId="ADAL" clId="{BC6292C7-23F4-4ED4-A77E-013F6C63BF9B}" dt="2021-08-26T14:18:05.502" v="444" actId="207"/>
          <ac:spMkLst>
            <pc:docMk/>
            <pc:sldMk cId="3796464813" sldId="260"/>
            <ac:spMk id="6" creationId="{6AD6B654-71C5-4441-8501-34EFE034CDFC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7" creationId="{1AA6CB96-9DC3-4038-8D54-8A92DF9BB89B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8" creationId="{B1835106-DCA1-48DF-98E5-ED9B478346D2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9" creationId="{3C740C80-DD28-48E2-B09B-B8F1F494DEAD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10" creationId="{82FD9E90-81E1-40AE-8BB9-6B79AC0A379B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1" creationId="{F91B7E5F-1F44-45CB-8DB5-976FD5848EFD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2" creationId="{DC2BC01C-FB5B-4C27-A208-B1DD75AE698D}"/>
          </ac:spMkLst>
        </pc:spChg>
        <pc:inkChg chg="add">
          <ac:chgData name="Weifeng Xu" userId="e7aed605-a3dd-4d5a-a692-a87037af107b" providerId="ADAL" clId="{BC6292C7-23F4-4ED4-A77E-013F6C63BF9B}" dt="2022-01-31T13:26:16.723" v="1303" actId="9405"/>
          <ac:inkMkLst>
            <pc:docMk/>
            <pc:sldMk cId="3796464813" sldId="260"/>
            <ac:inkMk id="3" creationId="{7D314D81-37EB-4649-98B4-3BA004A9B9CE}"/>
          </ac:inkMkLst>
        </pc:inkChg>
      </pc:sldChg>
      <pc:sldChg chg="addSp delSp modSp new mod modClrScheme chgLayout modNotesTx">
        <pc:chgData name="Weifeng Xu" userId="e7aed605-a3dd-4d5a-a692-a87037af107b" providerId="ADAL" clId="{BC6292C7-23F4-4ED4-A77E-013F6C63BF9B}" dt="2023-01-29T13:57:59.028" v="2135" actId="14100"/>
        <pc:sldMkLst>
          <pc:docMk/>
          <pc:sldMk cId="40448527" sldId="261"/>
        </pc:sldMkLst>
        <pc:spChg chg="mod ord">
          <ac:chgData name="Weifeng Xu" userId="e7aed605-a3dd-4d5a-a692-a87037af107b" providerId="ADAL" clId="{BC6292C7-23F4-4ED4-A77E-013F6C63BF9B}" dt="2021-08-26T14:20:59.110" v="454" actId="700"/>
          <ac:spMkLst>
            <pc:docMk/>
            <pc:sldMk cId="40448527" sldId="261"/>
            <ac:spMk id="2" creationId="{7911B706-3B5C-4E42-8CFF-57809B5C49B1}"/>
          </ac:spMkLst>
        </pc:spChg>
        <pc:spChg chg="add mod ord">
          <ac:chgData name="Weifeng Xu" userId="e7aed605-a3dd-4d5a-a692-a87037af107b" providerId="ADAL" clId="{BC6292C7-23F4-4ED4-A77E-013F6C63BF9B}" dt="2021-12-20T19:51:10.871" v="917" actId="14100"/>
          <ac:spMkLst>
            <pc:docMk/>
            <pc:sldMk cId="40448527" sldId="261"/>
            <ac:spMk id="3" creationId="{504C026A-EF09-408C-85F6-46332D625173}"/>
          </ac:spMkLst>
        </pc:spChg>
        <pc:spChg chg="add mod">
          <ac:chgData name="Weifeng Xu" userId="e7aed605-a3dd-4d5a-a692-a87037af107b" providerId="ADAL" clId="{BC6292C7-23F4-4ED4-A77E-013F6C63BF9B}" dt="2022-08-29T11:51:29.281" v="1551" actId="403"/>
          <ac:spMkLst>
            <pc:docMk/>
            <pc:sldMk cId="40448527" sldId="261"/>
            <ac:spMk id="4" creationId="{7AF25C40-9172-4AAE-84D1-2B5EDFA89893}"/>
          </ac:spMkLst>
        </pc:spChg>
        <pc:spChg chg="add mod">
          <ac:chgData name="Weifeng Xu" userId="e7aed605-a3dd-4d5a-a692-a87037af107b" providerId="ADAL" clId="{BC6292C7-23F4-4ED4-A77E-013F6C63BF9B}" dt="2021-12-20T19:50:29.862" v="911" actId="1076"/>
          <ac:spMkLst>
            <pc:docMk/>
            <pc:sldMk cId="40448527" sldId="261"/>
            <ac:spMk id="5" creationId="{3572CAEB-9683-49C9-B4F8-EBE9376C91F6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6" creationId="{ABAE98A8-FCED-4BAF-A4F4-EDF78D4A1EC1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7" creationId="{79573195-AA0F-49A2-9566-861C953A9998}"/>
          </ac:spMkLst>
        </pc:spChg>
        <pc:spChg chg="add mod">
          <ac:chgData name="Weifeng Xu" userId="e7aed605-a3dd-4d5a-a692-a87037af107b" providerId="ADAL" clId="{BC6292C7-23F4-4ED4-A77E-013F6C63BF9B}" dt="2023-01-29T13:57:59.028" v="2135" actId="14100"/>
          <ac:spMkLst>
            <pc:docMk/>
            <pc:sldMk cId="40448527" sldId="261"/>
            <ac:spMk id="8" creationId="{864AD3AC-CDC5-421E-CC6D-455861362643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8" creationId="{C13307AA-935F-49B1-997F-DF5E26C04AAA}"/>
          </ac:spMkLst>
        </pc:spChg>
        <pc:spChg chg="add mod">
          <ac:chgData name="Weifeng Xu" userId="e7aed605-a3dd-4d5a-a692-a87037af107b" providerId="ADAL" clId="{BC6292C7-23F4-4ED4-A77E-013F6C63BF9B}" dt="2021-12-20T22:54:09.342" v="951" actId="1076"/>
          <ac:spMkLst>
            <pc:docMk/>
            <pc:sldMk cId="40448527" sldId="261"/>
            <ac:spMk id="9" creationId="{68071F5E-E1F3-4080-9432-87DFE966BCBA}"/>
          </ac:spMkLst>
        </pc:spChg>
        <pc:spChg chg="add">
          <ac:chgData name="Weifeng Xu" userId="e7aed605-a3dd-4d5a-a692-a87037af107b" providerId="ADAL" clId="{BC6292C7-23F4-4ED4-A77E-013F6C63BF9B}" dt="2021-12-20T22:54:21.222" v="952" actId="11529"/>
          <ac:spMkLst>
            <pc:docMk/>
            <pc:sldMk cId="40448527" sldId="261"/>
            <ac:spMk id="18" creationId="{3C80ED41-0993-44D7-A825-6581EE4636F4}"/>
          </ac:spMkLst>
        </pc:sp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7" creationId="{194E9B75-5BB8-4A05-B9B4-8A1F9F25DF90}"/>
          </ac:picMkLst>
        </pc:pic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17" creationId="{706E799A-9C7C-450B-80CA-9F31CB6E836D}"/>
          </ac:picMkLst>
        </pc:picChg>
        <pc:cxnChg chg="add del">
          <ac:chgData name="Weifeng Xu" userId="e7aed605-a3dd-4d5a-a692-a87037af107b" providerId="ADAL" clId="{BC6292C7-23F4-4ED4-A77E-013F6C63BF9B}" dt="2021-12-20T19:52:05.157" v="933" actId="11529"/>
          <ac:cxnSpMkLst>
            <pc:docMk/>
            <pc:sldMk cId="40448527" sldId="261"/>
            <ac:cxnSpMk id="11" creationId="{34A8DF76-6BEC-4CB0-A90A-89B7E8AC872A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3" creationId="{28A1D5AE-6B30-4F17-830F-EC5EBF833DB5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5" creationId="{9C633FCA-C20D-4F68-80E8-16106B0803FA}"/>
          </ac:cxnSpMkLst>
        </pc:cxnChg>
      </pc:sldChg>
      <pc:sldChg chg="addSp delSp modSp new mod ord modClrScheme chgLayout modNotesTx">
        <pc:chgData name="Weifeng Xu" userId="e7aed605-a3dd-4d5a-a692-a87037af107b" providerId="ADAL" clId="{BC6292C7-23F4-4ED4-A77E-013F6C63BF9B}" dt="2023-01-29T15:34:06.742" v="2580" actId="6549"/>
        <pc:sldMkLst>
          <pc:docMk/>
          <pc:sldMk cId="1777162073" sldId="262"/>
        </pc:sldMkLst>
        <pc:spChg chg="mod ord">
          <ac:chgData name="Weifeng Xu" userId="e7aed605-a3dd-4d5a-a692-a87037af107b" providerId="ADAL" clId="{BC6292C7-23F4-4ED4-A77E-013F6C63BF9B}" dt="2022-01-31T13:29:27.474" v="1352" actId="1076"/>
          <ac:spMkLst>
            <pc:docMk/>
            <pc:sldMk cId="1777162073" sldId="262"/>
            <ac:spMk id="2" creationId="{E55D4A52-47FB-435D-BA2E-3E638EB33E37}"/>
          </ac:spMkLst>
        </pc:spChg>
        <pc:spChg chg="add mod ord">
          <ac:chgData name="Weifeng Xu" userId="e7aed605-a3dd-4d5a-a692-a87037af107b" providerId="ADAL" clId="{BC6292C7-23F4-4ED4-A77E-013F6C63BF9B}" dt="2022-01-31T13:29:30.997" v="1353" actId="1076"/>
          <ac:spMkLst>
            <pc:docMk/>
            <pc:sldMk cId="1777162073" sldId="262"/>
            <ac:spMk id="3" creationId="{902AE0C2-9D41-46DA-8E1C-2D2A479CD60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4" creationId="{AB05B1BD-BE98-40DA-ACAC-7730BFFC3986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5" creationId="{81326016-D0F5-4C78-89F2-38C4953B987F}"/>
          </ac:spMkLst>
        </pc:spChg>
        <pc:spChg chg="add mod">
          <ac:chgData name="Weifeng Xu" userId="e7aed605-a3dd-4d5a-a692-a87037af107b" providerId="ADAL" clId="{BC6292C7-23F4-4ED4-A77E-013F6C63BF9B}" dt="2022-01-31T13:30:57.447" v="1354"/>
          <ac:spMkLst>
            <pc:docMk/>
            <pc:sldMk cId="1777162073" sldId="262"/>
            <ac:spMk id="6" creationId="{4F1DE736-F2FE-4966-A7CA-4A92FD221AB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7" creationId="{B80709BA-2439-461B-98EB-83496B03761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8" creationId="{B77CF059-C5D4-49F0-B53E-B30DCD31793D}"/>
          </ac:spMkLst>
        </pc:spChg>
        <pc:spChg chg="add del mod">
          <ac:chgData name="Weifeng Xu" userId="e7aed605-a3dd-4d5a-a692-a87037af107b" providerId="ADAL" clId="{BC6292C7-23F4-4ED4-A77E-013F6C63BF9B}" dt="2023-01-29T15:34:02.295" v="2579" actId="478"/>
          <ac:spMkLst>
            <pc:docMk/>
            <pc:sldMk cId="1777162073" sldId="262"/>
            <ac:spMk id="9" creationId="{F3B60D2D-0B5B-F65E-3090-21AE4689CE47}"/>
          </ac:spMkLst>
        </pc:spChg>
        <pc:spChg chg="add mod">
          <ac:chgData name="Weifeng Xu" userId="e7aed605-a3dd-4d5a-a692-a87037af107b" providerId="ADAL" clId="{BC6292C7-23F4-4ED4-A77E-013F6C63BF9B}" dt="2021-12-20T22:55:42.664" v="970" actId="1035"/>
          <ac:spMkLst>
            <pc:docMk/>
            <pc:sldMk cId="1777162073" sldId="262"/>
            <ac:spMk id="11" creationId="{C934F1A0-1DFB-4533-B0D2-370D2DCC082D}"/>
          </ac:spMkLst>
        </pc:spChg>
        <pc:grpChg chg="mod">
          <ac:chgData name="Weifeng Xu" userId="e7aed605-a3dd-4d5a-a692-a87037af107b" providerId="ADAL" clId="{BC6292C7-23F4-4ED4-A77E-013F6C63BF9B}" dt="2022-01-31T13:27:41.312" v="1331"/>
          <ac:grpSpMkLst>
            <pc:docMk/>
            <pc:sldMk cId="1777162073" sldId="262"/>
            <ac:grpSpMk id="29" creationId="{480A6F68-CE4A-4E42-9596-409468199AAB}"/>
          </ac:grpSpMkLst>
        </pc:grpChg>
        <pc:grpChg chg="mod">
          <ac:chgData name="Weifeng Xu" userId="e7aed605-a3dd-4d5a-a692-a87037af107b" providerId="ADAL" clId="{BC6292C7-23F4-4ED4-A77E-013F6C63BF9B}" dt="2022-01-31T13:28:38.159" v="1339"/>
          <ac:grpSpMkLst>
            <pc:docMk/>
            <pc:sldMk cId="1777162073" sldId="262"/>
            <ac:grpSpMk id="31" creationId="{769C9D36-D858-4CC4-B7D7-24B61E2F9749}"/>
          </ac:grpSpMkLst>
        </pc:grpChg>
        <pc:picChg chg="add mod">
          <ac:chgData name="Weifeng Xu" userId="e7aed605-a3dd-4d5a-a692-a87037af107b" providerId="ADAL" clId="{BC6292C7-23F4-4ED4-A77E-013F6C63BF9B}" dt="2021-12-20T21:02:48.920" v="948" actId="14100"/>
          <ac:picMkLst>
            <pc:docMk/>
            <pc:sldMk cId="1777162073" sldId="262"/>
            <ac:picMk id="10" creationId="{715D01BF-50B3-4C1F-A943-AB2FB8F91FFF}"/>
          </ac:picMkLst>
        </pc:picChg>
        <pc:inkChg chg="add del mod">
          <ac:chgData name="Weifeng Xu" userId="e7aed605-a3dd-4d5a-a692-a87037af107b" providerId="ADAL" clId="{BC6292C7-23F4-4ED4-A77E-013F6C63BF9B}" dt="2022-01-31T13:28:46.188" v="1342" actId="478"/>
          <ac:inkMkLst>
            <pc:docMk/>
            <pc:sldMk cId="1777162073" sldId="262"/>
            <ac:inkMk id="9" creationId="{839A0844-803A-44FB-82DA-667794BE30EE}"/>
          </ac:inkMkLst>
        </pc:inkChg>
        <pc:inkChg chg="add del mod">
          <ac:chgData name="Weifeng Xu" userId="e7aed605-a3dd-4d5a-a692-a87037af107b" providerId="ADAL" clId="{BC6292C7-23F4-4ED4-A77E-013F6C63BF9B}" dt="2022-01-31T13:29:04.124" v="1347" actId="478"/>
          <ac:inkMkLst>
            <pc:docMk/>
            <pc:sldMk cId="1777162073" sldId="262"/>
            <ac:inkMk id="12" creationId="{E071EA7E-EBE6-4B47-B17B-512361867547}"/>
          </ac:inkMkLst>
        </pc:inkChg>
        <pc:inkChg chg="add del mod">
          <ac:chgData name="Weifeng Xu" userId="e7aed605-a3dd-4d5a-a692-a87037af107b" providerId="ADAL" clId="{BC6292C7-23F4-4ED4-A77E-013F6C63BF9B}" dt="2022-01-31T13:29:06.069" v="1348" actId="478"/>
          <ac:inkMkLst>
            <pc:docMk/>
            <pc:sldMk cId="1777162073" sldId="262"/>
            <ac:inkMk id="14" creationId="{3C0A4CD7-D6CD-40D0-BA93-F987EAE4D8BC}"/>
          </ac:inkMkLst>
        </pc:inkChg>
        <pc:inkChg chg="add del">
          <ac:chgData name="Weifeng Xu" userId="e7aed605-a3dd-4d5a-a692-a87037af107b" providerId="ADAL" clId="{BC6292C7-23F4-4ED4-A77E-013F6C63BF9B}" dt="2022-01-31T13:28:58.325" v="1345" actId="478"/>
          <ac:inkMkLst>
            <pc:docMk/>
            <pc:sldMk cId="1777162073" sldId="262"/>
            <ac:inkMk id="15" creationId="{E5BD51BB-1A8E-40D5-BD1A-0579DF99965C}"/>
          </ac:inkMkLst>
        </pc:inkChg>
        <pc:inkChg chg="add del">
          <ac:chgData name="Weifeng Xu" userId="e7aed605-a3dd-4d5a-a692-a87037af107b" providerId="ADAL" clId="{BC6292C7-23F4-4ED4-A77E-013F6C63BF9B}" dt="2022-01-31T13:27:14.184" v="1323" actId="9405"/>
          <ac:inkMkLst>
            <pc:docMk/>
            <pc:sldMk cId="1777162073" sldId="262"/>
            <ac:inkMk id="16" creationId="{52F67C0D-31BF-4A4E-B70E-6142A7023672}"/>
          </ac:inkMkLst>
        </pc:inkChg>
        <pc:inkChg chg="add del">
          <ac:chgData name="Weifeng Xu" userId="e7aed605-a3dd-4d5a-a692-a87037af107b" providerId="ADAL" clId="{BC6292C7-23F4-4ED4-A77E-013F6C63BF9B}" dt="2022-01-31T13:27:12.928" v="1322" actId="9405"/>
          <ac:inkMkLst>
            <pc:docMk/>
            <pc:sldMk cId="1777162073" sldId="262"/>
            <ac:inkMk id="17" creationId="{1D0DCD7D-F25C-4DBB-B019-2F0049B0CFC2}"/>
          </ac:inkMkLst>
        </pc:inkChg>
        <pc:inkChg chg="add del">
          <ac:chgData name="Weifeng Xu" userId="e7aed605-a3dd-4d5a-a692-a87037af107b" providerId="ADAL" clId="{BC6292C7-23F4-4ED4-A77E-013F6C63BF9B}" dt="2022-01-31T13:27:03.504" v="1313" actId="9405"/>
          <ac:inkMkLst>
            <pc:docMk/>
            <pc:sldMk cId="1777162073" sldId="262"/>
            <ac:inkMk id="18" creationId="{07AE646B-1232-4084-9260-4F5D8FB676A4}"/>
          </ac:inkMkLst>
        </pc:inkChg>
        <pc:inkChg chg="add del">
          <ac:chgData name="Weifeng Xu" userId="e7aed605-a3dd-4d5a-a692-a87037af107b" providerId="ADAL" clId="{BC6292C7-23F4-4ED4-A77E-013F6C63BF9B}" dt="2022-01-31T13:27:03.071" v="1312" actId="9405"/>
          <ac:inkMkLst>
            <pc:docMk/>
            <pc:sldMk cId="1777162073" sldId="262"/>
            <ac:inkMk id="19" creationId="{47AD8E2D-946E-4AE6-88C0-584B76D2281E}"/>
          </ac:inkMkLst>
        </pc:inkChg>
        <pc:inkChg chg="add del">
          <ac:chgData name="Weifeng Xu" userId="e7aed605-a3dd-4d5a-a692-a87037af107b" providerId="ADAL" clId="{BC6292C7-23F4-4ED4-A77E-013F6C63BF9B}" dt="2022-01-31T13:27:12.672" v="1321" actId="9405"/>
          <ac:inkMkLst>
            <pc:docMk/>
            <pc:sldMk cId="1777162073" sldId="262"/>
            <ac:inkMk id="20" creationId="{21B9BB52-69EB-4FAD-AD9A-89565E9D04A3}"/>
          </ac:inkMkLst>
        </pc:inkChg>
        <pc:inkChg chg="add del">
          <ac:chgData name="Weifeng Xu" userId="e7aed605-a3dd-4d5a-a692-a87037af107b" providerId="ADAL" clId="{BC6292C7-23F4-4ED4-A77E-013F6C63BF9B}" dt="2022-01-31T13:27:11.176" v="1318" actId="9405"/>
          <ac:inkMkLst>
            <pc:docMk/>
            <pc:sldMk cId="1777162073" sldId="262"/>
            <ac:inkMk id="21" creationId="{048D1A13-1511-47EC-ADE3-77E9D3619B0C}"/>
          </ac:inkMkLst>
        </pc:inkChg>
        <pc:inkChg chg="add del">
          <ac:chgData name="Weifeng Xu" userId="e7aed605-a3dd-4d5a-a692-a87037af107b" providerId="ADAL" clId="{BC6292C7-23F4-4ED4-A77E-013F6C63BF9B}" dt="2022-01-31T13:27:10.128" v="1317" actId="9405"/>
          <ac:inkMkLst>
            <pc:docMk/>
            <pc:sldMk cId="1777162073" sldId="262"/>
            <ac:inkMk id="22" creationId="{F21B7FA4-9852-4DA1-A1FB-9EE1FDB8CFF0}"/>
          </ac:inkMkLst>
        </pc:inkChg>
        <pc:inkChg chg="add del">
          <ac:chgData name="Weifeng Xu" userId="e7aed605-a3dd-4d5a-a692-a87037af107b" providerId="ADAL" clId="{BC6292C7-23F4-4ED4-A77E-013F6C63BF9B}" dt="2022-01-31T13:27:12.296" v="1320" actId="9405"/>
          <ac:inkMkLst>
            <pc:docMk/>
            <pc:sldMk cId="1777162073" sldId="262"/>
            <ac:inkMk id="23" creationId="{88000099-EB0E-48D9-97B3-600271F856F0}"/>
          </ac:inkMkLst>
        </pc:inkChg>
        <pc:inkChg chg="add del mod">
          <ac:chgData name="Weifeng Xu" userId="e7aed605-a3dd-4d5a-a692-a87037af107b" providerId="ADAL" clId="{BC6292C7-23F4-4ED4-A77E-013F6C63BF9B}" dt="2022-01-31T13:28:53.869" v="1344" actId="478"/>
          <ac:inkMkLst>
            <pc:docMk/>
            <pc:sldMk cId="1777162073" sldId="262"/>
            <ac:inkMk id="24" creationId="{2BEE59B2-B473-4505-93C9-7C181B46E451}"/>
          </ac:inkMkLst>
        </pc:inkChg>
        <pc:inkChg chg="add del mod">
          <ac:chgData name="Weifeng Xu" userId="e7aed605-a3dd-4d5a-a692-a87037af107b" providerId="ADAL" clId="{BC6292C7-23F4-4ED4-A77E-013F6C63BF9B}" dt="2022-01-31T13:28:50.581" v="1343" actId="478"/>
          <ac:inkMkLst>
            <pc:docMk/>
            <pc:sldMk cId="1777162073" sldId="262"/>
            <ac:inkMk id="25" creationId="{7F9B5761-8286-4B40-9500-F97347524050}"/>
          </ac:inkMkLst>
        </pc:inkChg>
        <pc:inkChg chg="add">
          <ac:chgData name="Weifeng Xu" userId="e7aed605-a3dd-4d5a-a692-a87037af107b" providerId="ADAL" clId="{BC6292C7-23F4-4ED4-A77E-013F6C63BF9B}" dt="2022-01-31T13:27:39.127" v="1326" actId="9405"/>
          <ac:inkMkLst>
            <pc:docMk/>
            <pc:sldMk cId="1777162073" sldId="262"/>
            <ac:inkMk id="26" creationId="{9CC61299-270D-4B70-BFF6-F8C97F3328D5}"/>
          </ac:inkMkLst>
        </pc:inkChg>
        <pc:inkChg chg="add del mod">
          <ac:chgData name="Weifeng Xu" userId="e7aed605-a3dd-4d5a-a692-a87037af107b" providerId="ADAL" clId="{BC6292C7-23F4-4ED4-A77E-013F6C63BF9B}" dt="2022-01-31T13:27:42.359" v="1332" actId="9405"/>
          <ac:inkMkLst>
            <pc:docMk/>
            <pc:sldMk cId="1777162073" sldId="262"/>
            <ac:inkMk id="27" creationId="{EFD5D4E1-397B-4238-9320-B07530E5264D}"/>
          </ac:inkMkLst>
        </pc:inkChg>
        <pc:inkChg chg="add del mod">
          <ac:chgData name="Weifeng Xu" userId="e7aed605-a3dd-4d5a-a692-a87037af107b" providerId="ADAL" clId="{BC6292C7-23F4-4ED4-A77E-013F6C63BF9B}" dt="2022-01-31T13:27:41.312" v="1331"/>
          <ac:inkMkLst>
            <pc:docMk/>
            <pc:sldMk cId="1777162073" sldId="262"/>
            <ac:inkMk id="28" creationId="{001C5CFD-3FA1-4A4E-9200-6F43E297B708}"/>
          </ac:inkMkLst>
        </pc:inkChg>
        <pc:inkChg chg="add del mod">
          <ac:chgData name="Weifeng Xu" userId="e7aed605-a3dd-4d5a-a692-a87037af107b" providerId="ADAL" clId="{BC6292C7-23F4-4ED4-A77E-013F6C63BF9B}" dt="2022-01-31T13:28:38.159" v="1339"/>
          <ac:inkMkLst>
            <pc:docMk/>
            <pc:sldMk cId="1777162073" sldId="262"/>
            <ac:inkMk id="30" creationId="{412ADA6B-248D-4471-9F09-B6965C6E6D9A}"/>
          </ac:inkMkLst>
        </pc:inkChg>
        <pc:cxnChg chg="add mod">
          <ac:chgData name="Weifeng Xu" userId="e7aed605-a3dd-4d5a-a692-a87037af107b" providerId="ADAL" clId="{BC6292C7-23F4-4ED4-A77E-013F6C63BF9B}" dt="2021-12-20T22:55:42.664" v="970" actId="1035"/>
          <ac:cxnSpMkLst>
            <pc:docMk/>
            <pc:sldMk cId="1777162073" sldId="262"/>
            <ac:cxnSpMk id="13" creationId="{6B4F433A-FCF6-4195-8AB6-ADC64B0901D8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6:23.476" v="2603" actId="478"/>
        <pc:sldMkLst>
          <pc:docMk/>
          <pc:sldMk cId="1561560363" sldId="263"/>
        </pc:sldMkLst>
        <pc:spChg chg="mod">
          <ac:chgData name="Weifeng Xu" userId="e7aed605-a3dd-4d5a-a692-a87037af107b" providerId="ADAL" clId="{BC6292C7-23F4-4ED4-A77E-013F6C63BF9B}" dt="2021-12-20T23:25:57.711" v="973" actId="1076"/>
          <ac:spMkLst>
            <pc:docMk/>
            <pc:sldMk cId="1561560363" sldId="263"/>
            <ac:spMk id="2" creationId="{D8239EB1-4C6E-4D34-8C54-949E52BD71B4}"/>
          </ac:spMkLst>
        </pc:spChg>
        <pc:spChg chg="mod">
          <ac:chgData name="Weifeng Xu" userId="e7aed605-a3dd-4d5a-a692-a87037af107b" providerId="ADAL" clId="{BC6292C7-23F4-4ED4-A77E-013F6C63BF9B}" dt="2021-12-20T23:27:00.300" v="1028" actId="14100"/>
          <ac:spMkLst>
            <pc:docMk/>
            <pc:sldMk cId="1561560363" sldId="263"/>
            <ac:spMk id="3" creationId="{7BD4CA1F-BCB3-499A-8561-500C4E635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5" creationId="{D7FAE0EF-29F8-4283-B746-805C12912EC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6" creationId="{17911455-A0C5-4F52-9AAE-43BCB39EF1D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7" creationId="{62FEFC21-427E-4E1C-8CA3-41B525CD078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9" creationId="{C6ADD590-6686-4F5D-B545-C1F52B1EBE7C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0" creationId="{37D05B44-DD57-4567-A2B4-8F207A356D16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1" creationId="{69AFB64C-27C7-419A-BE5D-EE831181F1F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3" creationId="{9A76A117-47F0-42F8-B8EA-409DC79E4A89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4" creationId="{820B0536-A186-4243-8FA5-00F9B624B3A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5" creationId="{0DF960CF-F9F5-424B-8CC2-9D37D0EEBDB5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7" creationId="{F9E884EC-459B-4207-A447-F9B2D175891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8" creationId="{B90B428E-4078-4FC2-810E-AC310AF7D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9" creationId="{D502E609-5EA1-45C8-9B16-73B52D3CABC4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1" creationId="{1E8D6E3C-6EC7-42B2-93F6-7A7E7ECDA42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2" creationId="{BC7FA62F-F2F7-4641-B3ED-1816287CFE38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3" creationId="{ED79604D-1974-4376-B4A8-159F2C85024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5" creationId="{B9A87675-96A7-4F8A-9D60-5842D698C1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6" creationId="{8A276757-40A4-4344-A6CD-E27CDF6971E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7" creationId="{45232EAB-949E-418C-B9C4-0AA082BE9B0E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9" creationId="{3514238F-105D-4C82-B03C-8F7628C37B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0" creationId="{33BB094F-314E-4D19-9DBB-EFE10DE37E10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1" creationId="{A45633E7-054D-43F4-BBC9-3395B6579C89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2" creationId="{F3671899-0CA5-409B-96A3-A24DFC53F51A}"/>
          </ac:spMkLst>
        </pc:spChg>
        <pc:spChg chg="add del mod">
          <ac:chgData name="Weifeng Xu" userId="e7aed605-a3dd-4d5a-a692-a87037af107b" providerId="ADAL" clId="{BC6292C7-23F4-4ED4-A77E-013F6C63BF9B}" dt="2021-08-26T14:28:06.315" v="531" actId="478"/>
          <ac:spMkLst>
            <pc:docMk/>
            <pc:sldMk cId="1561560363" sldId="263"/>
            <ac:spMk id="33" creationId="{06FF4380-C4B2-4F4B-BECF-2439F462D608}"/>
          </ac:spMkLst>
        </pc:spChg>
        <pc:spChg chg="add del mod">
          <ac:chgData name="Weifeng Xu" userId="e7aed605-a3dd-4d5a-a692-a87037af107b" providerId="ADAL" clId="{BC6292C7-23F4-4ED4-A77E-013F6C63BF9B}" dt="2023-01-29T15:36:23.476" v="2603" actId="478"/>
          <ac:spMkLst>
            <pc:docMk/>
            <pc:sldMk cId="1561560363" sldId="263"/>
            <ac:spMk id="33" creationId="{A2830C30-CDE5-E90E-7EE8-ACB26607F925}"/>
          </ac:spMkLst>
        </pc:spChg>
        <pc:spChg chg="add del">
          <ac:chgData name="Weifeng Xu" userId="e7aed605-a3dd-4d5a-a692-a87037af107b" providerId="ADAL" clId="{BC6292C7-23F4-4ED4-A77E-013F6C63BF9B}" dt="2021-08-26T14:28:25.795" v="535" actId="11529"/>
          <ac:spMkLst>
            <pc:docMk/>
            <pc:sldMk cId="1561560363" sldId="263"/>
            <ac:spMk id="34" creationId="{8AEA98C3-6FCF-45C6-B8AB-31EBB212F105}"/>
          </ac:spMkLst>
        </pc:spChg>
        <pc:spChg chg="add del">
          <ac:chgData name="Weifeng Xu" userId="e7aed605-a3dd-4d5a-a692-a87037af107b" providerId="ADAL" clId="{BC6292C7-23F4-4ED4-A77E-013F6C63BF9B}" dt="2021-08-26T14:28:31.372" v="537" actId="11529"/>
          <ac:spMkLst>
            <pc:docMk/>
            <pc:sldMk cId="1561560363" sldId="263"/>
            <ac:spMk id="35" creationId="{3CFAF3A2-447B-47DB-833B-CB46C3B74295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6" creationId="{A37EDAB7-8540-4C36-B2A0-A807DA500600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9" creationId="{5629507C-2BA1-45E7-9992-893086C96078}"/>
          </ac:spMkLst>
        </pc:spChg>
        <pc:spChg chg="add mod">
          <ac:chgData name="Weifeng Xu" userId="e7aed605-a3dd-4d5a-a692-a87037af107b" providerId="ADAL" clId="{BC6292C7-23F4-4ED4-A77E-013F6C63BF9B}" dt="2022-08-29T11:52:22.900" v="1555" actId="113"/>
          <ac:spMkLst>
            <pc:docMk/>
            <pc:sldMk cId="1561560363" sldId="263"/>
            <ac:spMk id="40" creationId="{CB8508A7-73C5-4599-ABBE-0204D8D6C8E6}"/>
          </ac:spMkLst>
        </pc:spChg>
        <pc:spChg chg="add mod">
          <ac:chgData name="Weifeng Xu" userId="e7aed605-a3dd-4d5a-a692-a87037af107b" providerId="ADAL" clId="{BC6292C7-23F4-4ED4-A77E-013F6C63BF9B}" dt="2021-12-20T23:27:06.758" v="1029" actId="1076"/>
          <ac:spMkLst>
            <pc:docMk/>
            <pc:sldMk cId="1561560363" sldId="263"/>
            <ac:spMk id="41" creationId="{CAD544CE-399D-47CE-A3BB-2D2B7B27A656}"/>
          </ac:spMkLst>
        </pc:s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4" creationId="{BEEEF551-9341-40C4-91B7-DDC737AD0999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8" creationId="{61BB8ED0-4C5E-4752-88EF-1EE30046E2C3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2" creationId="{6DFA7000-88F0-4D9D-A71D-E5B30D253705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6" creationId="{C840D8F3-207B-4B17-99CB-7FE09F0D316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0" creationId="{5A24BC32-44EB-403A-91A7-146598D08916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4" creationId="{91D990F8-5F4B-41EA-A7BC-59E57DA18C0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8" creationId="{32E6487F-7188-44E1-9516-430F2236627B}"/>
          </ac:grpSpMkLst>
        </pc:grpChg>
        <pc:picChg chg="add mod">
          <ac:chgData name="Weifeng Xu" userId="e7aed605-a3dd-4d5a-a692-a87037af107b" providerId="ADAL" clId="{BC6292C7-23F4-4ED4-A77E-013F6C63BF9B}" dt="2021-12-20T23:26:56.621" v="1027" actId="14100"/>
          <ac:picMkLst>
            <pc:docMk/>
            <pc:sldMk cId="1561560363" sldId="263"/>
            <ac:picMk id="34" creationId="{16B41702-FF15-4F4F-BA1E-390256313C1C}"/>
          </ac:picMkLst>
        </pc:picChg>
        <pc:picChg chg="add mod">
          <ac:chgData name="Weifeng Xu" userId="e7aed605-a3dd-4d5a-a692-a87037af107b" providerId="ADAL" clId="{BC6292C7-23F4-4ED4-A77E-013F6C63BF9B}" dt="2021-12-20T23:28:54.025" v="1033" actId="14100"/>
          <ac:picMkLst>
            <pc:docMk/>
            <pc:sldMk cId="1561560363" sldId="263"/>
            <ac:picMk id="44" creationId="{5EB7E3CA-C154-44B1-90F7-E2EA341D477F}"/>
          </ac:picMkLst>
        </pc:picChg>
        <pc:cxnChg chg="add mod">
          <ac:chgData name="Weifeng Xu" userId="e7aed605-a3dd-4d5a-a692-a87037af107b" providerId="ADAL" clId="{BC6292C7-23F4-4ED4-A77E-013F6C63BF9B}" dt="2021-12-20T23:26:03.695" v="1016" actId="1036"/>
          <ac:cxnSpMkLst>
            <pc:docMk/>
            <pc:sldMk cId="1561560363" sldId="263"/>
            <ac:cxnSpMk id="38" creationId="{FA1C22AE-FB84-4BB1-BCAD-5CD7846EEED3}"/>
          </ac:cxnSpMkLst>
        </pc:cxnChg>
        <pc:cxnChg chg="add">
          <ac:chgData name="Weifeng Xu" userId="e7aed605-a3dd-4d5a-a692-a87037af107b" providerId="ADAL" clId="{BC6292C7-23F4-4ED4-A77E-013F6C63BF9B}" dt="2021-12-20T23:27:10.430" v="1030" actId="11529"/>
          <ac:cxnSpMkLst>
            <pc:docMk/>
            <pc:sldMk cId="1561560363" sldId="263"/>
            <ac:cxnSpMk id="42" creationId="{EB3D095B-1D75-4C11-BA8F-7E0FD9F64767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7:38.579" v="2614" actId="478"/>
        <pc:sldMkLst>
          <pc:docMk/>
          <pc:sldMk cId="177740071" sldId="264"/>
        </pc:sldMkLst>
        <pc:spChg chg="mod">
          <ac:chgData name="Weifeng Xu" userId="e7aed605-a3dd-4d5a-a692-a87037af107b" providerId="ADAL" clId="{BC6292C7-23F4-4ED4-A77E-013F6C63BF9B}" dt="2021-08-26T14:54:36.936" v="610"/>
          <ac:spMkLst>
            <pc:docMk/>
            <pc:sldMk cId="177740071" sldId="264"/>
            <ac:spMk id="2" creationId="{EE613955-C910-40B6-9A1D-FD1C7913D98F}"/>
          </ac:spMkLst>
        </pc:spChg>
        <pc:spChg chg="mod">
          <ac:chgData name="Weifeng Xu" userId="e7aed605-a3dd-4d5a-a692-a87037af107b" providerId="ADAL" clId="{BC6292C7-23F4-4ED4-A77E-013F6C63BF9B}" dt="2021-12-20T19:34:45.678" v="906" actId="14100"/>
          <ac:spMkLst>
            <pc:docMk/>
            <pc:sldMk cId="177740071" sldId="264"/>
            <ac:spMk id="3" creationId="{948476F6-5505-4F21-96F0-A791C4381836}"/>
          </ac:spMkLst>
        </pc:spChg>
        <pc:spChg chg="add del">
          <ac:chgData name="Weifeng Xu" userId="e7aed605-a3dd-4d5a-a692-a87037af107b" providerId="ADAL" clId="{BC6292C7-23F4-4ED4-A77E-013F6C63BF9B}" dt="2022-01-26T14:06:41.985" v="1230"/>
          <ac:spMkLst>
            <pc:docMk/>
            <pc:sldMk cId="177740071" sldId="264"/>
            <ac:spMk id="4" creationId="{3E3E723E-A7F6-46D6-8659-623AF4827573}"/>
          </ac:spMkLst>
        </pc:spChg>
        <pc:spChg chg="add del mod">
          <ac:chgData name="Weifeng Xu" userId="e7aed605-a3dd-4d5a-a692-a87037af107b" providerId="ADAL" clId="{BC6292C7-23F4-4ED4-A77E-013F6C63BF9B}" dt="2023-01-29T15:37:38.579" v="2614" actId="478"/>
          <ac:spMkLst>
            <pc:docMk/>
            <pc:sldMk cId="177740071" sldId="264"/>
            <ac:spMk id="4" creationId="{86E54A38-48A9-CFF2-6551-7F1193832B59}"/>
          </ac:spMkLst>
        </pc:spChg>
        <pc:spChg chg="add del mod">
          <ac:chgData name="Weifeng Xu" userId="e7aed605-a3dd-4d5a-a692-a87037af107b" providerId="ADAL" clId="{BC6292C7-23F4-4ED4-A77E-013F6C63BF9B}" dt="2021-08-26T14:55:40.133" v="616" actId="478"/>
          <ac:spMkLst>
            <pc:docMk/>
            <pc:sldMk cId="177740071" sldId="264"/>
            <ac:spMk id="4" creationId="{E8C82E19-2800-4B5C-8EDA-FC724A021B40}"/>
          </ac:spMkLst>
        </pc:spChg>
        <pc:spChg chg="mod">
          <ac:chgData name="Weifeng Xu" userId="e7aed605-a3dd-4d5a-a692-a87037af107b" providerId="ADAL" clId="{BC6292C7-23F4-4ED4-A77E-013F6C63BF9B}" dt="2021-08-26T15:00:30.436" v="671" actId="207"/>
          <ac:spMkLst>
            <pc:docMk/>
            <pc:sldMk cId="177740071" sldId="264"/>
            <ac:spMk id="6" creationId="{9745790B-CFA3-47E5-BCF8-D0BEE8A4B888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7" creationId="{644A0CE7-B131-4807-87A1-F9DEF553C14F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8" creationId="{EE3BCAA4-2A82-4BAE-8CA1-7246E2195BC4}"/>
          </ac:spMkLst>
        </pc:spChg>
        <pc:spChg chg="mod">
          <ac:chgData name="Weifeng Xu" userId="e7aed605-a3dd-4d5a-a692-a87037af107b" providerId="ADAL" clId="{BC6292C7-23F4-4ED4-A77E-013F6C63BF9B}" dt="2021-08-26T15:00:37.097" v="673" actId="207"/>
          <ac:spMkLst>
            <pc:docMk/>
            <pc:sldMk cId="177740071" sldId="264"/>
            <ac:spMk id="11" creationId="{3E612E4E-991A-4E2C-82C7-1599B85E91C9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2" creationId="{79E2522F-0746-4EC4-B555-5A69398A2C3C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3" creationId="{82BFC373-FA02-45F8-B4FB-38854A5E58B9}"/>
          </ac:spMkLst>
        </pc:spChg>
        <pc:spChg chg="mod">
          <ac:chgData name="Weifeng Xu" userId="e7aed605-a3dd-4d5a-a692-a87037af107b" providerId="ADAL" clId="{BC6292C7-23F4-4ED4-A77E-013F6C63BF9B}" dt="2021-08-26T15:00:33.248" v="672" actId="207"/>
          <ac:spMkLst>
            <pc:docMk/>
            <pc:sldMk cId="177740071" sldId="264"/>
            <ac:spMk id="14" creationId="{C62EDDB2-69E7-45BB-A4CA-70A63FB943D5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5" creationId="{AA25F33A-FD6B-4C41-8240-EC42CBB143F2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6" creationId="{CCFD4ECE-0F33-43DA-AEFA-328438AE5C0A}"/>
          </ac:spMkLst>
        </pc:spChg>
        <pc:spChg chg="add mod">
          <ac:chgData name="Weifeng Xu" userId="e7aed605-a3dd-4d5a-a692-a87037af107b" providerId="ADAL" clId="{BC6292C7-23F4-4ED4-A77E-013F6C63BF9B}" dt="2022-01-26T14:06:34.623" v="1227" actId="1076"/>
          <ac:spMkLst>
            <pc:docMk/>
            <pc:sldMk cId="177740071" sldId="264"/>
            <ac:spMk id="17" creationId="{09E25F2D-74D1-4BFB-9E56-B30260D86B93}"/>
          </ac:spMkLst>
        </pc:spChg>
        <pc:spChg chg="add mod">
          <ac:chgData name="Weifeng Xu" userId="e7aed605-a3dd-4d5a-a692-a87037af107b" providerId="ADAL" clId="{BC6292C7-23F4-4ED4-A77E-013F6C63BF9B}" dt="2022-08-29T11:57:44.157" v="1560" actId="403"/>
          <ac:spMkLst>
            <pc:docMk/>
            <pc:sldMk cId="177740071" sldId="264"/>
            <ac:spMk id="18" creationId="{20624040-ADEE-402A-BEE2-118AE56F5F11}"/>
          </ac:spMkLst>
        </pc:spChg>
        <pc:spChg chg="add del mod">
          <ac:chgData name="Weifeng Xu" userId="e7aed605-a3dd-4d5a-a692-a87037af107b" providerId="ADAL" clId="{BC6292C7-23F4-4ED4-A77E-013F6C63BF9B}" dt="2022-01-26T14:13:34.901" v="1265" actId="478"/>
          <ac:spMkLst>
            <pc:docMk/>
            <pc:sldMk cId="177740071" sldId="264"/>
            <ac:spMk id="20" creationId="{767FE56B-1848-4C5C-A946-CB897C5292F0}"/>
          </ac:spMkLst>
        </pc:spChg>
        <pc:spChg chg="add mod">
          <ac:chgData name="Weifeng Xu" userId="e7aed605-a3dd-4d5a-a692-a87037af107b" providerId="ADAL" clId="{BC6292C7-23F4-4ED4-A77E-013F6C63BF9B}" dt="2022-01-26T14:08:46.265" v="1263" actId="14100"/>
          <ac:spMkLst>
            <pc:docMk/>
            <pc:sldMk cId="177740071" sldId="264"/>
            <ac:spMk id="23" creationId="{B1D51253-22FB-4DF1-91DF-9BE3FBAA196A}"/>
          </ac:spMkLst>
        </pc:spChg>
        <pc:grpChg chg="add 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5" creationId="{784A6C6A-BF08-4E4A-95BC-98C90948F63F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9" creationId="{4623B1C8-7114-49E7-8F63-2CA8B44C02BE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10" creationId="{09BA94A8-90D7-4DA1-99D5-1819382330A4}"/>
          </ac:grpSpMkLst>
        </pc:grpChg>
        <pc:picChg chg="add mod modCrop">
          <ac:chgData name="Weifeng Xu" userId="e7aed605-a3dd-4d5a-a692-a87037af107b" providerId="ADAL" clId="{BC6292C7-23F4-4ED4-A77E-013F6C63BF9B}" dt="2021-12-21T00:12:25.163" v="1041" actId="732"/>
          <ac:picMkLst>
            <pc:docMk/>
            <pc:sldMk cId="177740071" sldId="264"/>
            <ac:picMk id="19" creationId="{FDD98927-560D-4667-AE41-98F920887A4E}"/>
          </ac:picMkLst>
        </pc:picChg>
        <pc:picChg chg="add del">
          <ac:chgData name="Weifeng Xu" userId="e7aed605-a3dd-4d5a-a692-a87037af107b" providerId="ADAL" clId="{BC6292C7-23F4-4ED4-A77E-013F6C63BF9B}" dt="2021-12-20T19:32:55.688" v="897" actId="22"/>
          <ac:picMkLst>
            <pc:docMk/>
            <pc:sldMk cId="177740071" sldId="264"/>
            <ac:picMk id="21" creationId="{2EBEA234-5D8D-41CF-97D5-ED6D3C24CC99}"/>
          </ac:picMkLst>
        </pc:picChg>
        <pc:picChg chg="add mod">
          <ac:chgData name="Weifeng Xu" userId="e7aed605-a3dd-4d5a-a692-a87037af107b" providerId="ADAL" clId="{BC6292C7-23F4-4ED4-A77E-013F6C63BF9B}" dt="2021-12-21T00:12:36.328" v="1043" actId="14100"/>
          <ac:picMkLst>
            <pc:docMk/>
            <pc:sldMk cId="177740071" sldId="264"/>
            <ac:picMk id="27" creationId="{68FF8FB9-13A9-481E-8EEF-22645987AEF8}"/>
          </ac:picMkLst>
        </pc:picChg>
        <pc:cxnChg chg="add mod">
          <ac:chgData name="Weifeng Xu" userId="e7aed605-a3dd-4d5a-a692-a87037af107b" providerId="ADAL" clId="{BC6292C7-23F4-4ED4-A77E-013F6C63BF9B}" dt="2021-12-21T00:12:25.163" v="1041" actId="732"/>
          <ac:cxnSpMkLst>
            <pc:docMk/>
            <pc:sldMk cId="177740071" sldId="264"/>
            <ac:cxnSpMk id="25" creationId="{99A9F88D-4755-468F-A2AF-E445878C7079}"/>
          </ac:cxnSpMkLst>
        </pc:cxnChg>
      </pc:sldChg>
      <pc:sldChg chg="addSp delSp modSp new mod">
        <pc:chgData name="Weifeng Xu" userId="e7aed605-a3dd-4d5a-a692-a87037af107b" providerId="ADAL" clId="{BC6292C7-23F4-4ED4-A77E-013F6C63BF9B}" dt="2022-08-29T12:18:57.575" v="1773" actId="20577"/>
        <pc:sldMkLst>
          <pc:docMk/>
          <pc:sldMk cId="3062979800" sldId="265"/>
        </pc:sldMkLst>
        <pc:spChg chg="mod">
          <ac:chgData name="Weifeng Xu" userId="e7aed605-a3dd-4d5a-a692-a87037af107b" providerId="ADAL" clId="{BC6292C7-23F4-4ED4-A77E-013F6C63BF9B}" dt="2021-08-26T15:27:23.275" v="749" actId="20577"/>
          <ac:spMkLst>
            <pc:docMk/>
            <pc:sldMk cId="3062979800" sldId="265"/>
            <ac:spMk id="2" creationId="{AECB0457-BF47-46E5-AD7B-114936C7DFB2}"/>
          </ac:spMkLst>
        </pc:spChg>
        <pc:spChg chg="mod">
          <ac:chgData name="Weifeng Xu" userId="e7aed605-a3dd-4d5a-a692-a87037af107b" providerId="ADAL" clId="{BC6292C7-23F4-4ED4-A77E-013F6C63BF9B}" dt="2022-08-29T12:18:57.575" v="1773" actId="20577"/>
          <ac:spMkLst>
            <pc:docMk/>
            <pc:sldMk cId="3062979800" sldId="265"/>
            <ac:spMk id="3" creationId="{590DA713-A55F-447C-AA31-6280B23E7FA6}"/>
          </ac:spMkLst>
        </pc:spChg>
        <pc:spChg chg="add mod">
          <ac:chgData name="Weifeng Xu" userId="e7aed605-a3dd-4d5a-a692-a87037af107b" providerId="ADAL" clId="{BC6292C7-23F4-4ED4-A77E-013F6C63BF9B}" dt="2021-08-26T15:35:46.194" v="815" actId="207"/>
          <ac:spMkLst>
            <pc:docMk/>
            <pc:sldMk cId="3062979800" sldId="265"/>
            <ac:spMk id="5" creationId="{80AF73FF-EBE7-4E93-AACB-532D26C2A6A9}"/>
          </ac:spMkLst>
        </pc:spChg>
        <pc:spChg chg="add del mod">
          <ac:chgData name="Weifeng Xu" userId="e7aed605-a3dd-4d5a-a692-a87037af107b" providerId="ADAL" clId="{BC6292C7-23F4-4ED4-A77E-013F6C63BF9B}" dt="2021-08-26T15:30:12.680" v="782" actId="478"/>
          <ac:spMkLst>
            <pc:docMk/>
            <pc:sldMk cId="3062979800" sldId="265"/>
            <ac:spMk id="6" creationId="{62ED1B4C-BB0E-41E8-B637-F54BE6495D1F}"/>
          </ac:spMkLst>
        </pc:spChg>
        <pc:spChg chg="add del mod">
          <ac:chgData name="Weifeng Xu" userId="e7aed605-a3dd-4d5a-a692-a87037af107b" providerId="ADAL" clId="{BC6292C7-23F4-4ED4-A77E-013F6C63BF9B}" dt="2021-08-26T15:30:09.464" v="781" actId="478"/>
          <ac:spMkLst>
            <pc:docMk/>
            <pc:sldMk cId="3062979800" sldId="265"/>
            <ac:spMk id="7" creationId="{BE7A181F-CAFA-48F9-899A-9368A1BC0EF4}"/>
          </ac:spMkLst>
        </pc:spChg>
        <pc:grpChg chg="mod">
          <ac:chgData name="Weifeng Xu" userId="e7aed605-a3dd-4d5a-a692-a87037af107b" providerId="ADAL" clId="{BC6292C7-23F4-4ED4-A77E-013F6C63BF9B}" dt="2022-08-29T11:59:51.367" v="1575"/>
          <ac:grpSpMkLst>
            <pc:docMk/>
            <pc:sldMk cId="3062979800" sldId="265"/>
            <ac:grpSpMk id="8" creationId="{A0C2C311-B870-6C15-D072-6C611647DB78}"/>
          </ac:grpSpMkLst>
        </pc:grpChg>
        <pc:grpChg chg="add del mod">
          <ac:chgData name="Weifeng Xu" userId="e7aed605-a3dd-4d5a-a692-a87037af107b" providerId="ADAL" clId="{BC6292C7-23F4-4ED4-A77E-013F6C63BF9B}" dt="2022-08-29T11:59:50.926" v="1572"/>
          <ac:grpSpMkLst>
            <pc:docMk/>
            <pc:sldMk cId="3062979800" sldId="265"/>
            <ac:grpSpMk id="11" creationId="{27D56064-31F3-E472-1121-C95F22D42F1C}"/>
          </ac:grpSpMkLst>
        </pc:grpChg>
        <pc:grpChg chg="mod">
          <ac:chgData name="Weifeng Xu" userId="e7aed605-a3dd-4d5a-a692-a87037af107b" providerId="ADAL" clId="{BC6292C7-23F4-4ED4-A77E-013F6C63BF9B}" dt="2022-08-29T11:59:50.575" v="1570"/>
          <ac:grpSpMkLst>
            <pc:docMk/>
            <pc:sldMk cId="3062979800" sldId="265"/>
            <ac:grpSpMk id="13" creationId="{801F1693-9424-3576-A4C8-7B904039F8C7}"/>
          </ac:grpSpMkLst>
        </pc:grpChg>
        <pc:grpChg chg="mod">
          <ac:chgData name="Weifeng Xu" userId="e7aed605-a3dd-4d5a-a692-a87037af107b" providerId="ADAL" clId="{BC6292C7-23F4-4ED4-A77E-013F6C63BF9B}" dt="2022-08-29T12:00:02.087" v="1582"/>
          <ac:grpSpMkLst>
            <pc:docMk/>
            <pc:sldMk cId="3062979800" sldId="265"/>
            <ac:grpSpMk id="17" creationId="{1E1A851E-A0A6-F157-93AD-7BD2D12820DD}"/>
          </ac:grpSpMkLst>
        </pc:grpChg>
        <pc:grpChg chg="mod">
          <ac:chgData name="Weifeng Xu" userId="e7aed605-a3dd-4d5a-a692-a87037af107b" providerId="ADAL" clId="{BC6292C7-23F4-4ED4-A77E-013F6C63BF9B}" dt="2022-08-29T12:00:43.812" v="1627" actId="1035"/>
          <ac:grpSpMkLst>
            <pc:docMk/>
            <pc:sldMk cId="3062979800" sldId="265"/>
            <ac:grpSpMk id="23" creationId="{ABF6C416-4791-A94E-3076-45098646BD35}"/>
          </ac:grpSpMkLst>
        </pc:grpChg>
        <pc:graphicFrameChg chg="add mod">
          <ac:chgData name="Weifeng Xu" userId="e7aed605-a3dd-4d5a-a692-a87037af107b" providerId="ADAL" clId="{BC6292C7-23F4-4ED4-A77E-013F6C63BF9B}" dt="2021-08-26T15:30:18.496" v="783" actId="1076"/>
          <ac:graphicFrameMkLst>
            <pc:docMk/>
            <pc:sldMk cId="3062979800" sldId="265"/>
            <ac:graphicFrameMk id="4" creationId="{EA08465E-2EAC-43A6-8223-2DA02E4572DD}"/>
          </ac:graphicFrameMkLst>
        </pc:graphicFrameChg>
        <pc:inkChg chg="add del mod">
          <ac:chgData name="Weifeng Xu" userId="e7aed605-a3dd-4d5a-a692-a87037af107b" providerId="ADAL" clId="{BC6292C7-23F4-4ED4-A77E-013F6C63BF9B}" dt="2022-08-29T11:59:51.880" v="1576" actId="9405"/>
          <ac:inkMkLst>
            <pc:docMk/>
            <pc:sldMk cId="3062979800" sldId="265"/>
            <ac:inkMk id="6" creationId="{B0962331-AA4B-3F64-D01E-B4876C7B3D19}"/>
          </ac:inkMkLst>
        </pc:inkChg>
        <pc:inkChg chg="add del mod">
          <ac:chgData name="Weifeng Xu" userId="e7aed605-a3dd-4d5a-a692-a87037af107b" providerId="ADAL" clId="{BC6292C7-23F4-4ED4-A77E-013F6C63BF9B}" dt="2022-08-29T11:59:51.367" v="1575"/>
          <ac:inkMkLst>
            <pc:docMk/>
            <pc:sldMk cId="3062979800" sldId="265"/>
            <ac:inkMk id="7" creationId="{EEE1F050-22B3-22AB-0B2C-6C706E111C9C}"/>
          </ac:inkMkLst>
        </pc:inkChg>
        <pc:inkChg chg="add del mod">
          <ac:chgData name="Weifeng Xu" userId="e7aed605-a3dd-4d5a-a692-a87037af107b" providerId="ADAL" clId="{BC6292C7-23F4-4ED4-A77E-013F6C63BF9B}" dt="2022-08-29T11:59:51.149" v="1573" actId="9405"/>
          <ac:inkMkLst>
            <pc:docMk/>
            <pc:sldMk cId="3062979800" sldId="265"/>
            <ac:inkMk id="9" creationId="{5FEA3CDF-329D-03FC-C0E2-03D6BE7D0801}"/>
          </ac:inkMkLst>
        </pc:inkChg>
        <pc:inkChg chg="add del mod">
          <ac:chgData name="Weifeng Xu" userId="e7aed605-a3dd-4d5a-a692-a87037af107b" providerId="ADAL" clId="{BC6292C7-23F4-4ED4-A77E-013F6C63BF9B}" dt="2022-08-29T11:59:50.926" v="1572"/>
          <ac:inkMkLst>
            <pc:docMk/>
            <pc:sldMk cId="3062979800" sldId="265"/>
            <ac:inkMk id="10" creationId="{7BD7C642-3AD8-64E4-8135-9B47A103754B}"/>
          </ac:inkMkLst>
        </pc:inkChg>
        <pc:inkChg chg="add del mod">
          <ac:chgData name="Weifeng Xu" userId="e7aed605-a3dd-4d5a-a692-a87037af107b" providerId="ADAL" clId="{BC6292C7-23F4-4ED4-A77E-013F6C63BF9B}" dt="2022-08-29T11:59:50.575" v="1570"/>
          <ac:inkMkLst>
            <pc:docMk/>
            <pc:sldMk cId="3062979800" sldId="265"/>
            <ac:inkMk id="12" creationId="{4AA04515-C7D3-7978-DDF8-39A678FBF1E0}"/>
          </ac:inkMkLst>
        </pc:inkChg>
        <pc:inkChg chg="add mod">
          <ac:chgData name="Weifeng Xu" userId="e7aed605-a3dd-4d5a-a692-a87037af107b" providerId="ADAL" clId="{BC6292C7-23F4-4ED4-A77E-013F6C63BF9B}" dt="2022-08-29T12:00:32.517" v="1599" actId="1036"/>
          <ac:inkMkLst>
            <pc:docMk/>
            <pc:sldMk cId="3062979800" sldId="265"/>
            <ac:inkMk id="14" creationId="{B11DB98B-F4FD-8A50-A1C7-F18E18AA902A}"/>
          </ac:inkMkLst>
        </pc:inkChg>
        <pc:inkChg chg="add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5" creationId="{1A849338-F013-41F5-4216-18B198B7096D}"/>
          </ac:inkMkLst>
        </pc:inkChg>
        <pc:inkChg chg="add del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6" creationId="{7C882B59-57CE-0513-5FBA-3195638B5834}"/>
          </ac:inkMkLst>
        </pc:inkChg>
        <pc:inkChg chg="add del">
          <ac:chgData name="Weifeng Xu" userId="e7aed605-a3dd-4d5a-a692-a87037af107b" providerId="ADAL" clId="{BC6292C7-23F4-4ED4-A77E-013F6C63BF9B}" dt="2022-08-29T12:00:05.029" v="1584" actId="9405"/>
          <ac:inkMkLst>
            <pc:docMk/>
            <pc:sldMk cId="3062979800" sldId="265"/>
            <ac:inkMk id="18" creationId="{E03CAC02-4443-4371-69F9-34F3F661C292}"/>
          </ac:inkMkLst>
        </pc:inkChg>
        <pc:inkChg chg="add">
          <ac:chgData name="Weifeng Xu" userId="e7aed605-a3dd-4d5a-a692-a87037af107b" providerId="ADAL" clId="{BC6292C7-23F4-4ED4-A77E-013F6C63BF9B}" dt="2022-08-29T12:00:07.542" v="1585" actId="9405"/>
          <ac:inkMkLst>
            <pc:docMk/>
            <pc:sldMk cId="3062979800" sldId="265"/>
            <ac:inkMk id="19" creationId="{7CBA25EE-5B97-4D04-1C7F-CA3CED25435E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0" creationId="{D9844785-FEA3-99B4-09F4-83B24E0635A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1" creationId="{C27E55C5-E486-138D-97BB-A618337591F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2" creationId="{A448A0D8-BAA6-D699-4163-76D3EE367A0D}"/>
          </ac:inkMkLst>
        </pc:inkChg>
      </pc:sldChg>
      <pc:sldChg chg="addSp delSp modSp new mod ord">
        <pc:chgData name="Weifeng Xu" userId="e7aed605-a3dd-4d5a-a692-a87037af107b" providerId="ADAL" clId="{BC6292C7-23F4-4ED4-A77E-013F6C63BF9B}" dt="2021-08-30T22:40:55.965" v="892" actId="6549"/>
        <pc:sldMkLst>
          <pc:docMk/>
          <pc:sldMk cId="3778345459" sldId="266"/>
        </pc:sldMkLst>
        <pc:spChg chg="mod">
          <ac:chgData name="Weifeng Xu" userId="e7aed605-a3dd-4d5a-a692-a87037af107b" providerId="ADAL" clId="{BC6292C7-23F4-4ED4-A77E-013F6C63BF9B}" dt="2021-08-26T15:01:34.431" v="676"/>
          <ac:spMkLst>
            <pc:docMk/>
            <pc:sldMk cId="3778345459" sldId="266"/>
            <ac:spMk id="2" creationId="{DBD98414-99EC-42B2-A241-52877B7C1F99}"/>
          </ac:spMkLst>
        </pc:spChg>
        <pc:spChg chg="mod">
          <ac:chgData name="Weifeng Xu" userId="e7aed605-a3dd-4d5a-a692-a87037af107b" providerId="ADAL" clId="{BC6292C7-23F4-4ED4-A77E-013F6C63BF9B}" dt="2021-08-26T15:13:39.996" v="740" actId="207"/>
          <ac:spMkLst>
            <pc:docMk/>
            <pc:sldMk cId="3778345459" sldId="266"/>
            <ac:spMk id="3" creationId="{04ABA264-D62C-46E5-9DC4-C8F7A564E00D}"/>
          </ac:spMkLst>
        </pc:spChg>
        <pc:spChg chg="add mod">
          <ac:chgData name="Weifeng Xu" userId="e7aed605-a3dd-4d5a-a692-a87037af107b" providerId="ADAL" clId="{BC6292C7-23F4-4ED4-A77E-013F6C63BF9B}" dt="2021-08-26T15:08:45.171" v="685"/>
          <ac:spMkLst>
            <pc:docMk/>
            <pc:sldMk cId="3778345459" sldId="266"/>
            <ac:spMk id="4" creationId="{F72DD8CF-7061-47C0-A345-5E3A9DEEC45D}"/>
          </ac:spMkLst>
        </pc:spChg>
        <pc:spChg chg="add del">
          <ac:chgData name="Weifeng Xu" userId="e7aed605-a3dd-4d5a-a692-a87037af107b" providerId="ADAL" clId="{BC6292C7-23F4-4ED4-A77E-013F6C63BF9B}" dt="2021-08-26T15:09:20.148" v="687" actId="22"/>
          <ac:spMkLst>
            <pc:docMk/>
            <pc:sldMk cId="3778345459" sldId="266"/>
            <ac:spMk id="6" creationId="{3E0D475B-767D-4D0A-BE65-0E511C717BC5}"/>
          </ac:spMkLst>
        </pc:spChg>
        <pc:spChg chg="add del">
          <ac:chgData name="Weifeng Xu" userId="e7aed605-a3dd-4d5a-a692-a87037af107b" providerId="ADAL" clId="{BC6292C7-23F4-4ED4-A77E-013F6C63BF9B}" dt="2021-08-26T15:09:25.491" v="689" actId="22"/>
          <ac:spMkLst>
            <pc:docMk/>
            <pc:sldMk cId="3778345459" sldId="266"/>
            <ac:spMk id="8" creationId="{3F033170-1C62-4EB7-81F5-BE5294243225}"/>
          </ac:spMkLst>
        </pc:spChg>
        <pc:spChg chg="add mod">
          <ac:chgData name="Weifeng Xu" userId="e7aed605-a3dd-4d5a-a692-a87037af107b" providerId="ADAL" clId="{BC6292C7-23F4-4ED4-A77E-013F6C63BF9B}" dt="2021-08-30T22:40:55.965" v="892" actId="6549"/>
          <ac:spMkLst>
            <pc:docMk/>
            <pc:sldMk cId="3778345459" sldId="266"/>
            <ac:spMk id="9" creationId="{2E51F5A8-971B-48B3-8CD6-F7F79F13B50F}"/>
          </ac:spMkLst>
        </pc:spChg>
        <pc:spChg chg="add mod">
          <ac:chgData name="Weifeng Xu" userId="e7aed605-a3dd-4d5a-a692-a87037af107b" providerId="ADAL" clId="{BC6292C7-23F4-4ED4-A77E-013F6C63BF9B}" dt="2021-08-26T15:13:24.931" v="738" actId="6549"/>
          <ac:spMkLst>
            <pc:docMk/>
            <pc:sldMk cId="3778345459" sldId="266"/>
            <ac:spMk id="10" creationId="{95BD6047-85FB-4AC7-B33D-269770154829}"/>
          </ac:spMkLst>
        </pc:spChg>
      </pc:sldChg>
      <pc:sldChg chg="addSp delSp modSp new mod ord modClrScheme modAnim chgLayout">
        <pc:chgData name="Weifeng Xu" userId="e7aed605-a3dd-4d5a-a692-a87037af107b" providerId="ADAL" clId="{BC6292C7-23F4-4ED4-A77E-013F6C63BF9B}" dt="2023-01-29T20:02:23.969" v="2950"/>
        <pc:sldMkLst>
          <pc:docMk/>
          <pc:sldMk cId="2982506860" sldId="267"/>
        </pc:sldMkLst>
        <pc:spChg chg="mod ord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2" creationId="{BA4572FF-817B-4C8F-9145-16B2DCA9DD45}"/>
          </ac:spMkLst>
        </pc:spChg>
        <pc:spChg chg="del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3" creationId="{0362C24C-4388-4004-B2D7-CFF06545E48E}"/>
          </ac:spMkLst>
        </pc:spChg>
        <pc:spChg chg="add mod">
          <ac:chgData name="Weifeng Xu" userId="e7aed605-a3dd-4d5a-a692-a87037af107b" providerId="ADAL" clId="{BC6292C7-23F4-4ED4-A77E-013F6C63BF9B}" dt="2021-08-26T15:34:14.260" v="804" actId="20577"/>
          <ac:spMkLst>
            <pc:docMk/>
            <pc:sldMk cId="2982506860" sldId="267"/>
            <ac:spMk id="5" creationId="{0EF4E5F8-D0ED-429E-9F65-816374F52573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6" creationId="{DD37CDF3-57F2-4CB4-A526-F00E4C0BE11B}"/>
          </ac:spMkLst>
        </pc:spChg>
        <pc:spChg chg="add mod">
          <ac:chgData name="Weifeng Xu" userId="e7aed605-a3dd-4d5a-a692-a87037af107b" providerId="ADAL" clId="{BC6292C7-23F4-4ED4-A77E-013F6C63BF9B}" dt="2021-08-26T15:34:51.924" v="813" actId="1076"/>
          <ac:spMkLst>
            <pc:docMk/>
            <pc:sldMk cId="2982506860" sldId="267"/>
            <ac:spMk id="7" creationId="{2CAC6AEC-2D3F-4777-AB5E-84A3F62C8F1E}"/>
          </ac:spMkLst>
        </pc:spChg>
        <pc:spChg chg="add mod">
          <ac:chgData name="Weifeng Xu" userId="e7aed605-a3dd-4d5a-a692-a87037af107b" providerId="ADAL" clId="{BC6292C7-23F4-4ED4-A77E-013F6C63BF9B}" dt="2021-08-26T15:34:54.556" v="814" actId="1076"/>
          <ac:spMkLst>
            <pc:docMk/>
            <pc:sldMk cId="2982506860" sldId="267"/>
            <ac:spMk id="8" creationId="{52254C19-59C0-47EF-87AE-510E75EBD521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9" creationId="{CDA3D1ED-DE3E-46E9-A6DE-4E77E2BD414B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10" creationId="{6589C5FB-B4BE-4307-9CA2-60DC276B4584}"/>
          </ac:spMkLst>
        </pc:spChg>
        <pc:graphicFrameChg chg="add mod modGraphic">
          <ac:chgData name="Weifeng Xu" userId="e7aed605-a3dd-4d5a-a692-a87037af107b" providerId="ADAL" clId="{BC6292C7-23F4-4ED4-A77E-013F6C63BF9B}" dt="2021-08-26T15:34:19.213" v="805" actId="207"/>
          <ac:graphicFrameMkLst>
            <pc:docMk/>
            <pc:sldMk cId="2982506860" sldId="267"/>
            <ac:graphicFrameMk id="4" creationId="{9D96B64F-DA06-499A-BD1D-738BE69CAE33}"/>
          </ac:graphicFrameMkLst>
        </pc:graphicFrameChg>
      </pc:sldChg>
      <pc:sldChg chg="addSp modSp new mod">
        <pc:chgData name="Weifeng Xu" userId="e7aed605-a3dd-4d5a-a692-a87037af107b" providerId="ADAL" clId="{BC6292C7-23F4-4ED4-A77E-013F6C63BF9B}" dt="2021-08-26T18:30:57.639" v="854" actId="14100"/>
        <pc:sldMkLst>
          <pc:docMk/>
          <pc:sldMk cId="2607550473" sldId="268"/>
        </pc:sldMkLst>
        <pc:spChg chg="mod">
          <ac:chgData name="Weifeng Xu" userId="e7aed605-a3dd-4d5a-a692-a87037af107b" providerId="ADAL" clId="{BC6292C7-23F4-4ED4-A77E-013F6C63BF9B}" dt="2021-08-26T15:37:50.615" v="827" actId="404"/>
          <ac:spMkLst>
            <pc:docMk/>
            <pc:sldMk cId="2607550473" sldId="268"/>
            <ac:spMk id="2" creationId="{C90B214E-75CE-4111-B9E4-ED575A5A2EA3}"/>
          </ac:spMkLst>
        </pc:spChg>
        <pc:spChg chg="mod">
          <ac:chgData name="Weifeng Xu" userId="e7aed605-a3dd-4d5a-a692-a87037af107b" providerId="ADAL" clId="{BC6292C7-23F4-4ED4-A77E-013F6C63BF9B}" dt="2021-08-26T18:30:45.298" v="852" actId="27636"/>
          <ac:spMkLst>
            <pc:docMk/>
            <pc:sldMk cId="2607550473" sldId="268"/>
            <ac:spMk id="3" creationId="{F134F686-EFB0-42C3-97A7-DC0EC48EE3DC}"/>
          </ac:spMkLst>
        </pc:spChg>
        <pc:picChg chg="add mod">
          <ac:chgData name="Weifeng Xu" userId="e7aed605-a3dd-4d5a-a692-a87037af107b" providerId="ADAL" clId="{BC6292C7-23F4-4ED4-A77E-013F6C63BF9B}" dt="2021-08-26T18:30:57.639" v="854" actId="14100"/>
          <ac:picMkLst>
            <pc:docMk/>
            <pc:sldMk cId="2607550473" sldId="268"/>
            <ac:picMk id="3074" creationId="{E52005C9-1774-473F-AD7D-3D72AA3DC308}"/>
          </ac:picMkLst>
        </pc:picChg>
      </pc:sldChg>
      <pc:sldChg chg="modSp new mod ord">
        <pc:chgData name="Weifeng Xu" userId="e7aed605-a3dd-4d5a-a692-a87037af107b" providerId="ADAL" clId="{BC6292C7-23F4-4ED4-A77E-013F6C63BF9B}" dt="2023-01-29T20:04:28.410" v="2978" actId="6549"/>
        <pc:sldMkLst>
          <pc:docMk/>
          <pc:sldMk cId="555243388" sldId="269"/>
        </pc:sldMkLst>
        <pc:spChg chg="mod">
          <ac:chgData name="Weifeng Xu" userId="e7aed605-a3dd-4d5a-a692-a87037af107b" providerId="ADAL" clId="{BC6292C7-23F4-4ED4-A77E-013F6C63BF9B}" dt="2023-01-29T20:04:28.410" v="2978" actId="6549"/>
          <ac:spMkLst>
            <pc:docMk/>
            <pc:sldMk cId="555243388" sldId="269"/>
            <ac:spMk id="2" creationId="{68BEB544-F126-468D-A148-D052CA8E8369}"/>
          </ac:spMkLst>
        </pc:spChg>
        <pc:spChg chg="mod">
          <ac:chgData name="Weifeng Xu" userId="e7aed605-a3dd-4d5a-a692-a87037af107b" providerId="ADAL" clId="{BC6292C7-23F4-4ED4-A77E-013F6C63BF9B}" dt="2022-08-29T12:02:42.817" v="1630"/>
          <ac:spMkLst>
            <pc:docMk/>
            <pc:sldMk cId="555243388" sldId="269"/>
            <ac:spMk id="3" creationId="{A294E17E-2E7C-45A6-80F4-39AF1EAFB6C1}"/>
          </ac:spMkLst>
        </pc:spChg>
      </pc:sldChg>
      <pc:sldChg chg="addSp delSp modSp new mod ord setBg modClrScheme chgLayout modNotesTx">
        <pc:chgData name="Weifeng Xu" userId="e7aed605-a3dd-4d5a-a692-a87037af107b" providerId="ADAL" clId="{BC6292C7-23F4-4ED4-A77E-013F6C63BF9B}" dt="2023-01-25T13:45:27.441" v="2071" actId="20577"/>
        <pc:sldMkLst>
          <pc:docMk/>
          <pc:sldMk cId="1734535167" sldId="270"/>
        </pc:sldMkLst>
        <pc:spChg chg="add mod">
          <ac:chgData name="Weifeng Xu" userId="e7aed605-a3dd-4d5a-a692-a87037af107b" providerId="ADAL" clId="{BC6292C7-23F4-4ED4-A77E-013F6C63BF9B}" dt="2022-08-29T12:04:31.467" v="1635" actId="207"/>
          <ac:spMkLst>
            <pc:docMk/>
            <pc:sldMk cId="1734535167" sldId="270"/>
            <ac:spMk id="2" creationId="{47B4CCDB-819D-48A5-06E8-2F58663D5586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2" creationId="{EFFB6B31-3FDD-45E0-A7FC-E88DF335AF48}"/>
          </ac:spMkLst>
        </pc:spChg>
        <pc:spChg chg="add mod">
          <ac:chgData name="Weifeng Xu" userId="e7aed605-a3dd-4d5a-a692-a87037af107b" providerId="ADAL" clId="{BC6292C7-23F4-4ED4-A77E-013F6C63BF9B}" dt="2022-08-29T12:11:03.649" v="1679" actId="20577"/>
          <ac:spMkLst>
            <pc:docMk/>
            <pc:sldMk cId="1734535167" sldId="270"/>
            <ac:spMk id="3" creationId="{792FB05E-7EB1-1DCD-BFE9-5CF319796E88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3" creationId="{A0FEFF0C-1B39-441B-A669-701A8575E624}"/>
          </ac:spMkLst>
        </pc:spChg>
        <pc:spChg chg="add mod">
          <ac:chgData name="Weifeng Xu" userId="e7aed605-a3dd-4d5a-a692-a87037af107b" providerId="ADAL" clId="{BC6292C7-23F4-4ED4-A77E-013F6C63BF9B}" dt="2021-08-26T18:40:46.666" v="890" actId="1076"/>
          <ac:spMkLst>
            <pc:docMk/>
            <pc:sldMk cId="1734535167" sldId="270"/>
            <ac:spMk id="6" creationId="{2EA4A37E-1835-4741-B8F1-D7C307AE9BC9}"/>
          </ac:spMkLst>
        </pc:s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8" creationId="{EAEE9CBE-170A-611A-F29C-B212B0FB3258}"/>
          </ac:grpSpMkLst>
        </pc:gr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1" creationId="{45C0FE19-ADB6-CC76-871B-6DFAD7513564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4" creationId="{9CF10752-50FB-3428-0937-535ED01BFBE0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5" creationId="{39C07044-F39F-8E52-BFE1-3E2D82B5B596}"/>
          </ac:grpSpMkLst>
        </pc:grpChg>
        <pc:grpChg chg="mod">
          <ac:chgData name="Weifeng Xu" userId="e7aed605-a3dd-4d5a-a692-a87037af107b" providerId="ADAL" clId="{BC6292C7-23F4-4ED4-A77E-013F6C63BF9B}" dt="2022-08-29T12:06:32.971" v="1678"/>
          <ac:grpSpMkLst>
            <pc:docMk/>
            <pc:sldMk cId="1734535167" sldId="270"/>
            <ac:grpSpMk id="18" creationId="{32F5F7CD-88E6-E32E-2DC6-35EC5B6D253C}"/>
          </ac:grpSpMkLst>
        </pc:grpChg>
        <pc:grpChg chg="mod">
          <ac:chgData name="Weifeng Xu" userId="e7aed605-a3dd-4d5a-a692-a87037af107b" providerId="ADAL" clId="{BC6292C7-23F4-4ED4-A77E-013F6C63BF9B}" dt="2022-08-29T12:14:35.005" v="1689"/>
          <ac:grpSpMkLst>
            <pc:docMk/>
            <pc:sldMk cId="1734535167" sldId="270"/>
            <ac:grpSpMk id="24" creationId="{4A6DDC19-B8FA-6868-33F9-3F8A92B15068}"/>
          </ac:grpSpMkLst>
        </pc:grpChg>
        <pc:grpChg chg="del 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27" creationId="{D7FC9754-2663-2751-42EC-1068604B390F}"/>
          </ac:grpSpMkLst>
        </pc:grpChg>
        <pc:grpChg chg="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32" creationId="{B9287788-B33D-3EEE-463E-72CBA729DA5A}"/>
          </ac:grpSpMkLst>
        </pc:grpChg>
        <pc:grpChg chg="mod">
          <ac:chgData name="Weifeng Xu" userId="e7aed605-a3dd-4d5a-a692-a87037af107b" providerId="ADAL" clId="{BC6292C7-23F4-4ED4-A77E-013F6C63BF9B}" dt="2022-08-29T12:14:56.712" v="1703"/>
          <ac:grpSpMkLst>
            <pc:docMk/>
            <pc:sldMk cId="1734535167" sldId="270"/>
            <ac:grpSpMk id="37" creationId="{07342B8D-1711-75EB-B0DD-A079536594CC}"/>
          </ac:grpSpMkLst>
        </pc:grpChg>
        <pc:grpChg chg="del mod">
          <ac:chgData name="Weifeng Xu" userId="e7aed605-a3dd-4d5a-a692-a87037af107b" providerId="ADAL" clId="{BC6292C7-23F4-4ED4-A77E-013F6C63BF9B}" dt="2022-08-29T12:14:59.207" v="1707"/>
          <ac:grpSpMkLst>
            <pc:docMk/>
            <pc:sldMk cId="1734535167" sldId="270"/>
            <ac:grpSpMk id="39" creationId="{33B324AC-75FA-3674-4CEA-434D59FA324C}"/>
          </ac:grpSpMkLst>
        </pc:grpChg>
        <pc:grpChg chg="del 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1" creationId="{A6CEB695-2B6A-A69E-25EF-D6B920D09926}"/>
          </ac:grpSpMkLst>
        </pc:grpChg>
        <pc:grpChg chg="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4" creationId="{E66A5B11-F20B-11A4-DC9B-875AF99F6D40}"/>
          </ac:grpSpMkLst>
        </pc:grpChg>
        <pc:picChg chg="add mod">
          <ac:chgData name="Weifeng Xu" userId="e7aed605-a3dd-4d5a-a692-a87037af107b" providerId="ADAL" clId="{BC6292C7-23F4-4ED4-A77E-013F6C63BF9B}" dt="2021-08-26T18:40:14.641" v="883" actId="26606"/>
          <ac:picMkLst>
            <pc:docMk/>
            <pc:sldMk cId="1734535167" sldId="270"/>
            <ac:picMk id="4" creationId="{89648C6E-822A-460A-AA89-D862C9853BE4}"/>
          </ac:picMkLst>
        </pc:pic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5" creationId="{ABFB4AD2-50C5-F18C-5B00-3BB930B1C7F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7" creationId="{263073CC-A885-60A2-4FCD-9A759293A900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9" creationId="{E2B5F8AA-E770-E1C7-EB75-7BBFF8BAD442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0" creationId="{D5EB6535-67FE-D5F9-14A0-252ACC869D0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2" creationId="{565D2D97-5DE9-A85A-57C8-764070BE3977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3" creationId="{F1A45931-AF80-5CE7-8AE3-37E1849332A6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6" creationId="{61F79F76-FFB6-1C2B-8B84-9C984858507D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7" creationId="{91822D95-EBFA-2B5A-AA82-D7E675AE25C5}"/>
          </ac:inkMkLst>
        </pc:inkChg>
        <pc:inkChg chg="add del">
          <ac:chgData name="Weifeng Xu" userId="e7aed605-a3dd-4d5a-a692-a87037af107b" providerId="ADAL" clId="{BC6292C7-23F4-4ED4-A77E-013F6C63BF9B}" dt="2022-08-29T12:14:08.189" v="1681" actId="9405"/>
          <ac:inkMkLst>
            <pc:docMk/>
            <pc:sldMk cId="1734535167" sldId="270"/>
            <ac:inkMk id="19" creationId="{98FE3E42-19C3-E96A-F218-FE2D385BD89A}"/>
          </ac:inkMkLst>
        </pc:inkChg>
        <pc:inkChg chg="add del">
          <ac:chgData name="Weifeng Xu" userId="e7aed605-a3dd-4d5a-a692-a87037af107b" providerId="ADAL" clId="{BC6292C7-23F4-4ED4-A77E-013F6C63BF9B}" dt="2022-08-29T12:14:16.164" v="1683" actId="9405"/>
          <ac:inkMkLst>
            <pc:docMk/>
            <pc:sldMk cId="1734535167" sldId="270"/>
            <ac:inkMk id="20" creationId="{E1D62483-2E0E-0984-270D-5D7136571E12}"/>
          </ac:inkMkLst>
        </pc:inkChg>
        <pc:inkChg chg="add">
          <ac:chgData name="Weifeng Xu" userId="e7aed605-a3dd-4d5a-a692-a87037af107b" providerId="ADAL" clId="{BC6292C7-23F4-4ED4-A77E-013F6C63BF9B}" dt="2022-08-29T12:14:21.326" v="1684" actId="9405"/>
          <ac:inkMkLst>
            <pc:docMk/>
            <pc:sldMk cId="1734535167" sldId="270"/>
            <ac:inkMk id="21" creationId="{A2C4DFEC-9AC9-8E01-6953-80669545C8E6}"/>
          </ac:inkMkLst>
        </pc:inkChg>
        <pc:inkChg chg="add del mod">
          <ac:chgData name="Weifeng Xu" userId="e7aed605-a3dd-4d5a-a692-a87037af107b" providerId="ADAL" clId="{BC6292C7-23F4-4ED4-A77E-013F6C63BF9B}" dt="2022-08-29T12:14:35.315" v="1690" actId="9405"/>
          <ac:inkMkLst>
            <pc:docMk/>
            <pc:sldMk cId="1734535167" sldId="270"/>
            <ac:inkMk id="22" creationId="{3440DFD9-4516-195C-EA52-04B16E63DE48}"/>
          </ac:inkMkLst>
        </pc:inkChg>
        <pc:inkChg chg="add del mod">
          <ac:chgData name="Weifeng Xu" userId="e7aed605-a3dd-4d5a-a692-a87037af107b" providerId="ADAL" clId="{BC6292C7-23F4-4ED4-A77E-013F6C63BF9B}" dt="2022-08-29T12:14:35.005" v="1689"/>
          <ac:inkMkLst>
            <pc:docMk/>
            <pc:sldMk cId="1734535167" sldId="270"/>
            <ac:inkMk id="23" creationId="{270F3073-78AD-5844-B7E6-1DD1B3387250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5" creationId="{C381568E-2A85-0C29-FE42-91D86DDAD47E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6" creationId="{02771D6A-17C1-1BD6-43D0-610927C47D89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8" creationId="{BF068E68-C5FF-7FC1-D71A-C4B8DA86CBDA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9" creationId="{3484F6A8-52D3-05D5-A2BA-3D2CBDDF82B5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0" creationId="{340294B8-1B8B-24BF-FEE0-16A9E1542596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1" creationId="{88936F80-9C7F-ABA8-8A5E-FF17584696B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3" creationId="{F62B35D4-E2A5-5344-2DE5-BB303E75C41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4" creationId="{6029C805-C4C1-3552-94EF-3E0F2691C7F5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5" creationId="{3DEE22F9-74AB-89AA-8044-C01A9538833C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6" creationId="{12D69EC0-DD40-C50D-DAC8-CB7C8B6A0C5A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8" creationId="{67529261-3588-3CC9-AC44-2AEBE5A473E2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0" creationId="{4AEDCF1F-D879-A6F0-77E4-8B57A29865B1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2" creationId="{B2D8EF31-34AE-D5AD-94E7-5613D5C9CC60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3" creationId="{DCE0631D-ECB8-DDDF-6855-4B73183E77E7}"/>
          </ac:inkMkLst>
        </pc:inkChg>
        <pc:inkChg chg="add">
          <ac:chgData name="Weifeng Xu" userId="e7aed605-a3dd-4d5a-a692-a87037af107b" providerId="ADAL" clId="{BC6292C7-23F4-4ED4-A77E-013F6C63BF9B}" dt="2022-08-29T12:15:10.234" v="1711" actId="9405"/>
          <ac:inkMkLst>
            <pc:docMk/>
            <pc:sldMk cId="1734535167" sldId="270"/>
            <ac:inkMk id="45" creationId="{E964F263-1E4B-FF1A-6656-0A396F41A0FD}"/>
          </ac:inkMkLst>
        </pc:inkChg>
        <pc:inkChg chg="add">
          <ac:chgData name="Weifeng Xu" userId="e7aed605-a3dd-4d5a-a692-a87037af107b" providerId="ADAL" clId="{BC6292C7-23F4-4ED4-A77E-013F6C63BF9B}" dt="2022-08-29T12:15:13.573" v="1712" actId="9405"/>
          <ac:inkMkLst>
            <pc:docMk/>
            <pc:sldMk cId="1734535167" sldId="270"/>
            <ac:inkMk id="46" creationId="{772F9124-90C1-D2EC-B3A7-1946BCD06080}"/>
          </ac:inkMkLst>
        </pc:inkChg>
      </pc:sldChg>
      <pc:sldChg chg="addSp delSp modSp new mod modClrScheme chgLayout">
        <pc:chgData name="Weifeng Xu" userId="e7aed605-a3dd-4d5a-a692-a87037af107b" providerId="ADAL" clId="{BC6292C7-23F4-4ED4-A77E-013F6C63BF9B}" dt="2021-12-21T00:26:53.513" v="1054" actId="1076"/>
        <pc:sldMkLst>
          <pc:docMk/>
          <pc:sldMk cId="4218427973" sldId="271"/>
        </pc:sldMkLst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2" creationId="{16759899-B558-4A3C-851E-9A10283D9597}"/>
          </ac:spMkLst>
        </pc:spChg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3" creationId="{42EF7844-591B-466E-80F9-FBDBAA60F668}"/>
          </ac:spMkLst>
        </pc:spChg>
        <pc:spChg chg="add mod">
          <ac:chgData name="Weifeng Xu" userId="e7aed605-a3dd-4d5a-a692-a87037af107b" providerId="ADAL" clId="{BC6292C7-23F4-4ED4-A77E-013F6C63BF9B}" dt="2021-12-21T00:26:50.986" v="1053" actId="1076"/>
          <ac:spMkLst>
            <pc:docMk/>
            <pc:sldMk cId="4218427973" sldId="271"/>
            <ac:spMk id="8" creationId="{6DBDB9C1-0A26-4CF9-B127-A55BEF3A647E}"/>
          </ac:spMkLst>
        </pc:spChg>
        <pc:picChg chg="add mod">
          <ac:chgData name="Weifeng Xu" userId="e7aed605-a3dd-4d5a-a692-a87037af107b" providerId="ADAL" clId="{BC6292C7-23F4-4ED4-A77E-013F6C63BF9B}" dt="2021-12-21T00:26:43.734" v="1051" actId="1076"/>
          <ac:picMkLst>
            <pc:docMk/>
            <pc:sldMk cId="4218427973" sldId="271"/>
            <ac:picMk id="5" creationId="{DBFCFC3C-50A2-4E27-84D9-502AB698B590}"/>
          </ac:picMkLst>
        </pc:picChg>
        <pc:picChg chg="add mod">
          <ac:chgData name="Weifeng Xu" userId="e7aed605-a3dd-4d5a-a692-a87037af107b" providerId="ADAL" clId="{BC6292C7-23F4-4ED4-A77E-013F6C63BF9B}" dt="2021-12-21T00:26:53.513" v="1054" actId="1076"/>
          <ac:picMkLst>
            <pc:docMk/>
            <pc:sldMk cId="4218427973" sldId="271"/>
            <ac:picMk id="7" creationId="{57DB3D4B-A019-46A4-97BC-99E53114A6AE}"/>
          </ac:picMkLst>
        </pc:picChg>
      </pc:sldChg>
      <pc:sldChg chg="addSp modSp new mod modClrScheme chgLayout modNotesTx">
        <pc:chgData name="Weifeng Xu" userId="e7aed605-a3dd-4d5a-a692-a87037af107b" providerId="ADAL" clId="{BC6292C7-23F4-4ED4-A77E-013F6C63BF9B}" dt="2022-01-26T14:18:54.430" v="1269" actId="6549"/>
        <pc:sldMkLst>
          <pc:docMk/>
          <pc:sldMk cId="1324712681" sldId="272"/>
        </pc:sldMkLst>
        <pc:spChg chg="add mod">
          <ac:chgData name="Weifeng Xu" userId="e7aed605-a3dd-4d5a-a692-a87037af107b" providerId="ADAL" clId="{BC6292C7-23F4-4ED4-A77E-013F6C63BF9B}" dt="2022-01-26T14:18:29.629" v="1268" actId="20577"/>
          <ac:spMkLst>
            <pc:docMk/>
            <pc:sldMk cId="1324712681" sldId="272"/>
            <ac:spMk id="2" creationId="{AFC1A7BA-7685-444F-857C-61C577903823}"/>
          </ac:spMkLst>
        </pc:spChg>
        <pc:spChg chg="add mod">
          <ac:chgData name="Weifeng Xu" userId="e7aed605-a3dd-4d5a-a692-a87037af107b" providerId="ADAL" clId="{BC6292C7-23F4-4ED4-A77E-013F6C63BF9B}" dt="2021-12-21T01:31:57.508" v="1177" actId="20577"/>
          <ac:spMkLst>
            <pc:docMk/>
            <pc:sldMk cId="1324712681" sldId="272"/>
            <ac:spMk id="5" creationId="{415B57A5-1BD6-413C-96E9-176F8C2895BE}"/>
          </ac:spMkLst>
        </pc:spChg>
        <pc:spChg chg="add mod">
          <ac:chgData name="Weifeng Xu" userId="e7aed605-a3dd-4d5a-a692-a87037af107b" providerId="ADAL" clId="{BC6292C7-23F4-4ED4-A77E-013F6C63BF9B}" dt="2021-12-21T01:32:04.524" v="1183" actId="20577"/>
          <ac:spMkLst>
            <pc:docMk/>
            <pc:sldMk cId="1324712681" sldId="272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2-01-26T14:18:54.430" v="1269" actId="6549"/>
          <ac:spMkLst>
            <pc:docMk/>
            <pc:sldMk cId="1324712681" sldId="272"/>
            <ac:spMk id="11" creationId="{F1B5F1E5-6327-42E9-9A3A-003CF6C77E29}"/>
          </ac:spMkLst>
        </pc:spChg>
        <pc:picChg chg="add mod">
          <ac:chgData name="Weifeng Xu" userId="e7aed605-a3dd-4d5a-a692-a87037af107b" providerId="ADAL" clId="{BC6292C7-23F4-4ED4-A77E-013F6C63BF9B}" dt="2021-12-21T01:31:11.605" v="1154" actId="14100"/>
          <ac:picMkLst>
            <pc:docMk/>
            <pc:sldMk cId="1324712681" sldId="272"/>
            <ac:picMk id="4" creationId="{42D45F63-2DF1-4EC4-BADA-005EA22E2150}"/>
          </ac:picMkLst>
        </pc:picChg>
        <pc:picChg chg="add mod">
          <ac:chgData name="Weifeng Xu" userId="e7aed605-a3dd-4d5a-a692-a87037af107b" providerId="ADAL" clId="{BC6292C7-23F4-4ED4-A77E-013F6C63BF9B}" dt="2021-12-21T01:24:51.137" v="1144" actId="1076"/>
          <ac:picMkLst>
            <pc:docMk/>
            <pc:sldMk cId="1324712681" sldId="272"/>
            <ac:picMk id="7" creationId="{BDACB289-4944-4585-B8A1-AA600B7BC249}"/>
          </ac:picMkLst>
        </pc:picChg>
        <pc:picChg chg="add mod">
          <ac:chgData name="Weifeng Xu" userId="e7aed605-a3dd-4d5a-a692-a87037af107b" providerId="ADAL" clId="{BC6292C7-23F4-4ED4-A77E-013F6C63BF9B}" dt="2021-12-21T01:31:06.641" v="1153" actId="1076"/>
          <ac:picMkLst>
            <pc:docMk/>
            <pc:sldMk cId="1324712681" sldId="272"/>
            <ac:picMk id="10" creationId="{514FB793-7020-434C-9CBE-934F371E387F}"/>
          </ac:picMkLst>
        </pc:picChg>
      </pc:sldChg>
      <pc:sldChg chg="addSp modSp new mod ord">
        <pc:chgData name="Weifeng Xu" userId="e7aed605-a3dd-4d5a-a692-a87037af107b" providerId="ADAL" clId="{BC6292C7-23F4-4ED4-A77E-013F6C63BF9B}" dt="2022-08-29T12:17:57.976" v="1763"/>
        <pc:sldMkLst>
          <pc:docMk/>
          <pc:sldMk cId="1515556541" sldId="273"/>
        </pc:sldMkLst>
        <pc:spChg chg="add mod">
          <ac:chgData name="Weifeng Xu" userId="e7aed605-a3dd-4d5a-a692-a87037af107b" providerId="ADAL" clId="{BC6292C7-23F4-4ED4-A77E-013F6C63BF9B}" dt="2021-12-21T01:37:40.830" v="1212" actId="20577"/>
          <ac:spMkLst>
            <pc:docMk/>
            <pc:sldMk cId="1515556541" sldId="273"/>
            <ac:spMk id="4" creationId="{575B0C08-4C42-4366-A7A7-2AE24A9C821E}"/>
          </ac:spMkLst>
        </pc:spChg>
        <pc:picChg chg="add mod">
          <ac:chgData name="Weifeng Xu" userId="e7aed605-a3dd-4d5a-a692-a87037af107b" providerId="ADAL" clId="{BC6292C7-23F4-4ED4-A77E-013F6C63BF9B}" dt="2021-12-21T01:37:05.389" v="1194" actId="1076"/>
          <ac:picMkLst>
            <pc:docMk/>
            <pc:sldMk cId="1515556541" sldId="273"/>
            <ac:picMk id="3" creationId="{8FD9840B-B109-40DC-9234-D2B228531696}"/>
          </ac:picMkLst>
        </pc:picChg>
      </pc:sldChg>
      <pc:sldChg chg="addSp delSp modSp new mod modClrScheme chgLayout">
        <pc:chgData name="Weifeng Xu" userId="e7aed605-a3dd-4d5a-a692-a87037af107b" providerId="ADAL" clId="{BC6292C7-23F4-4ED4-A77E-013F6C63BF9B}" dt="2022-01-31T15:32:06.148" v="1371" actId="20577"/>
        <pc:sldMkLst>
          <pc:docMk/>
          <pc:sldMk cId="2476286752" sldId="274"/>
        </pc:sldMkLst>
        <pc:spChg chg="del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2" creationId="{D7056C79-4604-4D3D-A85A-2BA9E8D996A3}"/>
          </ac:spMkLst>
        </pc:spChg>
        <pc:spChg chg="add mod ord">
          <ac:chgData name="Weifeng Xu" userId="e7aed605-a3dd-4d5a-a692-a87037af107b" providerId="ADAL" clId="{BC6292C7-23F4-4ED4-A77E-013F6C63BF9B}" dt="2022-01-31T15:32:06.148" v="1371" actId="20577"/>
          <ac:spMkLst>
            <pc:docMk/>
            <pc:sldMk cId="2476286752" sldId="274"/>
            <ac:spMk id="3" creationId="{C8C7F65F-793A-4F87-A760-845F7B6630C1}"/>
          </ac:spMkLst>
        </pc:spChg>
        <pc:spChg chg="add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4" creationId="{70C8E395-1569-4B57-B814-E3908C509EA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2-01-31T15:48:43.981" v="1452" actId="14100"/>
        <pc:sldMkLst>
          <pc:docMk/>
          <pc:sldMk cId="3972243169" sldId="275"/>
        </pc:sldMkLst>
        <pc:spChg chg="del mod ord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2" creationId="{6E12C013-6013-47AC-AC9A-AE6132C99C89}"/>
          </ac:spMkLst>
        </pc:spChg>
        <pc:spChg chg="del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3" creationId="{724155F7-0560-4373-9E83-26BE67B9DCBD}"/>
          </ac:spMkLst>
        </pc:spChg>
        <pc:spChg chg="add del mod ord">
          <ac:chgData name="Weifeng Xu" userId="e7aed605-a3dd-4d5a-a692-a87037af107b" providerId="ADAL" clId="{BC6292C7-23F4-4ED4-A77E-013F6C63BF9B}" dt="2022-01-31T15:33:11.288" v="1374" actId="700"/>
          <ac:spMkLst>
            <pc:docMk/>
            <pc:sldMk cId="3972243169" sldId="275"/>
            <ac:spMk id="4" creationId="{BC147E6A-8A38-4986-B0BF-05265AAF3ED2}"/>
          </ac:spMkLst>
        </pc:spChg>
        <pc:spChg chg="add mod ord">
          <ac:chgData name="Weifeng Xu" userId="e7aed605-a3dd-4d5a-a692-a87037af107b" providerId="ADAL" clId="{BC6292C7-23F4-4ED4-A77E-013F6C63BF9B}" dt="2022-01-31T15:33:18.528" v="1376"/>
          <ac:spMkLst>
            <pc:docMk/>
            <pc:sldMk cId="3972243169" sldId="275"/>
            <ac:spMk id="5" creationId="{F7C85A65-85F6-4869-ABF4-66ECE9F4E7F5}"/>
          </ac:spMkLst>
        </pc:spChg>
        <pc:spChg chg="add mod ord">
          <ac:chgData name="Weifeng Xu" userId="e7aed605-a3dd-4d5a-a692-a87037af107b" providerId="ADAL" clId="{BC6292C7-23F4-4ED4-A77E-013F6C63BF9B}" dt="2022-01-31T15:48:43.981" v="1452" actId="14100"/>
          <ac:spMkLst>
            <pc:docMk/>
            <pc:sldMk cId="3972243169" sldId="275"/>
            <ac:spMk id="6" creationId="{23BFB659-95F8-4F0B-8232-6515C6879CE9}"/>
          </ac:spMkLst>
        </pc:spChg>
        <pc:spChg chg="add mod">
          <ac:chgData name="Weifeng Xu" userId="e7aed605-a3dd-4d5a-a692-a87037af107b" providerId="ADAL" clId="{BC6292C7-23F4-4ED4-A77E-013F6C63BF9B}" dt="2022-01-31T15:48:04.857" v="1430" actId="1076"/>
          <ac:spMkLst>
            <pc:docMk/>
            <pc:sldMk cId="3972243169" sldId="275"/>
            <ac:spMk id="11" creationId="{EAA7B474-0ADF-4310-9AAD-F48A44972498}"/>
          </ac:spMkLst>
        </pc:spChg>
        <pc:spChg chg="add mod">
          <ac:chgData name="Weifeng Xu" userId="e7aed605-a3dd-4d5a-a692-a87037af107b" providerId="ADAL" clId="{BC6292C7-23F4-4ED4-A77E-013F6C63BF9B}" dt="2022-01-31T15:48:38.721" v="1451" actId="20577"/>
          <ac:spMkLst>
            <pc:docMk/>
            <pc:sldMk cId="3972243169" sldId="275"/>
            <ac:spMk id="12" creationId="{0D8CFFCA-9681-4B33-88B1-0D682032CEA5}"/>
          </ac:spMkLst>
        </pc:spChg>
        <pc:picChg chg="add mod">
          <ac:chgData name="Weifeng Xu" userId="e7aed605-a3dd-4d5a-a692-a87037af107b" providerId="ADAL" clId="{BC6292C7-23F4-4ED4-A77E-013F6C63BF9B}" dt="2022-01-31T15:39:18.934" v="1395" actId="1076"/>
          <ac:picMkLst>
            <pc:docMk/>
            <pc:sldMk cId="3972243169" sldId="275"/>
            <ac:picMk id="8" creationId="{624A0C72-2EC3-4A4F-9E88-34123ABA7E76}"/>
          </ac:picMkLst>
        </pc:picChg>
        <pc:picChg chg="add mod">
          <ac:chgData name="Weifeng Xu" userId="e7aed605-a3dd-4d5a-a692-a87037af107b" providerId="ADAL" clId="{BC6292C7-23F4-4ED4-A77E-013F6C63BF9B}" dt="2022-01-31T15:48:12.148" v="1431" actId="1076"/>
          <ac:picMkLst>
            <pc:docMk/>
            <pc:sldMk cId="3972243169" sldId="275"/>
            <ac:picMk id="10" creationId="{F638BD0D-3CCB-4D36-AD59-F18C1E11EEAB}"/>
          </ac:picMkLst>
        </pc:picChg>
      </pc:sldChg>
      <pc:sldChg chg="modSp new mod modNotesTx">
        <pc:chgData name="Weifeng Xu" userId="e7aed605-a3dd-4d5a-a692-a87037af107b" providerId="ADAL" clId="{BC6292C7-23F4-4ED4-A77E-013F6C63BF9B}" dt="2023-01-29T21:36:02.277" v="3478" actId="20577"/>
        <pc:sldMkLst>
          <pc:docMk/>
          <pc:sldMk cId="930520840" sldId="276"/>
        </pc:sldMkLst>
        <pc:spChg chg="mod">
          <ac:chgData name="Weifeng Xu" userId="e7aed605-a3dd-4d5a-a692-a87037af107b" providerId="ADAL" clId="{BC6292C7-23F4-4ED4-A77E-013F6C63BF9B}" dt="2022-01-31T16:32:40.269" v="1480" actId="21"/>
          <ac:spMkLst>
            <pc:docMk/>
            <pc:sldMk cId="930520840" sldId="276"/>
            <ac:spMk id="2" creationId="{01324B60-4399-4B03-A2B0-1AD626B9B860}"/>
          </ac:spMkLst>
        </pc:spChg>
        <pc:spChg chg="mod">
          <ac:chgData name="Weifeng Xu" userId="e7aed605-a3dd-4d5a-a692-a87037af107b" providerId="ADAL" clId="{BC6292C7-23F4-4ED4-A77E-013F6C63BF9B}" dt="2023-01-29T21:36:02.277" v="3478" actId="20577"/>
          <ac:spMkLst>
            <pc:docMk/>
            <pc:sldMk cId="930520840" sldId="276"/>
            <ac:spMk id="3" creationId="{2500F15C-7111-422D-9384-11B217932593}"/>
          </ac:spMkLst>
        </pc:spChg>
      </pc:sldChg>
      <pc:sldChg chg="modSp new del mod">
        <pc:chgData name="Weifeng Xu" userId="e7aed605-a3dd-4d5a-a692-a87037af107b" providerId="ADAL" clId="{BC6292C7-23F4-4ED4-A77E-013F6C63BF9B}" dt="2022-01-31T16:27:37.460" v="1475" actId="47"/>
        <pc:sldMkLst>
          <pc:docMk/>
          <pc:sldMk cId="3290993918" sldId="276"/>
        </pc:sldMkLst>
        <pc:spChg chg="mod">
          <ac:chgData name="Weifeng Xu" userId="e7aed605-a3dd-4d5a-a692-a87037af107b" providerId="ADAL" clId="{BC6292C7-23F4-4ED4-A77E-013F6C63BF9B}" dt="2022-01-31T16:26:44.135" v="1474" actId="20577"/>
          <ac:spMkLst>
            <pc:docMk/>
            <pc:sldMk cId="3290993918" sldId="276"/>
            <ac:spMk id="2" creationId="{A02A8E9C-7A74-41D8-B53D-7D3443FFE2A2}"/>
          </ac:spMkLst>
        </pc:spChg>
      </pc:sldChg>
      <pc:sldChg chg="addSp delSp modSp new mod setBg">
        <pc:chgData name="Weifeng Xu" userId="e7aed605-a3dd-4d5a-a692-a87037af107b" providerId="ADAL" clId="{BC6292C7-23F4-4ED4-A77E-013F6C63BF9B}" dt="2023-01-29T14:51:29.022" v="2313" actId="21"/>
        <pc:sldMkLst>
          <pc:docMk/>
          <pc:sldMk cId="1320463007" sldId="277"/>
        </pc:sldMkLst>
        <pc:spChg chg="mod">
          <ac:chgData name="Weifeng Xu" userId="e7aed605-a3dd-4d5a-a692-a87037af107b" providerId="ADAL" clId="{BC6292C7-23F4-4ED4-A77E-013F6C63BF9B}" dt="2022-08-29T12:29:51.080" v="1831" actId="20577"/>
          <ac:spMkLst>
            <pc:docMk/>
            <pc:sldMk cId="1320463007" sldId="277"/>
            <ac:spMk id="2" creationId="{C789FD17-AFA8-1EED-F8FC-17656EDC9BCB}"/>
          </ac:spMkLst>
        </pc:spChg>
        <pc:spChg chg="add del mod">
          <ac:chgData name="Weifeng Xu" userId="e7aed605-a3dd-4d5a-a692-a87037af107b" providerId="ADAL" clId="{BC6292C7-23F4-4ED4-A77E-013F6C63BF9B}" dt="2023-01-29T14:51:29.022" v="2313" actId="21"/>
          <ac:spMkLst>
            <pc:docMk/>
            <pc:sldMk cId="1320463007" sldId="277"/>
            <ac:spMk id="5" creationId="{FBFC89F5-322E-74AF-9798-1771897BA082}"/>
          </ac:spMkLst>
        </pc:spChg>
        <pc:spChg chg="add mod">
          <ac:chgData name="Weifeng Xu" userId="e7aed605-a3dd-4d5a-a692-a87037af107b" providerId="ADAL" clId="{BC6292C7-23F4-4ED4-A77E-013F6C63BF9B}" dt="2023-01-29T14:51:03.390" v="2311" actId="404"/>
          <ac:spMkLst>
            <pc:docMk/>
            <pc:sldMk cId="1320463007" sldId="277"/>
            <ac:spMk id="6" creationId="{06DB8224-7278-7473-B6EA-2C8E9E75DEFD}"/>
          </ac:spMkLst>
        </pc:spChg>
        <pc:spChg chg="add">
          <ac:chgData name="Weifeng Xu" userId="e7aed605-a3dd-4d5a-a692-a87037af107b" providerId="ADAL" clId="{BC6292C7-23F4-4ED4-A77E-013F6C63BF9B}" dt="2022-08-29T12:29:31.538" v="1820" actId="26606"/>
          <ac:spMkLst>
            <pc:docMk/>
            <pc:sldMk cId="1320463007" sldId="277"/>
            <ac:spMk id="9" creationId="{D4771268-CB57-404A-9271-370EB28F6090}"/>
          </ac:spMkLst>
        </pc:spChg>
        <pc:picChg chg="add mod">
          <ac:chgData name="Weifeng Xu" userId="e7aed605-a3dd-4d5a-a692-a87037af107b" providerId="ADAL" clId="{BC6292C7-23F4-4ED4-A77E-013F6C63BF9B}" dt="2022-08-29T12:30:13.646" v="1834" actId="1076"/>
          <ac:picMkLst>
            <pc:docMk/>
            <pc:sldMk cId="1320463007" sldId="277"/>
            <ac:picMk id="4" creationId="{932C25C0-C77C-D846-7E1A-537080E8C14B}"/>
          </ac:picMkLst>
        </pc:picChg>
      </pc:sldChg>
      <pc:sldChg chg="addSp delSp modSp add mod modNotesTx">
        <pc:chgData name="Weifeng Xu" userId="e7aed605-a3dd-4d5a-a692-a87037af107b" providerId="ADAL" clId="{BC6292C7-23F4-4ED4-A77E-013F6C63BF9B}" dt="2023-01-29T14:40:10.319" v="2308" actId="20577"/>
        <pc:sldMkLst>
          <pc:docMk/>
          <pc:sldMk cId="1561772277" sldId="278"/>
        </pc:sldMkLst>
        <pc:spChg chg="mod">
          <ac:chgData name="Weifeng Xu" userId="e7aed605-a3dd-4d5a-a692-a87037af107b" providerId="ADAL" clId="{BC6292C7-23F4-4ED4-A77E-013F6C63BF9B}" dt="2023-01-29T14:40:10.319" v="2308" actId="20577"/>
          <ac:spMkLst>
            <pc:docMk/>
            <pc:sldMk cId="1561772277" sldId="278"/>
            <ac:spMk id="2" creationId="{AFC1A7BA-7685-444F-857C-61C577903823}"/>
          </ac:spMkLst>
        </pc:spChg>
        <pc:spChg chg="mod">
          <ac:chgData name="Weifeng Xu" userId="e7aed605-a3dd-4d5a-a692-a87037af107b" providerId="ADAL" clId="{BC6292C7-23F4-4ED4-A77E-013F6C63BF9B}" dt="2023-01-29T14:38:04.710" v="2260" actId="1076"/>
          <ac:spMkLst>
            <pc:docMk/>
            <pc:sldMk cId="1561772277" sldId="278"/>
            <ac:spMk id="5" creationId="{415B57A5-1BD6-413C-96E9-176F8C2895BE}"/>
          </ac:spMkLst>
        </pc:spChg>
        <pc:spChg chg="mod">
          <ac:chgData name="Weifeng Xu" userId="e7aed605-a3dd-4d5a-a692-a87037af107b" providerId="ADAL" clId="{BC6292C7-23F4-4ED4-A77E-013F6C63BF9B}" dt="2023-01-29T14:37:45.863" v="2257" actId="1076"/>
          <ac:spMkLst>
            <pc:docMk/>
            <pc:sldMk cId="1561772277" sldId="278"/>
            <ac:spMk id="11" creationId="{F1B5F1E5-6327-42E9-9A3A-003CF6C77E29}"/>
          </ac:spMkLst>
        </pc:spChg>
        <pc:spChg chg="add mod">
          <ac:chgData name="Weifeng Xu" userId="e7aed605-a3dd-4d5a-a692-a87037af107b" providerId="ADAL" clId="{BC6292C7-23F4-4ED4-A77E-013F6C63BF9B}" dt="2023-01-29T14:38:10.037" v="2261" actId="1076"/>
          <ac:spMkLst>
            <pc:docMk/>
            <pc:sldMk cId="1561772277" sldId="278"/>
            <ac:spMk id="15" creationId="{E89F036A-A3F4-1264-051C-4597DED42248}"/>
          </ac:spMkLst>
        </pc:spChg>
        <pc:spChg chg="add mod">
          <ac:chgData name="Weifeng Xu" userId="e7aed605-a3dd-4d5a-a692-a87037af107b" providerId="ADAL" clId="{BC6292C7-23F4-4ED4-A77E-013F6C63BF9B}" dt="2023-01-29T14:38:10.037" v="2261" actId="1076"/>
          <ac:spMkLst>
            <pc:docMk/>
            <pc:sldMk cId="1561772277" sldId="278"/>
            <ac:spMk id="16" creationId="{DDB7028D-F4B4-3ADB-FD1E-A2AFEB4B750F}"/>
          </ac:spMkLst>
        </pc:spChg>
        <pc:spChg chg="add mod">
          <ac:chgData name="Weifeng Xu" userId="e7aed605-a3dd-4d5a-a692-a87037af107b" providerId="ADAL" clId="{BC6292C7-23F4-4ED4-A77E-013F6C63BF9B}" dt="2023-01-29T14:39:16.640" v="2291" actId="1076"/>
          <ac:spMkLst>
            <pc:docMk/>
            <pc:sldMk cId="1561772277" sldId="278"/>
            <ac:spMk id="32" creationId="{A5091757-B805-0B40-727B-0E6E9A59FF7E}"/>
          </ac:spMkLst>
        </pc:spChg>
        <pc:spChg chg="add mod">
          <ac:chgData name="Weifeng Xu" userId="e7aed605-a3dd-4d5a-a692-a87037af107b" providerId="ADAL" clId="{BC6292C7-23F4-4ED4-A77E-013F6C63BF9B}" dt="2023-01-29T14:39:18.939" v="2292" actId="1076"/>
          <ac:spMkLst>
            <pc:docMk/>
            <pc:sldMk cId="1561772277" sldId="278"/>
            <ac:spMk id="33" creationId="{5B802C7D-D418-77FA-A964-295C0537A2CD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4" creationId="{6721DAE7-8934-9029-D477-D749C0C00618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5" creationId="{7F040B11-4376-ECB2-D524-741ED3B4167F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8" creationId="{6E5513DC-34A5-335D-9AE3-1020006054E5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9" creationId="{17115B72-C50B-FA0B-852D-23948A280ABE}"/>
          </ac:spMkLst>
        </pc:spChg>
        <pc:spChg chg="add mod">
          <ac:chgData name="Weifeng Xu" userId="e7aed605-a3dd-4d5a-a692-a87037af107b" providerId="ADAL" clId="{BC6292C7-23F4-4ED4-A77E-013F6C63BF9B}" dt="2023-01-29T14:38:30.908" v="2267" actId="1076"/>
          <ac:spMkLst>
            <pc:docMk/>
            <pc:sldMk cId="1561772277" sldId="278"/>
            <ac:spMk id="40" creationId="{B50C16BB-C541-36C2-0E01-CAE260CD7A3D}"/>
          </ac:spMkLst>
        </pc:spChg>
        <pc:spChg chg="add mod">
          <ac:chgData name="Weifeng Xu" userId="e7aed605-a3dd-4d5a-a692-a87037af107b" providerId="ADAL" clId="{BC6292C7-23F4-4ED4-A77E-013F6C63BF9B}" dt="2023-01-29T14:39:50.215" v="2300" actId="20577"/>
          <ac:spMkLst>
            <pc:docMk/>
            <pc:sldMk cId="1561772277" sldId="278"/>
            <ac:spMk id="41" creationId="{71F132D8-F8F0-EE79-B6F7-390D46EEE9DC}"/>
          </ac:spMkLst>
        </pc:spChg>
        <pc:spChg chg="add mod">
          <ac:chgData name="Weifeng Xu" userId="e7aed605-a3dd-4d5a-a692-a87037af107b" providerId="ADAL" clId="{BC6292C7-23F4-4ED4-A77E-013F6C63BF9B}" dt="2023-01-29T14:38:42.625" v="2272" actId="20577"/>
          <ac:spMkLst>
            <pc:docMk/>
            <pc:sldMk cId="1561772277" sldId="278"/>
            <ac:spMk id="44" creationId="{2873DD76-0FB2-03A8-BA9D-090E4BBC8992}"/>
          </ac:spMkLst>
        </pc:spChg>
        <pc:spChg chg="add mod">
          <ac:chgData name="Weifeng Xu" userId="e7aed605-a3dd-4d5a-a692-a87037af107b" providerId="ADAL" clId="{BC6292C7-23F4-4ED4-A77E-013F6C63BF9B}" dt="2023-01-29T14:39:33.311" v="2297" actId="20577"/>
          <ac:spMkLst>
            <pc:docMk/>
            <pc:sldMk cId="1561772277" sldId="278"/>
            <ac:spMk id="45" creationId="{E0AF0265-FAC2-41DE-4F9C-50FAF32141AF}"/>
          </ac:spMkLst>
        </pc:spChg>
        <pc:picChg chg="del">
          <ac:chgData name="Weifeng Xu" userId="e7aed605-a3dd-4d5a-a692-a87037af107b" providerId="ADAL" clId="{BC6292C7-23F4-4ED4-A77E-013F6C63BF9B}" dt="2023-01-29T14:08:23.846" v="2203" actId="478"/>
          <ac:picMkLst>
            <pc:docMk/>
            <pc:sldMk cId="1561772277" sldId="278"/>
            <ac:picMk id="4" creationId="{42D45F63-2DF1-4EC4-BADA-005EA22E2150}"/>
          </ac:picMkLst>
        </pc:picChg>
        <pc:picChg chg="add mod">
          <ac:chgData name="Weifeng Xu" userId="e7aed605-a3dd-4d5a-a692-a87037af107b" providerId="ADAL" clId="{BC6292C7-23F4-4ED4-A77E-013F6C63BF9B}" dt="2023-01-29T14:38:04.710" v="2260" actId="1076"/>
          <ac:picMkLst>
            <pc:docMk/>
            <pc:sldMk cId="1561772277" sldId="278"/>
            <ac:picMk id="6" creationId="{1DFDCDDB-6B11-B83C-37E8-C9768D3D65F0}"/>
          </ac:picMkLst>
        </pc:picChg>
        <pc:picChg chg="del">
          <ac:chgData name="Weifeng Xu" userId="e7aed605-a3dd-4d5a-a692-a87037af107b" providerId="ADAL" clId="{BC6292C7-23F4-4ED4-A77E-013F6C63BF9B}" dt="2023-01-29T14:12:43.545" v="2207" actId="478"/>
          <ac:picMkLst>
            <pc:docMk/>
            <pc:sldMk cId="1561772277" sldId="278"/>
            <ac:picMk id="7" creationId="{BDACB289-4944-4585-B8A1-AA600B7BC249}"/>
          </ac:picMkLst>
        </pc:picChg>
        <pc:picChg chg="del">
          <ac:chgData name="Weifeng Xu" userId="e7aed605-a3dd-4d5a-a692-a87037af107b" providerId="ADAL" clId="{BC6292C7-23F4-4ED4-A77E-013F6C63BF9B}" dt="2023-01-29T14:28:57.405" v="2210" actId="478"/>
          <ac:picMkLst>
            <pc:docMk/>
            <pc:sldMk cId="1561772277" sldId="278"/>
            <ac:picMk id="10" creationId="{514FB793-7020-434C-9CBE-934F371E387F}"/>
          </ac:picMkLst>
        </pc:picChg>
        <pc:picChg chg="add mod">
          <ac:chgData name="Weifeng Xu" userId="e7aed605-a3dd-4d5a-a692-a87037af107b" providerId="ADAL" clId="{BC6292C7-23F4-4ED4-A77E-013F6C63BF9B}" dt="2023-01-29T14:13:10.341" v="2209" actId="1076"/>
          <ac:picMkLst>
            <pc:docMk/>
            <pc:sldMk cId="1561772277" sldId="278"/>
            <ac:picMk id="12" creationId="{6E323F81-2C58-BFE8-AC2E-9331F49C652D}"/>
          </ac:picMkLst>
        </pc:picChg>
        <pc:picChg chg="add mod">
          <ac:chgData name="Weifeng Xu" userId="e7aed605-a3dd-4d5a-a692-a87037af107b" providerId="ADAL" clId="{BC6292C7-23F4-4ED4-A77E-013F6C63BF9B}" dt="2023-01-29T14:37:45.863" v="2257" actId="1076"/>
          <ac:picMkLst>
            <pc:docMk/>
            <pc:sldMk cId="1561772277" sldId="278"/>
            <ac:picMk id="14" creationId="{B7135B7A-CD01-C98E-DEE3-008D094370BD}"/>
          </ac:picMkLst>
        </pc:picChg>
        <pc:cxnChg chg="add del mod">
          <ac:chgData name="Weifeng Xu" userId="e7aed605-a3dd-4d5a-a692-a87037af107b" providerId="ADAL" clId="{BC6292C7-23F4-4ED4-A77E-013F6C63BF9B}" dt="2023-01-29T14:33:44.187" v="2227" actId="11529"/>
          <ac:cxnSpMkLst>
            <pc:docMk/>
            <pc:sldMk cId="1561772277" sldId="278"/>
            <ac:cxnSpMk id="18" creationId="{BC59465E-57DD-8E9D-5135-CDC9626EFEBB}"/>
          </ac:cxnSpMkLst>
        </pc:cxnChg>
        <pc:cxnChg chg="add del mod">
          <ac:chgData name="Weifeng Xu" userId="e7aed605-a3dd-4d5a-a692-a87037af107b" providerId="ADAL" clId="{BC6292C7-23F4-4ED4-A77E-013F6C63BF9B}" dt="2023-01-29T14:33:56.186" v="2229" actId="11529"/>
          <ac:cxnSpMkLst>
            <pc:docMk/>
            <pc:sldMk cId="1561772277" sldId="278"/>
            <ac:cxnSpMk id="20" creationId="{4C020D79-0FEC-DE16-C1C0-88DC8DE40CBE}"/>
          </ac:cxnSpMkLst>
        </pc:cxnChg>
        <pc:cxnChg chg="add del mod">
          <ac:chgData name="Weifeng Xu" userId="e7aed605-a3dd-4d5a-a692-a87037af107b" providerId="ADAL" clId="{BC6292C7-23F4-4ED4-A77E-013F6C63BF9B}" dt="2023-01-29T14:34:07.538" v="2233" actId="11529"/>
          <ac:cxnSpMkLst>
            <pc:docMk/>
            <pc:sldMk cId="1561772277" sldId="278"/>
            <ac:cxnSpMk id="22" creationId="{8456356A-A880-8791-D3DF-E7BF40DA7360}"/>
          </ac:cxnSpMkLst>
        </pc:cxnChg>
        <pc:cxnChg chg="add mod">
          <ac:chgData name="Weifeng Xu" userId="e7aed605-a3dd-4d5a-a692-a87037af107b" providerId="ADAL" clId="{BC6292C7-23F4-4ED4-A77E-013F6C63BF9B}" dt="2023-01-29T14:38:20.101" v="2264" actId="1076"/>
          <ac:cxnSpMkLst>
            <pc:docMk/>
            <pc:sldMk cId="1561772277" sldId="278"/>
            <ac:cxnSpMk id="25" creationId="{C4268B04-3997-B235-B7C9-5235B5325DA3}"/>
          </ac:cxnSpMkLst>
        </pc:cxnChg>
        <pc:cxnChg chg="add mod">
          <ac:chgData name="Weifeng Xu" userId="e7aed605-a3dd-4d5a-a692-a87037af107b" providerId="ADAL" clId="{BC6292C7-23F4-4ED4-A77E-013F6C63BF9B}" dt="2023-01-29T14:38:10.037" v="2261" actId="1076"/>
          <ac:cxnSpMkLst>
            <pc:docMk/>
            <pc:sldMk cId="1561772277" sldId="278"/>
            <ac:cxnSpMk id="30" creationId="{D8B263C6-9152-0AD7-F6D3-6D3547EEB728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6" creationId="{D8413315-BA3B-69F0-CD15-6517D6ECFB2D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7" creationId="{6A018E22-65EC-85DF-0A0F-91721E0EFDC3}"/>
          </ac:cxnSpMkLst>
        </pc:cxnChg>
        <pc:cxnChg chg="add mod">
          <ac:chgData name="Weifeng Xu" userId="e7aed605-a3dd-4d5a-a692-a87037af107b" providerId="ADAL" clId="{BC6292C7-23F4-4ED4-A77E-013F6C63BF9B}" dt="2023-01-29T14:38:30.908" v="2267" actId="1076"/>
          <ac:cxnSpMkLst>
            <pc:docMk/>
            <pc:sldMk cId="1561772277" sldId="278"/>
            <ac:cxnSpMk id="42" creationId="{7E59605C-40E9-0C3B-DD59-B33E0B1B3DA8}"/>
          </ac:cxnSpMkLst>
        </pc:cxnChg>
        <pc:cxnChg chg="add mod">
          <ac:chgData name="Weifeng Xu" userId="e7aed605-a3dd-4d5a-a692-a87037af107b" providerId="ADAL" clId="{BC6292C7-23F4-4ED4-A77E-013F6C63BF9B}" dt="2023-01-29T14:38:30.908" v="2267" actId="1076"/>
          <ac:cxnSpMkLst>
            <pc:docMk/>
            <pc:sldMk cId="1561772277" sldId="278"/>
            <ac:cxnSpMk id="43" creationId="{D51FB190-F775-1A35-023F-D86F547B2B72}"/>
          </ac:cxnSpMkLst>
        </pc:cxnChg>
      </pc:sldChg>
      <pc:sldChg chg="addSp delSp modSp new mod modClrScheme chgLayout">
        <pc:chgData name="Weifeng Xu" userId="e7aed605-a3dd-4d5a-a692-a87037af107b" providerId="ADAL" clId="{BC6292C7-23F4-4ED4-A77E-013F6C63BF9B}" dt="2023-01-29T14:55:09.905" v="2420" actId="20577"/>
        <pc:sldMkLst>
          <pc:docMk/>
          <pc:sldMk cId="578291410" sldId="279"/>
        </pc:sldMkLst>
        <pc:spChg chg="del mod ord">
          <ac:chgData name="Weifeng Xu" userId="e7aed605-a3dd-4d5a-a692-a87037af107b" providerId="ADAL" clId="{BC6292C7-23F4-4ED4-A77E-013F6C63BF9B}" dt="2023-01-29T14:51:35.341" v="2315" actId="700"/>
          <ac:spMkLst>
            <pc:docMk/>
            <pc:sldMk cId="578291410" sldId="279"/>
            <ac:spMk id="2" creationId="{65E5DC05-9DC8-E296-9BD0-422E555BA959}"/>
          </ac:spMkLst>
        </pc:spChg>
        <pc:spChg chg="add mod ord">
          <ac:chgData name="Weifeng Xu" userId="e7aed605-a3dd-4d5a-a692-a87037af107b" providerId="ADAL" clId="{BC6292C7-23F4-4ED4-A77E-013F6C63BF9B}" dt="2023-01-29T14:52:17.410" v="2321"/>
          <ac:spMkLst>
            <pc:docMk/>
            <pc:sldMk cId="578291410" sldId="279"/>
            <ac:spMk id="3" creationId="{45C849C1-8E1C-21B6-5A23-58433BAADE36}"/>
          </ac:spMkLst>
        </pc:spChg>
        <pc:spChg chg="add mod ord">
          <ac:chgData name="Weifeng Xu" userId="e7aed605-a3dd-4d5a-a692-a87037af107b" providerId="ADAL" clId="{BC6292C7-23F4-4ED4-A77E-013F6C63BF9B}" dt="2023-01-29T14:55:09.905" v="2420" actId="20577"/>
          <ac:spMkLst>
            <pc:docMk/>
            <pc:sldMk cId="578291410" sldId="279"/>
            <ac:spMk id="4" creationId="{3178AFCD-99EA-55B6-0F7E-11B01D3D0575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1-29T20:36:00.267" v="2992" actId="1076"/>
        <pc:sldMkLst>
          <pc:docMk/>
          <pc:sldMk cId="1046599537" sldId="280"/>
        </pc:sldMkLst>
        <pc:spChg chg="del mod ord">
          <ac:chgData name="Weifeng Xu" userId="e7aed605-a3dd-4d5a-a692-a87037af107b" providerId="ADAL" clId="{BC6292C7-23F4-4ED4-A77E-013F6C63BF9B}" dt="2023-01-29T20:35:54.863" v="2991" actId="700"/>
          <ac:spMkLst>
            <pc:docMk/>
            <pc:sldMk cId="1046599537" sldId="280"/>
            <ac:spMk id="2" creationId="{18BAAF26-BB8F-20A7-E8DA-F90838650D2D}"/>
          </ac:spMkLst>
        </pc:spChg>
        <pc:spChg chg="del">
          <ac:chgData name="Weifeng Xu" userId="e7aed605-a3dd-4d5a-a692-a87037af107b" providerId="ADAL" clId="{BC6292C7-23F4-4ED4-A77E-013F6C63BF9B}" dt="2023-01-29T15:02:21.883" v="2440" actId="700"/>
          <ac:spMkLst>
            <pc:docMk/>
            <pc:sldMk cId="1046599537" sldId="280"/>
            <ac:spMk id="3" creationId="{EFC10F82-01C5-0A21-6AD0-B4F0B0E698B3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6" creationId="{574123B4-8BC5-B63B-3A62-FC713E9212CD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11" creationId="{01293927-77F5-F0D5-339B-2CBFFFE1125F}"/>
          </ac:spMkLst>
        </pc:spChg>
        <pc:spChg chg="add del mod">
          <ac:chgData name="Weifeng Xu" userId="e7aed605-a3dd-4d5a-a692-a87037af107b" providerId="ADAL" clId="{BC6292C7-23F4-4ED4-A77E-013F6C63BF9B}" dt="2023-01-29T16:15:56.812" v="2726" actId="478"/>
          <ac:spMkLst>
            <pc:docMk/>
            <pc:sldMk cId="1046599537" sldId="280"/>
            <ac:spMk id="13" creationId="{D3B68A21-5158-CBA2-BE49-00327A94FCE4}"/>
          </ac:spMkLst>
        </pc:spChg>
        <pc:spChg chg="add del mod">
          <ac:chgData name="Weifeng Xu" userId="e7aed605-a3dd-4d5a-a692-a87037af107b" providerId="ADAL" clId="{BC6292C7-23F4-4ED4-A77E-013F6C63BF9B}" dt="2023-01-29T16:05:26.025" v="2680" actId="478"/>
          <ac:spMkLst>
            <pc:docMk/>
            <pc:sldMk cId="1046599537" sldId="280"/>
            <ac:spMk id="18" creationId="{8F6F56CD-D090-1709-9AF1-A658BD2EA3C0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29" creationId="{A4D57AC9-BD67-6349-7AA2-196FE7BE7DE1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39" creationId="{46A333A5-A362-D37B-22EF-0A788A3C5620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42" creationId="{4E4BBE88-CB22-F3A6-726B-A2FBB577E90A}"/>
          </ac:spMkLst>
        </pc:spChg>
        <pc:graphicFrameChg chg="add mod modGraphic">
          <ac:chgData name="Weifeng Xu" userId="e7aed605-a3dd-4d5a-a692-a87037af107b" providerId="ADAL" clId="{BC6292C7-23F4-4ED4-A77E-013F6C63BF9B}" dt="2023-01-29T20:36:00.267" v="2992" actId="1076"/>
          <ac:graphicFrameMkLst>
            <pc:docMk/>
            <pc:sldMk cId="1046599537" sldId="280"/>
            <ac:graphicFrameMk id="25" creationId="{FB6B5667-88C7-1B73-8C52-DA9A3F1F290F}"/>
          </ac:graphicFrameMkLst>
        </pc:graphicFrameChg>
        <pc:picChg chg="add del mod">
          <ac:chgData name="Weifeng Xu" userId="e7aed605-a3dd-4d5a-a692-a87037af107b" providerId="ADAL" clId="{BC6292C7-23F4-4ED4-A77E-013F6C63BF9B}" dt="2023-01-29T16:03:08.635" v="2670" actId="478"/>
          <ac:picMkLst>
            <pc:docMk/>
            <pc:sldMk cId="1046599537" sldId="280"/>
            <ac:picMk id="5" creationId="{58B73BE2-2A23-A228-0036-326B679BA91D}"/>
          </ac:picMkLst>
        </pc:picChg>
        <pc:picChg chg="add del mod">
          <ac:chgData name="Weifeng Xu" userId="e7aed605-a3dd-4d5a-a692-a87037af107b" providerId="ADAL" clId="{BC6292C7-23F4-4ED4-A77E-013F6C63BF9B}" dt="2023-01-29T15:14:14.822" v="2461" actId="478"/>
          <ac:picMkLst>
            <pc:docMk/>
            <pc:sldMk cId="1046599537" sldId="280"/>
            <ac:picMk id="8" creationId="{AF4C6D8A-FA8B-0FB1-19AC-39B3C5747511}"/>
          </ac:picMkLst>
        </pc:picChg>
        <pc:picChg chg="add del mod">
          <ac:chgData name="Weifeng Xu" userId="e7aed605-a3dd-4d5a-a692-a87037af107b" providerId="ADAL" clId="{BC6292C7-23F4-4ED4-A77E-013F6C63BF9B}" dt="2023-01-29T16:15:08.782" v="2721" actId="478"/>
          <ac:picMkLst>
            <pc:docMk/>
            <pc:sldMk cId="1046599537" sldId="280"/>
            <ac:picMk id="10" creationId="{9A062A49-F3A0-4D94-3330-92A7199ADD88}"/>
          </ac:picMkLst>
        </pc:picChg>
        <pc:picChg chg="add del mod">
          <ac:chgData name="Weifeng Xu" userId="e7aed605-a3dd-4d5a-a692-a87037af107b" providerId="ADAL" clId="{BC6292C7-23F4-4ED4-A77E-013F6C63BF9B}" dt="2023-01-29T16:03:48.178" v="2673" actId="478"/>
          <ac:picMkLst>
            <pc:docMk/>
            <pc:sldMk cId="1046599537" sldId="280"/>
            <ac:picMk id="17" creationId="{C91BF2FB-0209-9CE2-AD7E-6BDFA85E426B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0" creationId="{BFB76F34-32B0-4E59-3101-345FCB7E6683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2" creationId="{952F3607-6C3C-08B7-E9EC-02A85F1AF0E7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4" creationId="{9EB4BFDA-7DFE-C881-E575-87AE1A473BB6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34" creationId="{845CE580-E208-B849-6DC1-423CE9A4456E}"/>
          </ac:picMkLst>
        </pc:picChg>
        <pc:cxnChg chg="add del mod">
          <ac:chgData name="Weifeng Xu" userId="e7aed605-a3dd-4d5a-a692-a87037af107b" providerId="ADAL" clId="{BC6292C7-23F4-4ED4-A77E-013F6C63BF9B}" dt="2023-01-29T16:15:59.299" v="2727" actId="478"/>
          <ac:cxnSpMkLst>
            <pc:docMk/>
            <pc:sldMk cId="1046599537" sldId="280"/>
            <ac:cxnSpMk id="15" creationId="{A9991442-4BF5-41EC-0067-B9C559ACEEC4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27" creationId="{34ADDD24-7172-7AE0-FB0D-64796975ACCC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2" creationId="{BBB3D36A-64FD-F5A1-CB58-04DECAC37CC6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5" creationId="{81D611BA-D72E-FDB3-701F-E6A815A480D8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41" creationId="{D6D18088-0664-EAA0-352C-DB349FA9F3F8}"/>
          </ac:cxnSpMkLst>
        </pc:cxnChg>
      </pc:sldChg>
      <pc:sldChg chg="addSp delSp modSp new mod modClrScheme chgLayout modNotesTx">
        <pc:chgData name="Weifeng Xu" userId="e7aed605-a3dd-4d5a-a692-a87037af107b" providerId="ADAL" clId="{BC6292C7-23F4-4ED4-A77E-013F6C63BF9B}" dt="2023-01-29T15:34:11.159" v="2581"/>
        <pc:sldMkLst>
          <pc:docMk/>
          <pc:sldMk cId="3587021781" sldId="281"/>
        </pc:sldMkLst>
        <pc:spChg chg="del mod ord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2" creationId="{218726AD-AFD4-6E40-AC65-9DA05AAE8FEE}"/>
          </ac:spMkLst>
        </pc:spChg>
        <pc:spChg chg="del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3" creationId="{41058FED-FD65-94D6-A3F8-EBA894BF87C7}"/>
          </ac:spMkLst>
        </pc:spChg>
        <pc:spChg chg="add mod ord">
          <ac:chgData name="Weifeng Xu" userId="e7aed605-a3dd-4d5a-a692-a87037af107b" providerId="ADAL" clId="{BC6292C7-23F4-4ED4-A77E-013F6C63BF9B}" dt="2023-01-29T15:30:36.377" v="2515" actId="20577"/>
          <ac:spMkLst>
            <pc:docMk/>
            <pc:sldMk cId="3587021781" sldId="281"/>
            <ac:spMk id="4" creationId="{57E3236F-A48C-533A-7515-0F2AEDEE38CF}"/>
          </ac:spMkLst>
        </pc:spChg>
        <pc:spChg chg="add mod">
          <ac:chgData name="Weifeng Xu" userId="e7aed605-a3dd-4d5a-a692-a87037af107b" providerId="ADAL" clId="{BC6292C7-23F4-4ED4-A77E-013F6C63BF9B}" dt="2023-01-29T15:31:00.994" v="2537" actId="207"/>
          <ac:spMkLst>
            <pc:docMk/>
            <pc:sldMk cId="3587021781" sldId="281"/>
            <ac:spMk id="7" creationId="{9C93D760-E844-A8DE-ED9F-83D484C145A5}"/>
          </ac:spMkLst>
        </pc:spChg>
        <pc:spChg chg="add mod">
          <ac:chgData name="Weifeng Xu" userId="e7aed605-a3dd-4d5a-a692-a87037af107b" providerId="ADAL" clId="{BC6292C7-23F4-4ED4-A77E-013F6C63BF9B}" dt="2023-01-29T15:33:19.007" v="2578" actId="20577"/>
          <ac:spMkLst>
            <pc:docMk/>
            <pc:sldMk cId="3587021781" sldId="281"/>
            <ac:spMk id="10" creationId="{C1DF80EC-F209-9028-BB13-FCA19442B9F0}"/>
          </ac:spMkLst>
        </pc:spChg>
        <pc:picChg chg="add mod">
          <ac:chgData name="Weifeng Xu" userId="e7aed605-a3dd-4d5a-a692-a87037af107b" providerId="ADAL" clId="{BC6292C7-23F4-4ED4-A77E-013F6C63BF9B}" dt="2023-01-29T15:30:25.072" v="2500" actId="1076"/>
          <ac:picMkLst>
            <pc:docMk/>
            <pc:sldMk cId="3587021781" sldId="281"/>
            <ac:picMk id="6" creationId="{AF5C2EA3-225C-7BAE-E3DD-D5F481772FC5}"/>
          </ac:picMkLst>
        </pc:picChg>
        <pc:picChg chg="add mod">
          <ac:chgData name="Weifeng Xu" userId="e7aed605-a3dd-4d5a-a692-a87037af107b" providerId="ADAL" clId="{BC6292C7-23F4-4ED4-A77E-013F6C63BF9B}" dt="2023-01-29T15:32:53.385" v="2542" actId="1076"/>
          <ac:picMkLst>
            <pc:docMk/>
            <pc:sldMk cId="3587021781" sldId="281"/>
            <ac:picMk id="9" creationId="{9D0CFFAB-8909-DD76-51DC-80BB08AB764D}"/>
          </ac:picMkLst>
        </pc:picChg>
      </pc:sldChg>
      <pc:sldChg chg="addSp delSp modSp new mod ord modClrScheme chgLayout">
        <pc:chgData name="Weifeng Xu" userId="e7aed605-a3dd-4d5a-a692-a87037af107b" providerId="ADAL" clId="{BC6292C7-23F4-4ED4-A77E-013F6C63BF9B}" dt="2023-01-29T15:38:45.600" v="2631" actId="20577"/>
        <pc:sldMkLst>
          <pc:docMk/>
          <pc:sldMk cId="2782818314" sldId="282"/>
        </pc:sldMkLst>
        <pc:spChg chg="mod ord">
          <ac:chgData name="Weifeng Xu" userId="e7aed605-a3dd-4d5a-a692-a87037af107b" providerId="ADAL" clId="{BC6292C7-23F4-4ED4-A77E-013F6C63BF9B}" dt="2023-01-29T15:37:11.474" v="2613" actId="20577"/>
          <ac:spMkLst>
            <pc:docMk/>
            <pc:sldMk cId="2782818314" sldId="282"/>
            <ac:spMk id="2" creationId="{1679ABD4-30A2-41C4-C5E1-0ED788CFBF0A}"/>
          </ac:spMkLst>
        </pc:spChg>
        <pc:spChg chg="del">
          <ac:chgData name="Weifeng Xu" userId="e7aed605-a3dd-4d5a-a692-a87037af107b" providerId="ADAL" clId="{BC6292C7-23F4-4ED4-A77E-013F6C63BF9B}" dt="2023-01-29T15:35:10.306" v="2598" actId="700"/>
          <ac:spMkLst>
            <pc:docMk/>
            <pc:sldMk cId="2782818314" sldId="282"/>
            <ac:spMk id="3" creationId="{7B1E8D59-FC45-4B5B-B2A0-0654F346719B}"/>
          </ac:spMkLst>
        </pc:spChg>
        <pc:spChg chg="add mod">
          <ac:chgData name="Weifeng Xu" userId="e7aed605-a3dd-4d5a-a692-a87037af107b" providerId="ADAL" clId="{BC6292C7-23F4-4ED4-A77E-013F6C63BF9B}" dt="2023-01-29T15:38:32.457" v="2624" actId="1076"/>
          <ac:spMkLst>
            <pc:docMk/>
            <pc:sldMk cId="2782818314" sldId="282"/>
            <ac:spMk id="11" creationId="{B5344177-0225-39DA-13C2-64885734759B}"/>
          </ac:spMkLst>
        </pc:spChg>
        <pc:spChg chg="add mod">
          <ac:chgData name="Weifeng Xu" userId="e7aed605-a3dd-4d5a-a692-a87037af107b" providerId="ADAL" clId="{BC6292C7-23F4-4ED4-A77E-013F6C63BF9B}" dt="2023-01-29T15:38:45.600" v="2631" actId="20577"/>
          <ac:spMkLst>
            <pc:docMk/>
            <pc:sldMk cId="2782818314" sldId="282"/>
            <ac:spMk id="12" creationId="{8C09F711-91D2-95E6-AB6D-17FA29520CD7}"/>
          </ac:spMkLst>
        </pc:spChg>
        <pc:picChg chg="add mod">
          <ac:chgData name="Weifeng Xu" userId="e7aed605-a3dd-4d5a-a692-a87037af107b" providerId="ADAL" clId="{BC6292C7-23F4-4ED4-A77E-013F6C63BF9B}" dt="2023-01-29T15:35:58.033" v="2602" actId="14100"/>
          <ac:picMkLst>
            <pc:docMk/>
            <pc:sldMk cId="2782818314" sldId="282"/>
            <ac:picMk id="5" creationId="{914CA598-7519-AE30-BED4-1BCF81A1ECAB}"/>
          </ac:picMkLst>
        </pc:picChg>
        <pc:picChg chg="add mod">
          <ac:chgData name="Weifeng Xu" userId="e7aed605-a3dd-4d5a-a692-a87037af107b" providerId="ADAL" clId="{BC6292C7-23F4-4ED4-A77E-013F6C63BF9B}" dt="2023-01-29T15:38:09.334" v="2618" actId="14100"/>
          <ac:picMkLst>
            <pc:docMk/>
            <pc:sldMk cId="2782818314" sldId="282"/>
            <ac:picMk id="7" creationId="{A046384F-9755-6B6A-2CE0-A705246DDBE2}"/>
          </ac:picMkLst>
        </pc:picChg>
        <pc:picChg chg="add del">
          <ac:chgData name="Weifeng Xu" userId="e7aed605-a3dd-4d5a-a692-a87037af107b" providerId="ADAL" clId="{BC6292C7-23F4-4ED4-A77E-013F6C63BF9B}" dt="2023-01-29T15:38:17.451" v="2620" actId="22"/>
          <ac:picMkLst>
            <pc:docMk/>
            <pc:sldMk cId="2782818314" sldId="282"/>
            <ac:picMk id="9" creationId="{E74880E3-C14A-0183-DA93-B9D0C4AF02C2}"/>
          </ac:picMkLst>
        </pc:picChg>
      </pc:sldChg>
      <pc:sldChg chg="addSp delSp modSp new mod modClrScheme chgLayout modNotesTx">
        <pc:chgData name="Weifeng Xu" userId="e7aed605-a3dd-4d5a-a692-a87037af107b" providerId="ADAL" clId="{BC6292C7-23F4-4ED4-A77E-013F6C63BF9B}" dt="2023-01-29T21:20:48.169" v="3469" actId="20577"/>
        <pc:sldMkLst>
          <pc:docMk/>
          <pc:sldMk cId="4101372602" sldId="283"/>
        </pc:sldMkLst>
        <pc:spChg chg="del">
          <ac:chgData name="Weifeng Xu" userId="e7aed605-a3dd-4d5a-a692-a87037af107b" providerId="ADAL" clId="{BC6292C7-23F4-4ED4-A77E-013F6C63BF9B}" dt="2023-01-29T16:44:19.425" v="2754" actId="700"/>
          <ac:spMkLst>
            <pc:docMk/>
            <pc:sldMk cId="4101372602" sldId="283"/>
            <ac:spMk id="2" creationId="{C0B51542-C489-1496-7226-B35EB0C81238}"/>
          </ac:spMkLst>
        </pc:spChg>
        <pc:spChg chg="add mod">
          <ac:chgData name="Weifeng Xu" userId="e7aed605-a3dd-4d5a-a692-a87037af107b" providerId="ADAL" clId="{BC6292C7-23F4-4ED4-A77E-013F6C63BF9B}" dt="2023-01-29T16:48:58.491" v="2805" actId="20577"/>
          <ac:spMkLst>
            <pc:docMk/>
            <pc:sldMk cId="4101372602" sldId="283"/>
            <ac:spMk id="5" creationId="{A10E2C50-441C-E8E7-D7D2-7173ED4388E6}"/>
          </ac:spMkLst>
        </pc:spChg>
        <pc:spChg chg="add mod">
          <ac:chgData name="Weifeng Xu" userId="e7aed605-a3dd-4d5a-a692-a87037af107b" providerId="ADAL" clId="{BC6292C7-23F4-4ED4-A77E-013F6C63BF9B}" dt="2023-01-29T16:48:17.291" v="2793" actId="1076"/>
          <ac:spMkLst>
            <pc:docMk/>
            <pc:sldMk cId="4101372602" sldId="283"/>
            <ac:spMk id="9" creationId="{B0422C54-A5A8-F395-4059-4DAB8C386480}"/>
          </ac:spMkLst>
        </pc:spChg>
        <pc:spChg chg="add mod">
          <ac:chgData name="Weifeng Xu" userId="e7aed605-a3dd-4d5a-a692-a87037af107b" providerId="ADAL" clId="{BC6292C7-23F4-4ED4-A77E-013F6C63BF9B}" dt="2023-01-29T21:20:48.169" v="3469" actId="20577"/>
          <ac:spMkLst>
            <pc:docMk/>
            <pc:sldMk cId="4101372602" sldId="283"/>
            <ac:spMk id="10" creationId="{86C7BE0E-757C-DAA5-BAE3-6FE572F00E11}"/>
          </ac:spMkLst>
        </pc:spChg>
        <pc:spChg chg="add mod">
          <ac:chgData name="Weifeng Xu" userId="e7aed605-a3dd-4d5a-a692-a87037af107b" providerId="ADAL" clId="{BC6292C7-23F4-4ED4-A77E-013F6C63BF9B}" dt="2023-01-29T21:20:14.325" v="3386" actId="208"/>
          <ac:spMkLst>
            <pc:docMk/>
            <pc:sldMk cId="4101372602" sldId="283"/>
            <ac:spMk id="18" creationId="{B1F63E8E-E1C2-6223-C370-B63BE7B33E3D}"/>
          </ac:spMkLst>
        </pc:spChg>
        <pc:spChg chg="add mod">
          <ac:chgData name="Weifeng Xu" userId="e7aed605-a3dd-4d5a-a692-a87037af107b" providerId="ADAL" clId="{BC6292C7-23F4-4ED4-A77E-013F6C63BF9B}" dt="2023-01-29T21:20:33.424" v="3463" actId="1038"/>
          <ac:spMkLst>
            <pc:docMk/>
            <pc:sldMk cId="4101372602" sldId="283"/>
            <ac:spMk id="19" creationId="{8F7DCA8D-4907-1161-E4AA-9959BCB49DA7}"/>
          </ac:spMkLst>
        </pc:spChg>
        <pc:picChg chg="add mod">
          <ac:chgData name="Weifeng Xu" userId="e7aed605-a3dd-4d5a-a692-a87037af107b" providerId="ADAL" clId="{BC6292C7-23F4-4ED4-A77E-013F6C63BF9B}" dt="2023-01-29T16:44:46.734" v="2756" actId="1076"/>
          <ac:picMkLst>
            <pc:docMk/>
            <pc:sldMk cId="4101372602" sldId="283"/>
            <ac:picMk id="4" creationId="{5C41B2C9-F3EC-13A7-C69F-96AEEA85FC59}"/>
          </ac:picMkLst>
        </pc:picChg>
        <pc:picChg chg="add mod">
          <ac:chgData name="Weifeng Xu" userId="e7aed605-a3dd-4d5a-a692-a87037af107b" providerId="ADAL" clId="{BC6292C7-23F4-4ED4-A77E-013F6C63BF9B}" dt="2023-01-29T16:48:00.987" v="2791" actId="1076"/>
          <ac:picMkLst>
            <pc:docMk/>
            <pc:sldMk cId="4101372602" sldId="283"/>
            <ac:picMk id="7" creationId="{51F71A8D-60EE-FB52-828C-D624773E381E}"/>
          </ac:picMkLst>
        </pc:picChg>
        <pc:cxnChg chg="add mod">
          <ac:chgData name="Weifeng Xu" userId="e7aed605-a3dd-4d5a-a692-a87037af107b" providerId="ADAL" clId="{BC6292C7-23F4-4ED4-A77E-013F6C63BF9B}" dt="2023-01-29T21:19:52.516" v="3381" actId="13822"/>
          <ac:cxnSpMkLst>
            <pc:docMk/>
            <pc:sldMk cId="4101372602" sldId="283"/>
            <ac:cxnSpMk id="12" creationId="{5507D6C1-E065-209B-4A66-078CDD0EB0BC}"/>
          </ac:cxnSpMkLst>
        </pc:cxnChg>
        <pc:cxnChg chg="add mod">
          <ac:chgData name="Weifeng Xu" userId="e7aed605-a3dd-4d5a-a692-a87037af107b" providerId="ADAL" clId="{BC6292C7-23F4-4ED4-A77E-013F6C63BF9B}" dt="2023-01-29T21:20:01.573" v="3383" actId="13822"/>
          <ac:cxnSpMkLst>
            <pc:docMk/>
            <pc:sldMk cId="4101372602" sldId="283"/>
            <ac:cxnSpMk id="17" creationId="{5A35ED56-B5BE-085C-A473-F6415C00779A}"/>
          </ac:cxnSpMkLst>
        </pc:cxnChg>
      </pc:sldChg>
      <pc:sldChg chg="modSp new mod">
        <pc:chgData name="Weifeng Xu" userId="e7aed605-a3dd-4d5a-a692-a87037af107b" providerId="ADAL" clId="{BC6292C7-23F4-4ED4-A77E-013F6C63BF9B}" dt="2023-01-29T20:03:24.199" v="2964" actId="20577"/>
        <pc:sldMkLst>
          <pc:docMk/>
          <pc:sldMk cId="2937806077" sldId="284"/>
        </pc:sldMkLst>
        <pc:spChg chg="mod">
          <ac:chgData name="Weifeng Xu" userId="e7aed605-a3dd-4d5a-a692-a87037af107b" providerId="ADAL" clId="{BC6292C7-23F4-4ED4-A77E-013F6C63BF9B}" dt="2023-01-29T19:59:40.772" v="2835" actId="20577"/>
          <ac:spMkLst>
            <pc:docMk/>
            <pc:sldMk cId="2937806077" sldId="284"/>
            <ac:spMk id="2" creationId="{3FD53281-FCEE-2437-C9E9-6BAF46E30336}"/>
          </ac:spMkLst>
        </pc:spChg>
        <pc:spChg chg="mod">
          <ac:chgData name="Weifeng Xu" userId="e7aed605-a3dd-4d5a-a692-a87037af107b" providerId="ADAL" clId="{BC6292C7-23F4-4ED4-A77E-013F6C63BF9B}" dt="2023-01-29T20:03:24.199" v="2964" actId="20577"/>
          <ac:spMkLst>
            <pc:docMk/>
            <pc:sldMk cId="2937806077" sldId="284"/>
            <ac:spMk id="3" creationId="{4BCF76FD-5061-140B-DE8C-D30722A15E8C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29T20:03:47.243" v="2974" actId="20577"/>
        <pc:sldMkLst>
          <pc:docMk/>
          <pc:sldMk cId="4010551952" sldId="285"/>
        </pc:sldMkLst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2" creationId="{50FD80AC-E8E1-441B-FBF6-9211CC8603F2}"/>
          </ac:spMkLst>
        </pc:spChg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3" creationId="{DC0A05F6-06D3-577D-A485-D512E4C55132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4" creationId="{8DAEE4B5-4638-4B14-29F1-D6D6303409F4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5" creationId="{C7D713A0-D508-DBF9-E389-4A9A4A516B19}"/>
          </ac:spMkLst>
        </pc:spChg>
        <pc:spChg chg="add mod ord">
          <ac:chgData name="Weifeng Xu" userId="e7aed605-a3dd-4d5a-a692-a87037af107b" providerId="ADAL" clId="{BC6292C7-23F4-4ED4-A77E-013F6C63BF9B}" dt="2023-01-29T20:03:47.243" v="2974" actId="20577"/>
          <ac:spMkLst>
            <pc:docMk/>
            <pc:sldMk cId="4010551952" sldId="285"/>
            <ac:spMk id="6" creationId="{D2D7D957-FDBB-D987-A2B3-123D8DE87E85}"/>
          </ac:spMkLst>
        </pc:spChg>
        <pc:spChg chg="add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7" creationId="{AEBF01B1-0490-7EE2-9C5A-3FD94C851E7D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29T20:04:20.213" v="2977"/>
        <pc:sldMkLst>
          <pc:docMk/>
          <pc:sldMk cId="3744169585" sldId="286"/>
        </pc:sldMkLst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2" creationId="{F2204CEF-9F2F-D98D-E7F7-8FAAD1A55233}"/>
          </ac:spMkLst>
        </pc:spChg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3" creationId="{011DED76-44D9-8AF7-9C12-0F33F690873D}"/>
          </ac:spMkLst>
        </pc:spChg>
        <pc:spChg chg="add mod ord">
          <ac:chgData name="Weifeng Xu" userId="e7aed605-a3dd-4d5a-a692-a87037af107b" providerId="ADAL" clId="{BC6292C7-23F4-4ED4-A77E-013F6C63BF9B}" dt="2023-01-29T20:04:20.213" v="2977"/>
          <ac:spMkLst>
            <pc:docMk/>
            <pc:sldMk cId="3744169585" sldId="286"/>
            <ac:spMk id="4" creationId="{8E3EB464-5289-1669-77D9-9A0101503194}"/>
          </ac:spMkLst>
        </pc:spChg>
        <pc:spChg chg="add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5" creationId="{3AC2A1D4-9143-F41B-9EB8-C68048043E9F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29T20:05:11.044" v="2983" actId="20577"/>
        <pc:sldMkLst>
          <pc:docMk/>
          <pc:sldMk cId="1199689971" sldId="287"/>
        </pc:sldMkLst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2" creationId="{8393AB71-92BB-ED6B-EE78-97A5242A0A04}"/>
          </ac:spMkLst>
        </pc:spChg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3" creationId="{72048A06-5AF8-5BAB-13D6-04E42E83FF86}"/>
          </ac:spMkLst>
        </pc:spChg>
        <pc:spChg chg="add mod ord">
          <ac:chgData name="Weifeng Xu" userId="e7aed605-a3dd-4d5a-a692-a87037af107b" providerId="ADAL" clId="{BC6292C7-23F4-4ED4-A77E-013F6C63BF9B}" dt="2023-01-29T20:05:11.044" v="2983" actId="20577"/>
          <ac:spMkLst>
            <pc:docMk/>
            <pc:sldMk cId="1199689971" sldId="287"/>
            <ac:spMk id="4" creationId="{22A8C46D-6A97-D528-B363-04BE41DBE595}"/>
          </ac:spMkLst>
        </pc:spChg>
        <pc:spChg chg="add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5" creationId="{3D458A34-1A72-FADE-4A25-FBD40887A3F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1-29T21:07:18.346" v="3292" actId="20577"/>
        <pc:sldMkLst>
          <pc:docMk/>
          <pc:sldMk cId="1687911296" sldId="288"/>
        </pc:sldMkLst>
        <pc:spChg chg="del mod ord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2" creationId="{473277BC-60D5-92BD-4C6F-71F19C199A6C}"/>
          </ac:spMkLst>
        </pc:spChg>
        <pc:spChg chg="del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3" creationId="{1C1224EF-F99D-0E43-04AC-538AE1FF950B}"/>
          </ac:spMkLst>
        </pc:spChg>
        <pc:spChg chg="add mod ord">
          <ac:chgData name="Weifeng Xu" userId="e7aed605-a3dd-4d5a-a692-a87037af107b" providerId="ADAL" clId="{BC6292C7-23F4-4ED4-A77E-013F6C63BF9B}" dt="2023-01-29T20:35:39.553" v="2989"/>
          <ac:spMkLst>
            <pc:docMk/>
            <pc:sldMk cId="1687911296" sldId="288"/>
            <ac:spMk id="4" creationId="{11449B25-5668-8293-D005-D7E96B07E3C3}"/>
          </ac:spMkLst>
        </pc:spChg>
        <pc:spChg chg="add mod">
          <ac:chgData name="Weifeng Xu" userId="e7aed605-a3dd-4d5a-a692-a87037af107b" providerId="ADAL" clId="{BC6292C7-23F4-4ED4-A77E-013F6C63BF9B}" dt="2023-01-29T21:07:13.256" v="3288" actId="6549"/>
          <ac:spMkLst>
            <pc:docMk/>
            <pc:sldMk cId="1687911296" sldId="288"/>
            <ac:spMk id="7" creationId="{AC5695F4-F27D-0D8E-3218-047E8A1EAB1C}"/>
          </ac:spMkLst>
        </pc:spChg>
        <pc:spChg chg="add mod">
          <ac:chgData name="Weifeng Xu" userId="e7aed605-a3dd-4d5a-a692-a87037af107b" providerId="ADAL" clId="{BC6292C7-23F4-4ED4-A77E-013F6C63BF9B}" dt="2023-01-29T20:45:32.852" v="3199" actId="20577"/>
          <ac:spMkLst>
            <pc:docMk/>
            <pc:sldMk cId="1687911296" sldId="288"/>
            <ac:spMk id="9" creationId="{4F504C95-0247-3D51-7F68-5D27B3835A74}"/>
          </ac:spMkLst>
        </pc:spChg>
        <pc:spChg chg="add mod">
          <ac:chgData name="Weifeng Xu" userId="e7aed605-a3dd-4d5a-a692-a87037af107b" providerId="ADAL" clId="{BC6292C7-23F4-4ED4-A77E-013F6C63BF9B}" dt="2023-01-29T20:46:06.849" v="3229" actId="1076"/>
          <ac:spMkLst>
            <pc:docMk/>
            <pc:sldMk cId="1687911296" sldId="288"/>
            <ac:spMk id="10" creationId="{BE592325-E0BE-ECCF-ACFD-AAFF5DF06DA9}"/>
          </ac:spMkLst>
        </pc:spChg>
        <pc:spChg chg="add mod">
          <ac:chgData name="Weifeng Xu" userId="e7aed605-a3dd-4d5a-a692-a87037af107b" providerId="ADAL" clId="{BC6292C7-23F4-4ED4-A77E-013F6C63BF9B}" dt="2023-01-29T21:07:18.346" v="3292" actId="20577"/>
          <ac:spMkLst>
            <pc:docMk/>
            <pc:sldMk cId="1687911296" sldId="288"/>
            <ac:spMk id="13" creationId="{FC74C617-F678-28A1-A962-BA602C4E722A}"/>
          </ac:spMkLst>
        </pc:spChg>
        <pc:picChg chg="add mod">
          <ac:chgData name="Weifeng Xu" userId="e7aed605-a3dd-4d5a-a692-a87037af107b" providerId="ADAL" clId="{BC6292C7-23F4-4ED4-A77E-013F6C63BF9B}" dt="2023-01-29T20:38:09.358" v="2994" actId="1076"/>
          <ac:picMkLst>
            <pc:docMk/>
            <pc:sldMk cId="1687911296" sldId="288"/>
            <ac:picMk id="6" creationId="{8CA2DF74-2949-004D-A64A-E49CEDA27592}"/>
          </ac:picMkLst>
        </pc:picChg>
        <pc:picChg chg="add mod">
          <ac:chgData name="Weifeng Xu" userId="e7aed605-a3dd-4d5a-a692-a87037af107b" providerId="ADAL" clId="{BC6292C7-23F4-4ED4-A77E-013F6C63BF9B}" dt="2023-01-29T21:04:57.931" v="3237" actId="1076"/>
          <ac:picMkLst>
            <pc:docMk/>
            <pc:sldMk cId="1687911296" sldId="288"/>
            <ac:picMk id="12" creationId="{53C2D94D-2A39-6161-D135-01FE8F08E578}"/>
          </ac:picMkLst>
        </pc:picChg>
      </pc:sldChg>
      <pc:sldChg chg="addSp delSp modSp new mod modClrScheme chgLayout modNotesTx">
        <pc:chgData name="Weifeng Xu" userId="e7aed605-a3dd-4d5a-a692-a87037af107b" providerId="ADAL" clId="{BC6292C7-23F4-4ED4-A77E-013F6C63BF9B}" dt="2023-01-29T21:42:49.406" v="3586" actId="20577"/>
        <pc:sldMkLst>
          <pc:docMk/>
          <pc:sldMk cId="1469864866" sldId="289"/>
        </pc:sldMkLst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2" creationId="{AC92439F-5AF3-39A4-9AAD-B11746075BCD}"/>
          </ac:spMkLst>
        </pc:spChg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3" creationId="{71D6D17A-849A-9D34-AD6C-D9B6380E52CC}"/>
          </ac:spMkLst>
        </pc:spChg>
        <pc:spChg chg="add mod">
          <ac:chgData name="Weifeng Xu" userId="e7aed605-a3dd-4d5a-a692-a87037af107b" providerId="ADAL" clId="{BC6292C7-23F4-4ED4-A77E-013F6C63BF9B}" dt="2023-01-29T21:42:49.406" v="3586" actId="20577"/>
          <ac:spMkLst>
            <pc:docMk/>
            <pc:sldMk cId="1469864866" sldId="289"/>
            <ac:spMk id="10" creationId="{4661C3B4-1551-0A39-C984-122598124799}"/>
          </ac:spMkLst>
        </pc:spChg>
        <pc:picChg chg="add mod">
          <ac:chgData name="Weifeng Xu" userId="e7aed605-a3dd-4d5a-a692-a87037af107b" providerId="ADAL" clId="{BC6292C7-23F4-4ED4-A77E-013F6C63BF9B}" dt="2023-01-29T21:41:09.210" v="3487" actId="1076"/>
          <ac:picMkLst>
            <pc:docMk/>
            <pc:sldMk cId="1469864866" sldId="289"/>
            <ac:picMk id="5" creationId="{D8C7E49E-646B-6C02-E7EF-016FB678AAFA}"/>
          </ac:picMkLst>
        </pc:picChg>
        <pc:picChg chg="add mod">
          <ac:chgData name="Weifeng Xu" userId="e7aed605-a3dd-4d5a-a692-a87037af107b" providerId="ADAL" clId="{BC6292C7-23F4-4ED4-A77E-013F6C63BF9B}" dt="2023-01-29T21:41:04.730" v="3485" actId="1076"/>
          <ac:picMkLst>
            <pc:docMk/>
            <pc:sldMk cId="1469864866" sldId="289"/>
            <ac:picMk id="7" creationId="{A194F6A1-D1AA-1CEE-07E9-43D3F12E7E86}"/>
          </ac:picMkLst>
        </pc:picChg>
        <pc:picChg chg="add mod">
          <ac:chgData name="Weifeng Xu" userId="e7aed605-a3dd-4d5a-a692-a87037af107b" providerId="ADAL" clId="{BC6292C7-23F4-4ED4-A77E-013F6C63BF9B}" dt="2023-01-29T21:41:49.575" v="3489" actId="1076"/>
          <ac:picMkLst>
            <pc:docMk/>
            <pc:sldMk cId="1469864866" sldId="289"/>
            <ac:picMk id="9" creationId="{5BB54CC1-20E7-EC32-54CC-A05B5E96CE95}"/>
          </ac:picMkLst>
        </pc:picChg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1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24575,'-1'9'0,"0"-1"0,0 1 0,-1-1 0,-3 10 0,-4 30 0,9 83 0,-1 22 0,-10-99 0,8-40 0,0 1 0,-1 23 0,4 165 0,0-219-1365,0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2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24575,'4'1'0,"0"1"0,0 0 0,0 0 0,-1 0 0,1 1 0,-1-1 0,1 1 0,-1 0 0,0-1 0,0 2 0,5 5 0,0 0 0,0 1 0,0 0 0,-1 1 0,0 0 0,0 0 0,-1 1 0,-1 0 0,5 15 0,5 39 0,-9-30 0,-1-1 0,-1 0 0,-2 1 0,-4 56 0,0-15 0,2-69-273,-1-1 0,0 1 0,0-1 0,-4 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7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7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735 242 24575,'-22'-1'0,"0"1"0,0 1 0,0 2 0,0 0 0,1 1 0,-40 13 0,38-9 0,11-4 0,0 0 0,1 1 0,0 0 0,0 0 0,0 2 0,0-1 0,1 1 0,-10 9 0,11-9 0,-1 1 0,0-2 0,0 1 0,0-2 0,-1 1 0,-14 4 0,11-4 0,-1 0 0,-24 17 0,24-11 0,0 1 0,2 1 0,0 0 0,0 1 0,1 0 0,-10 18 0,15-21 0,1-1 0,0 1 0,-5 17 0,7-18 0,0 0 0,-1 0 0,0 0 0,-12 17 0,7-12 0,1 1 0,0 0 0,1 0 0,1 0 0,1 1 0,-4 20 0,-8 20 0,15-52 0,1 0 0,0 1 0,1-1 0,-1 1 0,1-1 0,0 1 0,1 0 0,0 0 0,0-1 0,1 1 0,-1 0 0,1-1 0,3 9 0,-1-7 0,0-1 0,1 1 0,0-1 0,0 0 0,0 0 0,1 0 0,1-1 0,-1 0 0,1 0 0,8 7 0,-5-6 0,-1 1 0,0 0 0,0 0 0,0 1 0,-1 0 0,0 0 0,-1 0 0,0 1 0,-1 0 0,7 17 0,-9-20 0,0 1 0,0-1 0,0 0 0,1-1 0,0 1 0,1-1 0,-1 1 0,1-1 0,0-1 0,1 1 0,-1-1 0,1 0 0,0 0 0,1 0 0,-1-1 0,1 0 0,0-1 0,11 6 0,45 22 0,16 6 0,131 38 0,-180-66 0,0-2 0,44 6 0,7 1 0,-45-6 0,141 38 0,-160-41 0,0-1 0,0-1 0,26 2 0,28 4 0,-41-4 0,1-1 0,1-2 0,-1-1 0,54-6 0,-77 4 0,-1-1 0,0 0 0,0 0 0,0 0 0,0-1 0,0 0 0,-1 0 0,1-1 0,-1 1 0,0-2 0,0 1 0,9-9 0,5-3 0,28-9 0,-43 23 0,0 0 0,0 0 0,1 0 0,-2-1 0,1 0 0,0 0 0,0 0 0,-1-1 0,0 1 0,0-1 0,0 0 0,0 0 0,0-1 0,3-6 0,4-10 0,-2 3 0,1-1 0,0 2 0,1-1 0,21-24 0,40-57 0,-62 84 0,0 0 0,0 0 0,13-33 0,-5 10 0,-14 31 0,0 0 0,0 0 0,-1 0 0,0-1 0,0 1 0,-1-1 0,0 0 0,-1 0 0,1 1 0,-1-1 0,-1 0 0,0 0 0,0 0 0,0 0 0,-1 0 0,0 0 0,-1 0 0,0 0 0,0 0 0,0 1 0,-7-13 0,-65-169 0,-1 48 0,67 123 0,-2 1 0,-20-28 0,21 33 0,0-2 0,0 1 0,1-1 0,-11-28 0,10 13 0,-2-1 0,-1 2 0,-1 0 0,-31-48 0,40 71 0,0 0 0,-1 0 0,1 1 0,-1-1 0,0 1 0,-1 1 0,1-1 0,-1 1 0,1 0 0,-8-3 0,-7-2 0,-37-8 0,40 12 0,0-1 0,0-1 0,-24-11 0,29 12 0,0 0 0,-1 0 0,1 1 0,-21-3 0,17 4 0,1-1 0,-25-9 0,34 10 0,0 0 0,-1 1 0,1 0 0,-1 0 0,0 0 0,0 1 0,0 0 0,0 1 0,0-1 0,1 1 0,-1 1 0,0-1 0,0 1 0,0 0 0,0 1 0,0 0 0,1 0 0,-1 0 0,1 1 0,0 0 0,-1 0 0,1 0 0,1 1 0,-8 6 0,3-1-1365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1213 24575,'6'-2'0,"-1"0"0,1 0 0,0-1 0,-1 1 0,1-1 0,-1-1 0,0 1 0,0-1 0,5-5 0,-8 8 0,30-22 0,1 1 0,1 2 0,0 1 0,66-25 0,-76 34 0,35-23 0,-40 22 0,0 0 0,0 2 0,27-10 0,-2 1 0,-35 14 0,1 0 0,-1 0 0,0 1 0,1 0 0,14-2 0,16-2 0,-1-2 0,0-2 0,66-27 0,49-14 0,-66 26 17,33-8-701,-6 7 578,23-5-631,-1 4 520,47-7-292,-104 23-292,139-41 0,-2-1-203,-159 43 1004,-1-3 0,62-23 0,-72 22-246,82-15-1,-64 16 141,350-53 106,-226 32-461,-56 7 188,-8 3 273,32-5 0,8-1 0,24-2 0,21 2 308,48-5 114,-113 18-422,-77 8 0,98-2 0,-106 13 0,48 0 0,117-13 0,-113 3-61,148 8 0,-116 3 33,980-2 3042,-1099 1-2850,43 8 1,-42-5 811,40 2 0,28-7-653,70 2-346,-141 3 23,0 0 0,0 2 0,42 16 0,2 1 0,69 25 0,-27-8 0,225 66-1059,-300-95 1059,0-1 0,0-2 0,0-1 0,42 3 0,2 0 0,0 4 0,114 35 0,-87-20 0,100 17 0,-181-41 18,50 9 503,122 40-1,-116-34-520,-64-17 0,0 0 0,-1 1 0,1 1 0,-1 1 0,18 9 0,-23-11 0,1 1 0,-1-1 0,1 0 0,18 3 0,-21-6 0,0 1 0,1 0 0,-1 0 0,0 1 0,-1 0 0,1 1 0,0 0 0,-1 0 0,13 10 0,11 13 0,3 3 0,44 47 0,-55-52 0,2-2 0,1 0 0,52 34 0,-69-49 0,0-1 0,-1 1 0,0 1 0,-1 0 0,9 12 0,21 24 0,46 49 0,0 1 0,-67-78 0,22 31 0,-25-30 0,27 29 0,-30-37 0,-1 0 0,0 0 0,0 1 0,-1 0 0,-1 1 0,0 0 0,8 18 0,-11-24-2,0 0 0,0 0-1,1 0 1,-1-1 0,1 0-1,1 1 1,-1-2 0,1 1-1,-1-1 1,2 0-1,-1 0 1,11 5 0,15 12-1333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07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0 211 24575,'4'1'0,"-1"0"0,1 0 0,-1 0 0,1 1 0,-1-1 0,0 1 0,0 0 0,5 3 0,8 5 0,4-3 0,-1 0 0,2-2 0,-1 0 0,36 4 0,-37-7 0,-1 0 0,1 2 0,-1 0 0,0 1 0,0 1 0,24 11 0,-24-7 0,0-2 0,1 0 0,0-1 0,36 9 0,-52-16 0,0 0 0,-1 0 0,1 0 0,0 0 0,0-1 0,-1 1 0,1-1 0,0 0 0,-1 1 0,1-1 0,-1 0 0,1-1 0,-1 1 0,1 0 0,-1-1 0,0 1 0,1-1 0,-1 0 0,0 0 0,0 0 0,0 0 0,-1 0 0,3-3 0,6-8 0,-1 0 0,13-26 0,-14 25 0,1-4 0,-2 0 0,0 0 0,6-22 0,14-37 0,-3-2-1365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1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1193 241 24575,'-1'-1'0,"1"0"0,0 0 0,-1 0 0,1 0 0,-1 1 0,1-1 0,-1 0 0,1 0 0,-1 1 0,0-1 0,1 0 0,-1 1 0,0-1 0,1 0 0,-1 1 0,0-1 0,0 1 0,0-1 0,1 1 0,-1 0 0,0-1 0,0 1 0,0 0 0,0 0 0,0-1 0,0 1 0,-1 0 0,-31-3 0,30 2 0,-28-1 0,0 1 0,0 2 0,0 1 0,-55 10 0,21-2 0,52-9 0,0 0 0,0 1 0,1 1 0,-1 0 0,-21 8 0,-29 12 0,49-19 0,0 0 0,1 1 0,-1 1 0,1 0 0,1 1 0,-16 10 0,21-13 0,-1 0 0,1 0 0,-1 0 0,0-1 0,0-1 0,-1 1 0,1-1 0,-1 0 0,1-1 0,-12 0 0,-21 6 0,18-3 0,1 1 0,0 2 0,0 0 0,0 1 0,1 1 0,-35 21 0,36-17 0,0 2 0,1 0 0,0 0 0,-31 37 0,-18 11 0,61-56 0,0 1 0,1 0 0,0 0 0,1 0 0,0 1 0,0-1 0,0 1 0,1 1 0,1-1 0,0 1 0,0-1 0,1 1 0,0 0 0,0 0 0,0 17 0,2-15 0,0 1 0,1-1 0,0 0 0,1 1 0,4 15 0,-5-24 0,1 1 0,0-1 0,0 0 0,0 0 0,1 0 0,-1 0 0,1 0 0,0-1 0,0 1 0,0-1 0,1 0 0,-1 0 0,1 0 0,0 0 0,-1-1 0,1 1 0,6 1 0,11 8 0,-1 1 0,0 1 0,32 28 0,0 1 0,-44-38 0,0 0 0,0-1 0,1 0 0,-1-1 0,10 3 0,26 12 0,170 113 0,-147-87 0,-35-26 0,56 24 0,-34-17 0,-13-8 0,61 17 0,32 14 0,-15-9 0,-95-30 0,-1-2 0,45 9 0,-18-6 0,-17-4 0,0-2 0,0-1 0,67-4 0,-40 0 0,-48 1 0,1-2 0,-1 0 0,15-3 0,28-5 0,-37 7 0,-1 0 0,1-1 0,-1-2 0,0 1 0,-1-2 0,1 0 0,-1-1 0,-1-1 0,21-14 0,-23 16 0,0 0 0,1 0 0,27-8 0,-29 12 0,-1-1 0,0 0 0,0-1 0,0 0 0,-1-1 0,0 0 0,16-13 0,15-23 0,-30 30 0,0 0 0,1 0 0,26-18 0,-26 20 0,-2 1 0,1-1 0,-1-1 0,-1 0 0,14-20 0,-14 19 0,0 0 0,-1-1 0,-1 0 0,0 0 0,0 0 0,-1-1 0,-1 0 0,0 0 0,-1-1 0,-1 1 0,0-1 0,-1 0 0,-1 0 0,0 0 0,-2-21 0,1-302 0,-1 322 0,-1 2 0,-6-28 0,-2-25 0,8 47 0,-1-1 0,0 1 0,-2 0 0,0 1 0,-2-1 0,0 1 0,-1 0 0,-1 1 0,0 0 0,-16-22 0,10 10 0,13 26 0,1 0 0,-1 1 0,0-1 0,1 0 0,-1 1 0,-1 0 0,1-1 0,-1 1 0,1 0 0,-1 0 0,0 0 0,0 1 0,0-1 0,0 1 0,-6-4 0,-24-11 0,0 2 0,-2 1 0,-40-12 0,57 22 0,6 2 0,0-1 0,0-1 0,0 0 0,-18-10 0,17 8 0,0 0 0,-1 1 0,0 0 0,0 1 0,0 0 0,-1 2 0,-23-3 0,-107 5 0,65 3 0,-495-3-1365,558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3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24575,'32'1'0,"0"2"0,34 8 0,-37-6 0,-22-3 0,1 1 0,-1 0 0,0 0 0,0 0 0,-1 1 0,1 0 0,-1 1 0,0-1 0,0 1 0,6 7 0,-3-4 0,-1-1 0,2 0 0,16 10 0,70 33 0,-55-26 0,0-3 0,78 28 0,-86-37 0,0 1 0,35 21 0,-40-19 0,0-1 0,1-2 0,37 12 0,-8-6 0,-1 3 0,63 32 0,-1 0 0,-101-47 0,1-1 0,1 0 0,31 3 0,-26-5 0,35 10 0,62 34 0,-18-5 0,-71-30 0,38 21 0,-45-19 0,1-2 0,47 15 0,63 20 0,-94-29 0,73 18 0,-86-27-198,1 1 1,-1 2-1,44 24 0,13 5 143,43 15-14,169 64-914,-231-97 771,87 25 902,22 3-1450,20 5 1332,42-11-1361,-151-28 789,109 7 0,-12-3 0,-15-7 0,-23-4 0,-56-2 0,-45-5 0,62 13 0,162 29-1272,-8 5 1272,251 42-1608,-319-60 1608,96 10 0,75-2 0,-268-22 0,-14-2 0,113 7 0,-55-14 0,53 2 0,169 20 0,-222-14 0,551 47 0,-536-51 0,74 8 0,43-5 264,-76-8 58,406 2-1179,-369-12 605,599 2 252,-636 10 0,-2 0 0,-22-8 0,285-5 0,-218-16-217,103-26 217,-137 14 0,-12-8 0,-60 10 0,-81 16 0,70-9 0,-54 12 212,71-20-1,16-3-1097,-64 17 733,122-15 547,-155 24-394,67-16 0,30-5 0,-92 18 0,-2-2 0,1-4 0,100-38 0,-21 5 172,24-9 523,-28 11 571,-8 3-518,128-59-499,-186 67-249,-45 22 0,45-17 0,-3 4 0,123-70 0,-72 34 0,-99 53 179,1-2 0,-2-1-1,0 0 1,0-2 0,-1 0 0,22-23-1,-24 21 381,0 1 1,39-26-1,-32 25-469,28-25 0,-30 21-90,-4 5 0,-1-1 0,0-1 0,20-28 0,-11-8 0,-22 45 0,-1 0 0,1 0 0,1 1 0,-1 0 0,1 0 0,1 0 0,6-7 0,12-13 0,40-62 0,7-8 0,-54 78 0,-11 11 0,0 1 0,1 0 0,14-11 0,-17 14 0,-1 1 0,1 0 0,-1-1 0,0 0 0,-1 0 0,1 0 0,-1 0 0,0 0 0,0 0 0,0-1 0,-1 1 0,0-1 0,0 1 0,0-11 0,2 0 0,-3 15 0,0 1 0,0-1 0,0 0 0,0 0 0,0 0 0,0 0 0,0 1 0,0-1 0,0 0 0,0 0 0,-1 0 0,1 1 0,0-1 0,0 0 0,-1 0 0,1 0 0,0 1 0,-1-1 0,1 0 0,-1 1 0,1-1 0,-1 0 0,0 1 0,1-1 0,-1 1 0,1-1 0,-1 1 0,0-1 0,0 1 0,1-1 0,-1 1 0,0 0 0,0-1 0,1 1 0,-1 0 0,0 0 0,0 0 0,0 0 0,0-1 0,1 1 0,-1 0 0,0 0 0,0 0 0,0 1 0,-1-1 0,-48 9 0,37-6 0,-25 6 0,22-5 0,-1-1 0,1 0 0,-19 0 0,6 0 0,1 0 0,-52 14 0,-2 1 0,-2-1 0,54-10 0,1-2 0,-1 0 0,-35 0 0,6-6 0,27 0 0,1 1 0,0 1 0,-62 11 0,87-10-120,-11 2 373,17-2-568,11-1-868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4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24575,'2'0'0,"1"0"0,0 1 0,-1 0 0,1-1 0,-1 1 0,1 0 0,-1 0 0,1 1 0,-1-1 0,0 0 0,0 1 0,0 0 0,1-1 0,2 4 0,30 36 0,-14-17 0,-14-14 0,0-1 0,0 1 0,-1 1 0,0-1 0,-1 1 0,0 0 0,7 22 0,-8-19 0,1-1 0,0 0 0,1-1 0,1 1 0,11 16 0,5 2 0,-17-21 0,1 0 0,0-1 0,1 1 0,0-2 0,1 1 0,14 11 0,-19-17 0,0 0 0,0 0 0,0 1 0,-1 0 0,0 0 0,1 0 0,-2 0 0,1 0 0,0 0 0,-1 1 0,4 9 0,8 13 0,24 22-1365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8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1365 24575,'41'16'0,"2"0"0,-30-10 0,-1-1 0,1-1 0,0 0 0,0-1 0,0 0 0,25 1 0,-18-3 0,0 2 0,22 5 0,-4-1 0,4 1 0,-21-4 0,0-1 0,33 2 0,-51-5 0,17-1 0,1 1 0,0 1 0,-1 1 0,1 1 0,-1 0 0,0 2 0,26 8 0,-33-8 0,0-2 0,1 0 0,-1 0 0,1-1 0,20-1 0,38 8 0,-36-4 0,1-1 0,-1-2 0,65-4 0,-20 0 0,712 2 0,-776-1 0,0-1 0,31-7 0,-11 1 0,5 0 0,-22 4 0,0 0 0,36-1 0,-37 4 0,0-2 0,0 0 0,34-10 0,-34 8 0,1 0 0,-1 1 0,32-2 0,-5 3 0,80-16 0,-21 2 0,-97 16 0,-1-1 0,0 0 0,0 0 0,0-1 0,-1 0 0,1 0 0,0 0 0,9-7 0,22-11 0,-28 17 0,1 1 0,0 1 0,1 0 0,-1 0 0,0 1 0,14 0 0,41-5 0,12-4 0,3 0 0,50-18 0,-116 25 0,1-1 0,-1-1 0,0-1 0,26-13 0,-21 10 0,37-13 0,-33 15 0,0-1 0,0-1 0,38-22 0,-21 16 0,-34 14 0,-1-1 0,1 0 0,-1-1 0,0 1 0,8-5 0,3-2 0,0 1 0,1 0 0,1 2 0,-1 0 0,1 1 0,21-2 0,26-9 0,-37 9 0,37-4 0,-40 8 0,-1-1 0,31-10 0,-35 6 0,0-1 0,21-13 0,-5 3 0,111-47 0,-76 31 0,-60 30 0,1 0 0,-1 1 0,1 0 0,16-3 0,-13 4 0,-1-1 0,22-8 0,19-17 0,-41 21 0,-1 0 0,1 1 0,0 1 0,1 0 0,16-3 0,-2 3 0,-13 4 0,0-2 0,0 0 0,-1 0 0,1-2 0,26-12 0,74-42 0,-96 49 0,35-15 0,2-1 0,-46 20 0,-1-1 0,0-1 0,-1 1 0,16-18 0,-16 16 0,0 0 0,1 1 0,0 0 0,16-10 0,29-11 0,-23 13 0,0-1 0,36-28 0,-66 44 0,8-6 0,-1 1 0,-1-2 0,1 1 0,-1-1 0,-1-1 0,0 1 0,12-20 0,-12 15 0,1 0 0,0 1 0,1-1 0,0 2 0,1 0 0,23-20 0,-25 23 0,0 0 0,-1-1 0,0 0 0,0-1 0,-1 0 0,10-20 0,-3 7 0,-14 23 0,1 0 0,0 1 0,-1-1 0,1 0 0,-1 0 0,1 0 0,-1 0 0,1 0 0,-1 0 0,1 0 0,-1 0 0,0 0 0,0 0 0,1 0 0,-1 0 0,0 0 0,0 0 0,0 0 0,0 0 0,0-1 0,-1 1 0,1 0 0,0 0 0,0 0 0,-1 0 0,1 0 0,0 0 0,-1 0 0,0-1 0,-1 1 0,1 0 0,-1 0 0,0 1 0,1-1 0,-1 0 0,0 1 0,0-1 0,0 1 0,1-1 0,-1 1 0,0 0 0,0 0 0,0 0 0,0 0 0,-2 1 0,-9 0 0,0 1 0,0 1 0,-21 6 0,-7 7 0,-1-3 0,-1-1 0,-53 7 0,71-15 0,-48 15 0,32-7 0,41-12-3,-16 5 126,16-5-168,-1 0 0,1 1 0,-1-1 0,1 0 0,-1 0 0,1 0 0,0 0 0,-1 0 0,1 1 0,0-1 0,-1 0 0,1 0 0,-1 1 0,1-1 0,0 0 0,0 1 0,-1-1 0,1 0 0,0 1 0,-1-1 0,1 0 0,0 1 0,0-1 0,0 1 0,0-1 0,-1 0 0,1 1 0,0-1 0,0 1 0,0-1 0,0 1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9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24575,'1'4'0,"-1"0"0,1 0 0,0-1 0,0 1 0,0 0 0,0 0 0,1 0 0,0-1 0,-1 1 0,5 4 0,27 36 0,-16-22 0,-11-14 0,-1 1 0,0 1 0,-1-1 0,0 0 0,5 20 0,11 23 0,19 13 0,-28-49 0,-1 0 0,-1 0 0,9 22 0,1 3-1365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8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598 21 24575,'-5'0'0,"0"1"0,1-1 0,-1 1 0,0 0 0,0 0 0,1 1 0,-1-1 0,1 1 0,-1 0 0,1 1 0,-6 3 0,-42 37 0,2-1 0,31-27 0,-1 1 0,2 1 0,0 1 0,1 1 0,-15 21 0,17-21 0,-21 14 0,29-28 0,1 0 0,0 0 0,0 0 0,-9 12 0,-1 5 0,3-6 0,1 1 0,1 0 0,0 0 0,2 1 0,-15 36 0,-31 130 0,15-25 0,32-127 0,2 1 0,0 0 0,2 1 0,1 44 0,2 20 0,3 82 0,-1-173 0,0 0 0,1 1 0,0-1 0,0 0 0,1 0 0,-1 0 0,1 0 0,1 0 0,4 6 0,4 5 0,27 28 0,-25-30 0,24 33 0,-30-39 0,1 0 0,-1-1 0,2 0 0,-1 0 0,1-1 0,1 0 0,14 8 0,16 13 0,-34-24 0,1 0 0,0-1 0,16 7 0,-17-8 0,1 1 0,-1-1 0,0 1 0,0 1 0,11 8 0,-11-8 0,1 0 0,0 0 0,0-1 0,0 0 0,0-1 0,1 0 0,-1 0 0,1-1 0,12 2 0,30 10 0,-11-1 0,1-1 0,60 8 0,-37-13 0,-45-6 0,0 1 0,-1 0 0,1 2 0,35 11 0,-27-6 0,51 11 0,-13-5 0,121 29 0,44 11 0,-183-43 0,84 9 0,60 13 0,35-18 0,-115-10 0,-22-3 0,-22 7 0,-44-6 0,44 2 0,1-4 0,122-5 0,-184 1 0,-1 0 0,1 0 0,0-1 0,-1 1 0,0-1 0,0-1 0,0 1 0,0-1 0,0 0 0,-1 0 0,1 0 0,-1 0 0,0-1 0,4-6 0,23-21 0,12-14 0,-16 15 0,-20 24 0,0-1 0,-1-1 0,0 1 0,0-1 0,-1 0 0,-1 0 0,8-19 0,-2-5 0,7-36 0,-6 19 0,-2 17 0,-2-1 0,-2 0 0,-1-1 0,-1-40 0,-3 38 0,-2-1 0,-9-46 0,-10-43 0,-18-79 0,35 179 0,1 0 0,2-28 0,1 31 0,-2 0 0,0 0 0,-5-26 0,-1 23 0,-1-1 0,-1 1 0,-18-35 0,7 4 0,19 51 0,0 0 0,0 0 0,0 0 0,0 0 0,-1 1 0,0 0 0,-1-1 0,0 1 0,0 0 0,0 0 0,0 1 0,-1 0 0,0-1 0,0 1 0,-1 1 0,-8-7 0,-38-25 0,41 27 0,0 1 0,-1 0 0,0 0 0,0 1 0,-1 1 0,-24-9 0,29 12 0,0-1 0,0 0 0,0 0 0,1-1 0,-1 0 0,-11-11 0,-13-7 0,-145-71 0,27 17 0,141 73 0,1 0 0,-2 0 0,1 1 0,0 0 0,-1 1 0,1 0 0,-11 0 0,10 1 0,0-1 0,0 1 0,1-2 0,-1 0 0,1 0 0,-16-7 0,12 4 0,0 0 0,0 1 0,-1 1 0,1 0 0,-1 1 0,0 0 0,0 1 0,0 0 0,-1 2 0,-15 0 0,-24-2 0,-25-7 0,43 4 0,-36 0 0,-376 5-1365,431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0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0 262 24575,'39'0'0,"0"-1"0,62-11 0,23-12 0,-53 15 0,-37 5 0,59-14 0,-72 14 0,0 0 0,35-2 0,-32 5 0,37-8 0,-41 5 0,1 2 0,0 0 0,24 2 0,-24 0 0,1-1 0,38-6 0,43-6 0,-8 2 0,-71 7 0,0 2 0,29 1 0,-36 1 0,-1 0 0,1-1 0,-1-1 0,0 0 0,1-1 0,26-9 0,-29 7 0,1 0 0,0 2 0,0-1 0,0 2 0,20-2 0,79 5 0,-82 0 0,0 0 0,1-2 0,35-6 0,-3-2 0,0 4 0,123 5 0,-77 2 0,-67-2 0,0 1 0,1-2 0,72-11 0,-66 5 0,-1 3 0,1 2 0,54 5 0,-5-1 0,-71-2 0,-1 1 0,0-1 0,-1-2 0,48-9 0,-53 7 0,0 1 0,0 2 0,28 0 0,-25 1 0,1-1 0,25-5 0,20-3 0,0 4 0,121 5 0,-76 2 0,7269-2-694,-7354 1 694,42 8 0,18 1 0,45-10-253,39 1-118,-94 8 335,23 2-47,476-11-260,-278-1 990,-161 11-686,8 1 1211,-55-13-1172,139 3 0,-100 20 0,-20-1 0,-68-14 0,59 18 0,6 1 0,108 14 0,0-3 0,-175-28 0,-18-4 0,0 1 0,0 1 0,31 13 0,-15-5 0,1-1 0,0-2 0,1-2 0,0-2 0,69 3 0,-85-7 0,-1 1 0,0 1 0,0 1 0,0 1 0,25 11 0,-36-12 0,73 18 0,-65-19 0,0 1 0,0 1 0,-1 1 0,34 17 0,66 35 0,-53-31 0,63 32 0,-55-27 0,-55-26 0,-1 1 0,32 18 0,20 16 0,-48-31 0,-1 2 0,0 1 0,32 26 0,15 20 0,32 30 0,-96-82 0,1 1 0,-1 0 0,8 15 0,12 17 0,-18-29 0,0 1 0,-2 0 0,1 0 0,5 16 0,-8-16 0,0-1 0,2-1 0,-1 1 0,2-1 0,-1 0 0,12 12 0,-12-15 0,0 0 0,0 0 0,-1 0 0,0 1 0,7 17 0,0 0 0,47 92 0,-24-49 0,23 43 0,-56-106 0,1 1 0,-1-1 0,-1 1 0,1 0 0,-1 0 0,-1 0 0,1 0 0,-1 0 0,0 15 0,-1-13 0,0-1 0,1 0 0,0 0 0,1 0 0,0 0 0,1 0 0,4 13 0,3 0 0,-1 2 0,6 23 0,-1-1 0,-2-11 0,-1 1 0,-2 1 0,-2-1 0,-1 1 0,-2 1 0,0 40 0,-5-54 0,2 1 0,0 0 0,9 48 0,11 65 0,-16-103 0,-1 1 0,-2 0 0,-4 66 0,0-21 0,2-35 0,1-15 0,-1 0 0,-1 0 0,-11 56 0,0-2 0,4-19 0,3-32 0,3 1 0,2 65 0,-1 28 0,-9-69 0,7-41 0,0 0 0,-1 26 0,3-28 0,-1-1 0,0 1 0,-1 0 0,-8 22 0,-5 24 0,10 0 0,5-50 0,0-1 0,0 1 0,-1 0 0,0 0 0,-1-1 0,0 1 0,-6 11 0,-1 3 0,1 0 0,-10 49 0,9-28 0,6-29 0,2 0 0,1 0 0,0 0 0,3 35 0,0-38 0,-1 1 0,-1-1 0,0 0 0,-1 0 0,-1 0 0,0 1 0,-5 14 0,7-30-30,0 1 0,0-1-1,0 1 1,0 0 0,-1-1-1,1 1 1,0-1 0,0 1-1,0-1 1,0 1 0,-1-1-1,1 0 1,0 1-1,-1-1 1,1 1 0,0-1-1,-1 1 1,1-1 0,0 0-1,-1 1 1,1-1 0,-1 0-1,1 1 1,-1-1 0,1 0-1,-1 0 1,1 0 0,-1 1-1,1-1 1,-1 0 0,1 0-1,-1 0 1,1 0 0,-1 0-1,1 0 1,-1 0 0,0 0-1,1 0 1,-1 0 0,1 0-1,-1 0 1,1 0 0,-1-1-1,0 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0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24575,'2'0'0,"0"1"0,-1-1 0,1 0 0,-1 1 0,1 0 0,-1-1 0,0 1 0,1 0 0,-1 0 0,1 0 0,-1-1 0,0 2 0,0-1 0,0 0 0,0 0 0,0 0 0,0 0 0,0 1 0,2 1 0,16 34 0,-10-19 0,13 16 0,32 37 0,-27-38 0,-22-24 0,0 0 0,0 0 0,-1 1 0,0 0 0,6 20 0,4 13 0,-9-31 0,-1-4 0,-1 1 0,2-1 0,-1 0 0,9 12 0,71 74 0,-82-92 0,-1 0 0,1 0 0,0-1 0,0 1 0,0 0 0,0-1 0,0 0 0,0 1 0,0-1 0,0 0 0,1 0 0,-1 0 0,0 0 0,1-1 0,-1 1 0,1-1 0,-1 1 0,1-1 0,-1 0 0,1 0 0,-1 0 0,1 0 0,-1 0 0,1-1 0,-1 1 0,0-1 0,1 1 0,-1-1 0,0 0 0,1 0 0,-1 0 0,0 0 0,0-1 0,0 1 0,0-1 0,0 1 0,3-4 0,7-6 0,-1 0 0,0-1 0,-1-1 0,14-22 0,-18 26 0,61-79 0,-62 83 14,0-1 0,1 1 0,0 0 0,0 0 0,0 0 0,1 1 0,-1 0 0,10-5 0,28-19-1505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20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1351 1 24575,'-11'1'0,"0"1"0,1 0 0,-1 0 0,1 1 0,0 1 0,-16 7 0,-11 4 0,-48 17 0,-42 12 0,108-38 0,3-2 0,-1 0 0,1 0 0,0-2 0,-19 1 0,13-1 0,0 1 0,0 0 0,-28 9 0,29-6 0,0-1 0,-1-1 0,-36 2 0,41-6 0,0 0 0,-1 2 0,1 0 0,0 1 0,0 1 0,-32 11 0,-1-3 0,43-11 0,1 0 0,0 0 0,0 0 0,0 1 0,0 0 0,0 0 0,0 1 0,1-1 0,-1 1 0,1 1 0,0-1 0,-7 6 0,3-2 0,-1 0 0,0-1 0,0-1 0,0 1 0,0-2 0,-1 1 0,-19 4 0,-34 16 0,58-20 0,-1 0 0,1 1 0,0-1 0,1 1 0,0 0 0,0 0 0,-9 14 0,-15 18 0,25-33 0,-1 0 0,1 0 0,0 1 0,1-1 0,-1 1 0,1 0 0,0 0 0,1 1 0,-1-1 0,1 1 0,-2 9 0,2 4 0,0 0 0,1 31 0,2-37 0,-1-1 0,-1 0 0,1 0 0,-2 1 0,0-1 0,-1 0 0,0 0 0,-9 22 0,0-10 0,5-14 0,1 1 0,0-1 0,1 1 0,0 1 0,1-1 0,1 1 0,0-1 0,-2 25 0,6 202 0,0-219 0,2-1 0,0 0 0,1 0 0,8 25 0,4 14 0,-14-50 0,0-1 0,1 1 0,0-1 0,6 10 0,-6-11 0,1 0 0,-2 1 0,1-1 0,0 1 0,-1-1 0,1 9 0,-2-8 0,1 0 0,-1 0 0,1-1 0,1 1 0,-1-1 0,1 1 0,0-1 0,0 0 0,9 11 0,0-3 0,0 0 0,21 16 0,-13-11 0,44 52 0,42 22 0,-92-81 0,1-1 0,0 0 0,0-1 0,1-1 0,1-1 0,28 12 0,-33-14 0,1 1 0,-2 1 0,22 16 0,-9-6 0,63 37 0,-73-48 0,0 0 0,1 0 0,0-1 0,0-1 0,0 0 0,20 2 0,-11 0 0,-16-5 0,0 1 0,-1 0 0,0 0 0,11 8 0,-13-8 0,1 0 0,-1 0 0,1 0 0,0 0 0,-1-1 0,1 0 0,1 0 0,11 1 0,12 1 0,47 12 0,-53-9 0,2-2 0,-1-1 0,27 1 0,-40-4 0,-1 0 0,1 1 0,-1 0 0,0 1 0,1 0 0,13 7 0,-6-3 0,63 18 0,16 6 0,-78-26 0,-1-1 0,1 0 0,-1-2 0,1 0 0,0-1 0,0-1 0,28-3 0,13 1 0,38 3 0,100-3 0,-188 0 0,0 0 0,1 0 0,-1-1 0,0 0 0,-1-1 0,17-9 0,59-38 0,0-1 0,22-13 0,-77 46 0,0-2 0,35-29 0,-38 27 0,1 2 0,43-25 0,-37 30 0,-27 13 0,0 0 0,-1 0 0,1-1 0,-1 0 0,1 0 0,-1-1 0,-1 0 0,1-1 0,8-8 0,-10 9 0,0 0 0,0 0 0,0 1 0,1-1 0,-1 2 0,1-1 0,0 0 0,0 1 0,1 0 0,-1 0 0,0 1 0,9-2 0,-4 0 0,-1 1 0,0-2 0,19-10 0,5-7 0,-19 14 0,-1-1 0,-1 0 0,0-1 0,0 0 0,-1-1 0,0-1 0,-1 0 0,0 0 0,12-19 0,5-15 0,-13 25 0,-2-1 0,-1 0 0,0-1 0,-2 0 0,8-25 0,-12 27 0,-1 0 0,0 0 0,-2 0 0,1-34 0,-3 30 0,8-41 0,-5 40 0,1-37 0,-4 11 0,-1-72 0,-1 106 0,-1 0 0,-1 0 0,-1 1 0,-9-30 0,-4 11 0,12 28 0,1-1 0,0 1 0,-4-15 0,4 9 0,0 1 0,0-1 0,-2 1 0,1 0 0,-2 1 0,0-1 0,0 1 0,-1 1 0,-14-17 0,17 23 0,1-1 0,0 0 0,0 0 0,0 0 0,-3-9 0,5 11 0,0-1 0,0 1 0,0 0 0,-1 0 0,1 0 0,-1 0 0,0 0 0,0 1 0,0-1 0,-1 1 0,1 0 0,-1 0 0,0 0 0,-6-3 0,-153-89 0,69 37 0,84 53 0,1 1 0,-1 1 0,0-1 0,0 2 0,-20-4 0,18 4 0,0-1 0,0 0 0,-22-8 0,13 1 0,-1 1 0,0 1 0,-1 1 0,1 1 0,-1 1 0,0 2 0,-1 0 0,1 1 0,-30 1 0,13 2-1365,23-1-5461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0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1587 24575,'1'-13'0,"1"-1"0,1 0 0,0 1 0,1-1 0,6-14 0,3-14 0,-4 16 0,1 1 0,1-1 0,2 2 0,18-29 0,2-4 0,22-71 0,-48 114 0,-1 0 0,0 0 0,-1-1 0,0 1 0,-1-1 0,-1 0 0,0-1 0,-2 1 0,1 0 0,-2-1 0,-1-19 0,3 6 0,1 0 0,1 0 0,2 1 0,16-51 0,-4 16 0,-9 30 0,6-54 0,-10 54 0,19-62 0,-16 67 0,-1 0 0,-1 0 0,3-38 0,1-7 0,-6 51 0,-1 1 0,0-22 0,-2 28 0,1 0 0,4-22 0,-1 8 0,-5 29 0,-1-1 0,0 1 0,0 0 0,1 0 0,-1 0 0,0 0 0,0 0 0,1 0 0,-1 0 0,0 0 0,0 0 0,1 0 0,-1 1 0,0-1 0,1 0 0,-1 0 0,0 1 0,1-1 0,-1 0 0,0 1 0,1-1 0,-1 1 0,0-1 0,1 1 0,-1-1 0,0 2 0,-24 14 0,-77 67 0,98-80 0,0 1 0,0 0 0,1 0 0,0 0 0,0 0 0,0 1 0,0-1 0,1 1 0,-4 8 0,4-8 0,0 0 0,-1-1 0,1 1 0,-1 0 0,0-1 0,0 0 0,0 0 0,-1 0 0,1 0 0,-9 6 0,4-5 0,1 1 0,-1 0 0,1 0 0,1 1 0,-1 0 0,-10 15 0,-8 2 78,22-21-259,-1 0 1,1 0 0,-1 0-1,1 0 1,0 1 0,0-1-1,-4 8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1.9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24575,'2'5'0,"0"-1"0,0 0 0,0 1 0,1-1 0,-1 0 0,1 0 0,0-1 0,0 1 0,1 0 0,-1-1 0,1 0 0,5 4 0,3 4 0,41 50 11,-44-48-183,0-1 0,1-1 0,0 0 0,1 0 0,0-1 0,1 0 0,20 13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21.3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1233 1 24575,'-20'0'0,"-1"2"0,0 1 0,1 0 0,0 2 0,0 0 0,0 1 0,-28 13 0,35-14 0,1-1 0,-1 0 0,0-1 0,-25 3 0,29-6 0,1 1 0,-1 0 0,1 0 0,-1 1 0,1 1 0,0-1 0,0 1 0,0 0 0,0 1 0,1 0 0,-1 0 0,1 1 0,-13 10 0,12-8 0,-1 0 0,-1-1 0,1 0 0,-1 0 0,0-1 0,0-1 0,0 0 0,-12 3 0,-23 11 0,5 0 0,-55 33 0,-19 14 0,20 0 0,64-51 0,26-13 0,0 1 0,0-1 0,1 1 0,-1 0 0,0 0 0,1 1 0,-1-1 0,1 0 0,0 1 0,-6 6 0,4-3 0,-1 0 0,0 0 0,-1-1 0,1 0 0,-10 6 0,10-8 0,1 1 0,-1-1 0,1 1 0,1 0 0,-1 1 0,0-1 0,1 1 0,0 0 0,0 0 0,-5 9 0,-5 15 0,1-4 0,1 1 0,-9 32 0,1 4 0,8-25 0,2-1 0,-7 44 0,-3 19 0,13-71 0,1 0 0,1 1 0,-1 45 0,6-33 0,-1-18 0,1 0 0,1 0 0,0 1 0,2-1 0,1 0 0,1 0 0,9 25 0,32 66 0,-30-61 0,22 57 0,-5-20 0,-24-62 0,1-1 0,1-1 0,1 1 0,20 31 0,10 0 0,21 33 0,-50-73 0,1 0 0,1-1 0,0 0 0,20 16 0,-2-2 0,-25-23 0,0-1 0,1-1 0,14 9 0,-15-10 0,1 0 0,-2 0 0,1 1 0,13 14 0,-6-4 0,0-1 0,1 0 0,1-1 0,0 0 0,34 19 0,63 43 0,-60-39 0,-44-30 0,2-2 0,-1 1 0,0-2 0,1 1 0,0-2 0,0 0 0,1 0 0,-1-1 0,15 1 0,43 9 0,18 18 0,-71-25 0,0 1 0,27 13 0,-29-11 0,1-2 0,0 1 0,18 3 0,22 8 0,-46-13 0,1-1 0,0-1 0,0 0 0,0 0 0,16 1 0,7-3 0,-1 1 0,40 6 0,6 2 0,-51-7 0,-1 1 0,37 9 0,-28-3 0,-1-1 0,1-2 0,1-1 0,-1-2 0,42-1 0,-54-3 0,-1 2 0,38 7 0,-45-6 0,31 2 0,0-2 0,79-4 0,-33-2 0,2070 3 0,-2140 2 0,43 7 0,-42-5 0,41 2 0,15-8 0,58 4 0,-79 7 0,-41-5 0,0-1 0,26 1 0,1660-3 0,-808-3 0,-873 1 0,44-8 0,-43 4 0,41-1 0,-26 6 0,-13 1 0,-1-1 0,1-2 0,44-8 0,-45 6 0,43-3 0,10-2 0,-30 2 0,-24 4 0,36-9 0,-53 10 0,0 0 0,0-1 0,0 0 0,-1 0 0,1-1 0,-1 1 0,1-1 0,-1-1 0,6-6 0,67-68 0,-72 73 0,1 0 0,0 0 0,0 1 0,1 0 0,0 1 0,0 0 0,0 0 0,15-3 0,6-4 0,-12 4 0,1 2 0,0 0 0,0 1 0,0 1 0,36-1 0,-50 3 0,21-2 0,49-12 0,-51 9 0,1 0 0,33-1 0,-31 4 0,-1-1 0,36-10 0,-39 8 0,0 1 0,1 1 0,37-2 0,-32 4 0,0-1 0,0-1 0,0-2 0,45-15 0,-8 2 0,173-56 0,-227 70 0,1-1 0,-1 0 0,0-1 0,-1-1 0,18-13 0,49-51 0,-71 66 0,25-36 0,-5 4 0,-3 8 0,-21 25 0,1 0 0,-1 0 0,1 0 0,0 0 0,1 1 0,-1 0 0,1-1 0,0 2 0,0-1 0,6-3 0,-2 2 0,0 0 0,0-1 0,-1-1 0,1 1 0,-2-1 0,1-1 0,-1 1 0,0-1 0,0 0 0,-1-1 0,0 0 0,-1 0 0,0 0 0,0 0 0,-1-1 0,-1 0 0,1 0 0,-1 0 0,-1 0 0,2-18 0,6-46 0,-6 52 0,2-41 0,-6 42 0,1-2 0,-1 1 0,0-1 0,-2 0 0,-1 0 0,0 0 0,-2 1 0,-10-29 0,3 11 0,10 32 0,0 0 0,-1 0 0,0 0 0,0 1 0,-7-13 0,2 8 0,-12-20 0,-2 1 0,-41-47 0,26 30 0,32 40 0,0 0 0,-1 0 0,0 1 0,0 0 0,0 0 0,-1 1 0,-14-11 0,-57-26 0,59 35 0,1-2 0,0 0 0,0-1 0,1-1 0,-25-22 0,27 20 0,-2 1 0,1 1 0,-35-20 0,-14-9 0,47 29 0,-1 1 0,-1 0 0,-31-11 0,-26-14 0,-63-37 0,115 60 0,-36-13 0,16 7 0,-27-13 0,-162-69 0,198 89 0,0 2 0,-58-8 0,-4-2 0,11 1-975,-72-21 898,-53-8-251,146 36 328,-122-19 0,105 26 0,53 4 0,1-1 0,-31-6 0,-325-56 1380,197 48-1380,147 12 0,-64 2 0,-5 0 0,42-7 0,43 4 0,-42-1 0,-1177 6-3276,575 1 1990,520 9 1286,6 1 0,-75 9 31,148-11-14,-87 2-1,135-10 1000,-43 8 0,-13 0 723,-7 1-1398,59-6-148,-41 2 0,-667-7-193,709 3 0,-42 7 0,-18 1 0,-195-11 0,265 0 0,0 0 0,-26-7 0,-26-2 0,49 8 0,-1-1 0,1-1 0,1-1 0,-1 0 0,1-1 0,-26-14 0,-26-8 0,43 20 0,0 1 0,-40-5 0,43 8 0,-33-12 0,34 10 0,-36-7 0,-43-7 0,-17-1 0,59 13-14,25 3-662,-51-1 1,68 6-6151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38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1 117 24575,'1'0'0,"-1"1"0,1-1 0,0 1 0,0-1 0,0 1 0,0-1 0,0 1 0,-1-1 0,1 1 0,0 0 0,0 0 0,-1-1 0,1 1 0,-1 0 0,1 0 0,-1 0 0,1 0 0,-1-1 0,1 1 0,-1 2 0,11 24 0,-8-20 0,1 6 0,-1 1 0,0 0 0,3 27 0,-5-28 0,1 1 0,0 0 0,1 0 0,6 17 0,9 15 0,-12-26 0,2-1 0,0 0 0,18 30 0,-23-45 0,1 0 0,0 0 0,0-1 0,0 1 0,1-1 0,-1 0 0,1 0 0,0-1 0,0 1 0,6 1 0,54 18 0,-65-22 0,4 1 0,1-1 0,-1 1 0,0-1 0,0 0 0,1 0 0,-1-1 0,0 1 0,0-1 0,0 0 0,0 0 0,0 0 0,0-1 0,7-2 0,3-4 0,0 1 0,17-13 0,-25 15 0,1-1 0,-1 0 0,-1 0 0,11-13 0,-11 12 0,1 0 0,0 1 0,13-12 0,-14 14 0,-1 0 0,0 0 0,0 0 0,0-1 0,0 1 0,-1-1 0,0 0 0,0 0 0,0 0 0,0-1 0,3-9 0,-1-4 0,0-1 0,2-23 0,4-17 0,-6 34 0,-1 0 0,1-39 0,-2 24 0,-2 34 0,0-1 0,1 0 0,-1 1 0,1-1 0,5-10 0,-2 69 0,-4-36 0,1 0 0,0 0 0,1 0 0,0 0 0,1 0 0,1-1 0,0 0 0,1 0 0,9 14 0,3 13 0,17 56 0,-2-4 0,25 25 0,-58-118-1,0 0-1,0 0 0,0 0 0,0 1 0,1-1 1,-1 0-1,0 0 0,0 0 0,0 0 1,0 0-1,0 1 0,0-1 0,0 0 1,0 0-1,0 0 0,0 0 0,0 0 1,1 1-1,-1-1 0,0 0 0,0 0 1,0 0-1,0 1 0,0-1 0,0 0 1,0 0-1,-1 0 0,1 0 0,0 1 1,0-1-1,0 0 0,0 0 0,0 0 1,0 0-1,0 0 0,0 1 0,0-1 1,0 0-1,0 0 0,-1 0 0,1 0 1,0 0-1,0 0 0,0 1 0,0-1 1,0 0-1,-1 0 0,1 0 0,0 0 1,0 0-1,0 0 0,0 0 0,0 0 1,-1 0-1,1 0 0,0 0 0,0 0 1,0 0-1,-1 0 0,-16-6 170,-32-20-576,35 18-612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2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1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1 24575,'-2'2'0,"1"0"0,-1 1 0,0-1 0,1 0 0,-1 0 0,0 0 0,0 0 0,-1 0 0,1 0 0,0-1 0,-1 1 0,-4 2 0,-4 3 0,-6 6 0,10-7 0,-1 0 0,1 0 0,0 0 0,-10 14 0,15-17 0,0-1 0,0 1 0,1 0 0,0 0 0,-1 0 0,1 0 0,0 1 0,0-1 0,1 0 0,-1 0 0,1 0 0,-1 1 0,1-1 0,0 0 0,0 1 0,1-1 0,-1 0 0,2 4 0,-1-2 0,1-1 0,0 1 0,1 0 0,-1-1 0,1 0 0,0 0 0,0 0 0,0 0 0,1 0 0,-1 0 0,1-1 0,0 0 0,0 1 0,0-1 0,9 4 0,-8-4 0,0 0 0,0 1 0,0-1 0,0 1 0,-1 0 0,0 1 0,1-1 0,-2 1 0,1 0 0,0 0 0,4 10 0,27 51 0,-26-52 0,-1 1 0,0 1 0,-1-1 0,8 27 0,-13-38 0,-2 1 0,1 0 0,0-1 0,-1 1 0,0 0 0,0 0 0,0-1 0,-1 1 0,1 0 0,-1 0 0,0-1 0,-1 1 0,1-1 0,-1 1 0,0-1 0,0 1 0,0-1 0,0 0 0,-1 0 0,0 0 0,-3 3 0,-4 3 0,-1 0 0,0-1 0,0-1 0,-1 0 0,0 0 0,0-1 0,0-1 0,-17 6 0,-7 6 0,78-36 0,36-17 0,-56 24 0,0 1 0,0 1 0,1 2 0,0 0 0,28-5 0,72-4 0,16-3 0,-129 17 0,0-1 0,0 0 0,17-7 0,-22 7 0,-1 1 0,1-1 0,-1-1 0,0 1 0,-1-1 0,1 1 0,0-1 0,-1 0 0,5-7 0,1-2 0,-1 0 0,0-1 0,9-23 0,-15 32 0,0 0 0,0 0 0,-1 0 0,0 0 0,0 0 0,0 0 0,-1 0 0,1 0 0,-1 0 0,-1 0 0,1-1 0,-1 1 0,0 0 0,0 0 0,-2-5 0,2 8 0,-1 0 0,1 0 0,-1-1 0,0 1 0,0 0 0,0 1 0,-1-1 0,1 0 0,0 1 0,0-1 0,-1 1 0,1 0 0,-1-1 0,0 1 0,1 1 0,-1-1 0,0 0 0,1 1 0,-1-1 0,0 1 0,0 0 0,1 0 0,-4 0 0,-5-1 0,1 2 0,-1-1 0,1 1 0,-21 5 0,26-4 0,0 0 0,0 1 0,0 0 0,0-1 0,0 2 0,0-1 0,1 1 0,-1-1 0,1 1 0,0 0 0,0 1 0,1-1 0,-1 1 0,1-1 0,-3 7 0,1-3 0,1 1 0,-1 1 0,2-1 0,-1 0 0,1 1 0,1 0 0,-3 18 0,5-22 0,0 0 0,0 0 0,0 0 0,1 1 0,0-1 0,0 0 0,1-1 0,0 1 0,0 0 0,3 6 0,34 52 0,-11-20 0,-26-41 0,1 1 0,0-1 0,0 0 0,0 0 0,0 0 0,1 0 0,-1 0 0,1-1 0,-1 1 0,1-1 0,0 0 0,0 0 0,0-1 0,0 1 0,1-1 0,-1 0 0,0 0 0,1 0 0,-1-1 0,6 1 0,12 0 0,-1-1 0,40-5 0,-51 4 0,7-2-1365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4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431 519 24575,'0'0'0,"0"-1"0,-1 0 0,1 0 0,0 1 0,0-1 0,-1 0 0,1 1 0,-1-1 0,1 1 0,-1-1 0,1 0 0,-1 1 0,1-1 0,-1 1 0,1-1 0,-1 1 0,0-1 0,1 1 0,-1 0 0,0-1 0,1 1 0,-1 0 0,0 0 0,0-1 0,0 1 0,-26-7 0,14 5 0,2-2 0,-1 0 0,1 2 0,-1-1 0,1 1 0,-1 1 0,0 0 0,0 1 0,0 0 0,0 1 0,1 0 0,-1 1 0,0 0 0,1 1 0,-1 0 0,1 1 0,0 1 0,0-1 0,0 2 0,-11 7 0,15-10 0,0 1 0,0 1 0,1-1 0,-1 1 0,1 1 0,0-1 0,1 1 0,0 0 0,-1 0 0,2 1 0,-1-1 0,1 1 0,0 0 0,0 0 0,-5 15 0,-5 11 0,-10 23 0,23-52 0,0-1 0,0 1 0,0-1 0,1 1 0,-1-1 0,1 1 0,0 0 0,0-1 0,0 1 0,0 0 0,1-1 0,0 6 0,5 4 0,1 0 0,0 0 0,0 0 0,18 21 0,-22-32 0,0 1 0,0 0 0,1-1 0,-1 0 0,1 0 0,0 0 0,-1 0 0,1 0 0,0-1 0,0 0 0,0 0 0,0 0 0,0 0 0,1-1 0,-1 1 0,0-1 0,0 0 0,6-1 0,-3 1 0,0-1 0,0 0 0,0 0 0,0-1 0,0 0 0,-1 0 0,1-1 0,-1 1 0,1-2 0,5-3 0,5-4 0,-2-1 0,0 0 0,0-2 0,-1 0 0,-1 0 0,0-1 0,-1-1 0,-1 0 0,11-20 0,-13 21 0,0 0 0,2 0 0,22-24 0,-19 23 0,-1 0 0,14-22 0,-14 17 0,-1 0 0,0-1 0,-2 0 0,-1-1 0,9-32 0,1 5 0,-15 43 0,-1-1 0,0 1 0,0-1 0,-1 0 0,0 1 0,2-16 0,6-47 0,-6 47 0,2-43 0,-5 44 0,-1 12 0,1 0 0,-2 0 0,1 0 0,-1 0 0,-3-13 0,-2 16 0,1 16 0,-3 26 0,7-26 0,-8 23 0,-19 86 0,21-75 0,2-22 0,2 1 0,-1 30 0,2-24 0,-7 41 0,5-41 0,-2 46 0,7 204-1365,-1-261-5461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5.7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1 24575,'0'23'0,"-1"1"0,-1-1 0,-7 33 0,3-18 0,2 0 0,2 0 0,4 73 0,0-24 0,-6-55 0,-1-27 0,-1-22 0,2-18-1365,3 17-5461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6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24575,'3'0'0,"2"4"0,-1 4 0,3 1 0,0 2 0,-2 3 0,3-2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8.3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24575,'2'0'0,"1"0"0,-1 0 0,0 0 0,0 0 0,1 1 0,-1-1 0,0 1 0,0-1 0,0 1 0,0 0 0,0 0 0,0 0 0,0 0 0,0 0 0,0 1 0,0-1 0,0 1 0,-1-1 0,1 1 0,0-1 0,-1 1 0,0 0 0,1 0 0,-1 0 0,0 0 0,0 0 0,2 4 0,0 3 0,-1 1 0,0 0 0,0 1 0,-1-1 0,0 11 0,4 24 0,5-7 0,-3 1 0,-1-1 0,2 74 0,-8 28 0,0-149 0,0-1 0,1 1 0,0 0 0,1 0 0,0 0 0,1 0 0,0 0 0,0 1 0,1-1 0,0 1 0,0 0 0,7-9 0,3-3 0,26-29 0,-14 19 0,36-49 0,-59 76 0,0 1 0,1-1 0,0 1 0,0 0 0,-1 0 0,1 0 0,0 0 0,1 0 0,-1 1 0,0 0 0,0 0 0,1 0 0,-1 0 0,0 1 0,1 0 0,-1 0 0,1 0 0,-1 0 0,5 2 0,1-1 0,0 1 0,0 0 0,0 0 0,-1 1 0,1 1 0,-1 0 0,11 6 0,-12-6 0,-1 0 0,1 1 0,-1 0 0,0 0 0,-1 0 0,0 1 0,1 0 0,-2 1 0,1-1 0,-1 1 0,0 0 0,0 1 0,-1-1 0,0 1 0,0 0 0,2 8 0,0 4-227,-1 1-1,-1-1 1,0 1-1,-2 0 1,0 36-1,-2-40-6598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0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339 1 24575,'-5'1'0,"1"1"0,0 1 0,-1-1 0,1 1 0,0-1 0,0 1 0,0 0 0,0 1 0,1-1 0,-1 1 0,1-1 0,-4 6 0,-2 2 0,4-7 0,-1 1 0,1-1 0,-1-1 0,0 1 0,0-1 0,-10 4 0,11-5 0,0 0 0,0 1 0,0-1 0,1 1 0,-1 0 0,1 0 0,-1 0 0,1 1 0,0 0 0,0-1 0,-5 8 0,-2 5 0,-26 27 0,-5 6 0,33-33 0,0 0 0,1 1 0,1 0 0,-8 28 0,-5 54 0,18-89 0,0 1 0,0-1 0,1 0 0,1 1 0,0-1 0,2 18 0,-1-22 0,0 0 0,1-1 0,-1 1 0,1-1 0,1 1 0,-1-1 0,1 0 0,0 0 0,0 0 0,0 0 0,1 0 0,0-1 0,5 6 0,-6-8 0,7 9 0,1-2 0,18 14 0,-24-21 0,0 1 0,0-1 0,0 1 0,0-1 0,0-1 0,0 1 0,1-1 0,-1 0 0,0 0 0,7 0 0,-1-1 0,7 2 0,0-2 0,29-3 0,-42 3 0,0-1 0,0 0 0,0 0 0,0-1 0,-1 0 0,1 1 0,0-2 0,-1 1 0,1 0 0,-1-1 0,0 0 0,0 0 0,0 0 0,4-5 0,164-176 0,-157 167 0,-1-2 0,-1 0 0,0 0 0,18-40 0,-27 51 0,-1-1 0,-1 1 0,1-1 0,-2 0 0,1 0 0,-1 0 0,0 0 0,-1 0 0,0 0 0,0 0 0,-1 0 0,0 0 0,-1 1 0,0-1 0,0 0 0,-1 1 0,0-1 0,-1 1 0,0 0 0,0 0 0,0 0 0,-1 0 0,0 1 0,-1 0 0,-9-10 0,8 12 33,0 1 0,-1-1-1,-15-5 1,-9-7-1529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2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24575,'16'42'0,"-15"-26"0,0 0 0,-1 23 0,2 36 0,-1-71 0,0 1 0,0-1 0,0 1 0,0-1 0,0 0 0,1 1 0,0-1 0,0 0 0,0 0 0,1 0 0,-1 0 0,6 5 0,-2-2 0,1-1 0,-1 0 0,1 0 0,0-1 0,1 0 0,8 4 0,-12-7 0,0 0 0,0-1 0,0 0 0,0 0 0,0 0 0,1 0 0,-1-1 0,0 0 0,1 1 0,-1-2 0,0 1 0,0 0 0,1-1 0,7-2 0,-6 1 0,0 0 0,0-1 0,0 1 0,-1-1 0,1 0 0,-1-1 0,0 0 0,0 1 0,0-2 0,0 1 0,5-6 0,3-6 0,0-1 0,10-20 0,22-26 0,-39 55 0,0 0 0,-1-1 0,0 1 0,5-12 0,13-21 0,-23 40 0,1 1 0,-1-1 0,0 1 0,1-1 0,-1 1 0,1-1 0,-1 1 0,0-1 0,1 1 0,-1 0 0,1-1 0,-1 1 0,1 0 0,0-1 0,-1 1 0,1 0 0,-1-1 0,1 1 0,-1 0 0,1 0 0,0 0 0,-1 0 0,1 0 0,0-1 0,-1 1 0,1 0 0,0 1 0,-1-1 0,2 0 0,-1 1 0,0-1 0,0 1 0,1 0 0,-1 0 0,0 0 0,0 0 0,0 0 0,0 0 0,-1 0 0,1 0 0,0 0 0,0 0 0,0 2 0,18 47 0,-17-43 0,12 36 0,3-1 0,23 43 0,2-8-1365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3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24575,'1'0'0,"0"0"0,0 0 0,-1 1 0,1-1 0,0 0 0,0 1 0,-1-1 0,1 1 0,0-1 0,-1 1 0,1-1 0,0 1 0,-1-1 0,1 1 0,-1 0 0,1-1 0,-1 1 0,0 0 0,1-1 0,-1 1 0,1 0 0,-1 0 0,0-1 0,0 1 0,0 0 0,1 0 0,-1 1 0,4 28 0,-3-21 0,7 33 0,-3-21 0,-2 0 0,3 37 0,-5-38 0,1 0 0,4 19 0,-2-19 0,2 40 0,-6 32 0,0-92 0,-1 0 0,1 0 0,0 0 0,0 0 0,0 0 0,0 0 0,0 0 0,0 0 0,0-1 0,0 1 0,0 0 0,0 0 0,0 0 0,0 0 0,0 0 0,0 0 0,0 0 0,-1 0 0,1 0 0,0 0 0,0 0 0,0 1 0,0-1 0,0 0 0,0 0 0,0 0 0,0 0 0,0 0 0,0 0 0,0 0 0,0 0 0,0 0 0,0 0 0,0 0 0,0 0 0,-1 0 0,1 0 0,0 0 0,0 0 0,0 0 0,0 0 0,0 0 0,0 0 0,0 0 0,0 1 0,0-1 0,0 0 0,0 0 0,0 0 0,0 0 0,0 0 0,0 0 0,0 0 0,0 0 0,0 0 0,0 0 0,-5-9 0,-3-14 0,6 14 0,1 0 0,1 0 0,-1-1 0,1 1 0,1 0 0,0-1 0,3-16 0,-2 21 0,-1 0 0,1 0 0,0 1 0,0-1 0,1 0 0,-1 1 0,1-1 0,0 1 0,0 0 0,1 0 0,-1 0 0,1 0 0,0 1 0,0 0 0,6-5 0,10-5-227,-1-2-1,0 0 1,-2-1-1,1-1 1,14-19-1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5.6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0 24575,'-12'0'0,"-1"0"0,1 1 0,0 0 0,0 1 0,0 0 0,0 1 0,0 0 0,1 1 0,-1 0 0,1 1 0,0 1 0,0-1 0,1 2 0,0-1 0,0 1 0,0 1 0,-12 13 0,13-12 0,0 0 0,1 1 0,0 0 0,0 0 0,1 1 0,-10 22 0,13-27 0,0 1 0,0-1 0,0 1 0,-1-1 0,-10 10 0,11-13 0,1 1 0,-1 0 0,1 0 0,-1 0 0,1 0 0,0 1 0,1-1 0,-1 1 0,1 0 0,0 0 0,0 0 0,0 0 0,1 0 0,-1 7 0,1-6 0,0 3 0,1 0 0,-2 0 0,1 0 0,-1 0 0,-1 0 0,1-1 0,-2 1 0,-4 9 0,5-13 0,1 1 0,0-1 0,0 1 0,0-1 0,1 1 0,0 0 0,0-1 0,0 1 0,1 0 0,0 0 0,0-1 0,0 1 0,1 0 0,0 0 0,0-1 0,0 1 0,3 6 0,4 8 0,0-1 0,2 0 0,16 25 0,-7-12 0,-17-27 0,1 1 0,1-1 0,-1 0 0,1 0 0,0 0 0,0 0 0,0-1 0,1 0 0,-1 0 0,1 0 0,0 0 0,0-1 0,0 0 0,1 0 0,-1 0 0,1 0 0,0-1 0,0 0 0,0-1 0,0 1 0,0-1 0,0 0 0,0 0 0,0-1 0,9 0 0,0 0 0,0 0 0,1 0 0,23-4 0,-34 3 0,0 0 0,0 0 0,0-1 0,0 0 0,0 0 0,-1 0 0,1-1 0,-1 1 0,1-1 0,-1 0 0,7-7 0,31-25 8,-34 29-180,0 0 1,0 0-1,0-1 0,-1 0 1,0 0-1,-1-1 1,11-15-1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6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0 24575,'-1'9'0,"0"-1"0,-1 1 0,0-1 0,0 0 0,-1 0 0,0 0 0,0 0 0,-1 0 0,-4 7 0,2-3 0,0 1 0,-7 20 0,0 11 0,3 0 0,1 0 0,2 1 0,-1 50 0,7-76 0,-1 0 0,-4 22 0,2-22 0,-2 41 0,5 3 0,3 112 0,1-159-1365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1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77 24575,'0'0'0,"0"-1"0,-1 0 0,1 0 0,0 0 0,-1 1 0,1-1 0,0 0 0,-1 0 0,1 1 0,-1-1 0,1 0 0,-1 1 0,0-1 0,1 1 0,-1-1 0,0 1 0,1-1 0,-1 1 0,0-1 0,0 1 0,1-1 0,-1 1 0,0 0 0,0 0 0,0-1 0,1 1 0,-1 0 0,0 0 0,0 0 0,0 0 0,0 0 0,1 0 0,-1 0 0,-1 0 0,-32 3 0,33-2 0,-158 39 0,130-31 0,15-4 0,1 0 0,-24 14 0,6-3 0,16-7 0,1 0 0,1 1 0,0 0 0,0 1 0,1 1 0,0 0 0,-10 14 0,-15 15 0,28-31 0,1 0 0,1 1 0,0 0 0,0 0 0,-5 14 0,-11 18 0,16-28 0,1-1 0,1 1 0,0 0 0,1 0 0,0 1 0,-1 18 0,-1 38 0,5-50 0,0-1 0,-7 30 0,-12 69 0,18-114 0,1 0 0,0-1 0,0 1 0,0 0 0,1-1 0,0 1 0,0 0 0,1 0 0,-1-1 0,1 1 0,0 0 0,1-1 0,-1 1 0,1-1 0,0 0 0,1 1 0,5 8 0,1 1 0,-6-8 0,1 0 0,0 0 0,0 0 0,1-1 0,0 0 0,0 0 0,1 0 0,-1 0 0,1-1 0,10 7 0,6 3 0,36 32 0,-44-34 0,1 0 0,1-1 0,-1-1 0,2 0 0,18 8 0,128 69 0,-14-30 0,-52-22 0,10 3 0,30 4 0,-120-38 0,93 17 0,-19-4 0,-44-2 0,-36-11 0,-1-1 0,1-1 0,-1 0 0,18 3 0,-26-6 0,1 0 0,-1-1 0,0 1 0,1 0 0,-1-1 0,1 0 0,-1 1 0,0-1 0,1 0 0,-1 0 0,0 0 0,0-1 0,0 1 0,0 0 0,3-3 0,29-31 0,-3 3 0,95-45 0,-92 44 0,-7 6 0,-21 22 0,-1 0 0,0-1 0,0 1 0,-1-1 0,0 0 0,0-1 0,0 1 0,0-1 0,-1 0 0,3-11 0,2-8 0,7-45 0,-11 47 0,13-45 0,-12 50 0,-1-1 0,0 1 0,-2-1 0,0 0 0,-2 0 0,0 0 0,-5-30 0,4 39 0,-1 0 0,0 0 0,-1 0 0,0 1 0,0-1 0,-1 1 0,-1 0 0,0 0 0,0 0 0,-1 1 0,0 0 0,-9-10 0,7 7 0,-1-1 0,2 0 0,0 0 0,0-1 0,1 1 0,-7-27 0,6 19 0,0 0 0,-13-22 0,5 15 0,9 15 0,-1 1 0,0 0 0,0 0 0,-16-17 0,2 2 0,18 21 0,-1 1 0,0 1 0,0-1 0,0 0 0,0 1 0,-6-5 0,-43-37 0,38 33 0,0 0 0,-23-16 0,-19-11 0,39 26 0,0 1 0,0 2 0,-24-12 0,-23-3 0,47 20 0,0-1 0,0 0 0,0-2 0,1 0 0,-27-20 0,-1-2-1365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8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18 24575,'0'-1'0,"0"0"0,-1 0 0,1 0 0,-1 0 0,1 0 0,-1 0 0,1 0 0,-1 0 0,0 0 0,0 1 0,1-1 0,-1 0 0,0 1 0,0-1 0,0 0 0,0 1 0,1-1 0,-1 1 0,0-1 0,0 1 0,0 0 0,0-1 0,0 1 0,-1 0 0,1 0 0,0-1 0,0 1 0,0 0 0,0 0 0,0 0 0,0 0 0,-2 1 0,-35 4 0,34-3 0,1-1 0,0 1 0,0 0 0,0 1 0,0-1 0,1 0 0,-1 1 0,0 0 0,1-1 0,0 1 0,0 0 0,0 0 0,0 1 0,-2 4 0,-20 55 0,11-24 0,9-30 0,1 0 0,0 1 0,1 0 0,0-1 0,1 1 0,0 0 0,0 0 0,1 0 0,1 0 0,-1-1 0,1 1 0,4 14 0,-4-22 0,0 0 0,0-1 0,-1 1 0,1-1 0,0 1 0,0-1 0,1 0 0,-1 1 0,0-1 0,0 0 0,1 0 0,-1 0 0,0 0 0,1 0 0,-1 0 0,1 0 0,0-1 0,-1 1 0,4 0 0,-1 0 0,0 0 0,0 0 0,1-1 0,-1 0 0,0 0 0,0 0 0,9-2 0,-2 0 0,0-1 0,0 0 0,-1-1 0,1 0 0,13-8 0,16-20 0,-35 27 0,1 0 0,-1 0 0,1 0 0,0 1 0,0 0 0,11-5 0,-11 6 0,0-1 0,0 1 0,-1-1 0,1 0 0,-1-1 0,0 1 0,0-1 0,7-10 0,31-46 0,-38 54 0,-5 7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1 0,14 20 0,8 28 0,-17-37 0,1 0 0,1 0 0,13 18 0,-14-23 0,0 1 0,-1 0 0,0 0 0,-1 0 0,0 0 0,0 1 0,-1 0 0,0-1 0,3 13 0,-6-19 0,1 11 0,1-1 0,0 0 0,7 18 0,-6-25-1365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1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0 24575,'-4'2'0,"0"-1"0,-1 1 0,1 0 0,0 1 0,0-1 0,1 1 0,-1-1 0,-6 7 0,-6 3 0,-32 15 0,32-19 0,0 0 0,1 1 0,0 1 0,0 0 0,-15 16 0,27-23 0,0 0 0,0 0 0,1 0 0,-1 1 0,1-1 0,0 1 0,0-1 0,1 1 0,-1 0 0,1 0 0,-1 0 0,1 0 0,0 0 0,1 0 0,-1 0 0,1 0 0,-1 0 0,1 0 0,1 0 0,-1 0 0,0 0 0,1 0 0,0 0 0,0 0 0,0 0 0,1 0 0,3 7 0,-2-6 0,0 0 0,0 0 0,1 0 0,0-1 0,0 1 0,0-1 0,1 0 0,-1 0 0,1 0 0,9 4 0,-7-3 0,-1-1 0,1 1 0,-1 0 0,0 1 0,7 8 0,-6-4 0,0-3 0,-1 1 0,-1 0 0,0 0 0,0 0 0,0 1 0,-1-1 0,0 1 0,3 13 0,7 26 0,-8-29 0,-1 0 0,5 36 0,-10-50 0,0-1 0,0 0 0,0 0 0,0 0 0,-1 1 0,0-1 0,1 0 0,-2 0 0,1 0 0,0 0 0,-1 0 0,0 0 0,0-1 0,0 1 0,0-1 0,0 1 0,-1-1 0,0 0 0,1 1 0,-1-1 0,-1-1 0,-3 4 0,1-2 0,0 0 0,0-1 0,0 0 0,-1 0 0,1-1 0,-1 0 0,0 0 0,0 0 0,0-1 0,0 0 0,0 0 0,-8-1 0,-5 0-1365,3-1-5461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3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282 1 24575,'-19'0'0,"-12"-1"0,-43 6 0,65-4 0,1 1 0,-1 0 0,1 0 0,0 0 0,-1 1 0,1 1 0,1-1 0,-1 1 0,-13 9 0,14-4 0,0-1 0,1 1 0,0-1 0,1 2 0,0-1 0,0 1 0,-5 15 0,6-9 0,1 0 0,1 0 0,0 1 0,1-1 0,1 0 0,1 1 0,2 19 0,-2-32 0,0-1 0,0 1 0,0-1 0,0 1 0,1-1 0,0 0 0,-1 1 0,1-1 0,0 0 0,0 0 0,1 0 0,-1 0 0,1-1 0,-1 1 0,6 3 0,6 4 0,0 0 0,18 9 0,-11-8 0,3 2 0,-19-10 0,0-1 0,1 1 0,-1 0 0,-1 0 0,1 0 0,0 1 0,-1-1 0,0 1 0,0 0 0,0 0 0,0 1 0,0-1 0,-1 1 0,5 9 0,-4 0 0,-1 1 0,0-1 0,-1 1 0,0-1 0,-1 1 0,-1 0 0,-1-1 0,-3 27 0,4-39 0,-1 1 0,1 0 0,-1-1 0,1 1 0,-1-1 0,0 1 0,0 0 0,0-1 0,-1 0 0,1 1 0,-1-1 0,1 0 0,-1 0 0,0 0 0,1 0 0,-1 0 0,0 0 0,0 0 0,-4 1 0,2 0 0,-1-1 0,1 0 0,-1 0 0,1-1 0,-1 1 0,0-1 0,0 0 0,0-1 0,-9 1 0,-3-1 0,0-1 0,1-1 0,-1-1 0,1 0 0,-20-7 0,22 4-1365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0.2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24575,'15'42'0,"-10"0"0,-2 1 0,-4 81 0,-1-36 0,2 388 0,-1-465-288,0 0-1,-1 0 1,-6 21 0,8-30 76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3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2 24575,'-1'6'0,"-2"0"0,1 0 0,-1 0 0,0 0 0,0-1 0,0 1 0,-1-1 0,-8 10 0,12-15 0,-7 10 0,1 0 0,1 1 0,0 0 0,1 0 0,0 0 0,0 0 0,-2 20 0,-14 35 0,15-52 0,8-16 0,8-24 0,-6-5 0,-5 27 0,0 0 0,0 1 0,1-1 0,-1 1 0,1-1 0,0 1 0,0 0 0,0-1 0,0 1 0,0 0 0,1-1 0,-1 1 0,1 0 0,0 0 0,0 0 0,0 1 0,1-1 0,-1 0 0,1 1 0,-1 0 0,1-1 0,5-2 0,-2 2 0,-1-1 0,1 0 0,0 0 0,-1 0 0,0-1 0,8-8 0,-10 9 0,-1 1 0,0-1 0,0 0 0,0 1 0,-1-1 0,0 0 0,1 0 0,-1 0 0,0 0 0,-1 0 0,1 0 0,-1-6 0,0 9 0,0-1 0,0 1 0,0 0 0,0-1 0,1 1 0,-1 0 0,0-1 0,1 1 0,-1 0 0,0-1 0,1 1 0,0 0 0,-1 0 0,2-2 0,-2 3 0,1 0 0,-1-1 0,0 1 0,1 0 0,-1 0 0,0 0 0,1 0 0,-1 0 0,0 0 0,1 0 0,-1-1 0,0 1 0,1 0 0,-1 0 0,0 0 0,1 1 0,-1-1 0,0 0 0,1 0 0,-1 0 0,0 0 0,1 0 0,-1 0 0,0 0 0,1 1 0,-1-1 0,0 0 0,1 0 0,-1 0 0,0 1 0,0-1 0,1 1 0,1 1 0,0 0 0,0 0 0,-1 0 0,1 1 0,-1-1 0,1 0 0,-1 1 0,0 0 0,0-1 0,0 1 0,1 5 0,-1-1 15,0 1 0,-1-1 0,-1 0 0,1 0 0,-1 1 0,0-1 0,-3 9 0,4-13-98,-1 0 1,0 0-1,0 0 1,0 1-1,-1-1 1,1 0-1,-1 0 1,0 0-1,1-1 1,-1 1-1,-1 0 1,1-1-1,0 1 1,-1-1-1,1 0 1,-1 0-1,-4 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5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 24575,'9'1'0,"0"0"0,-1 0 0,1 1 0,8 3 0,31 5 0,-25-10 0,0-1 0,0 0 0,42-10 0,-51 9 0,53-7 0,-44 7 0,1-2 0,-1 0 0,29-9 0,10-3 0,-45 13 0,-2-1 0,1-1 0,17-6 0,-7 1 0,1 1 0,42-8 0,-16 5 0,68-8 0,-73 10 0,1 3 0,0 1 0,59 1 0,-92 5 0,-1-2 0,28-5 0,24-3 0,10 0 0,-56 6 0,42-3 0,-42 7 0,36-1 0,0 3 0,71 10 0,-68-5 0,-1-3 0,99-5 0,-52-1 0,-72 1 0,0-2 0,0-1 0,0-2 0,0-1 0,-1-2 0,0-1 0,32-15 0,-64 24 7,1 1 0,-1-1 0,0 0 0,1 1 0,-1-1 1,0 0-1,0 0 0,1 0 0,-1 0 0,0 0 0,0 0 0,0 0 0,0 0 0,0 0 0,-1 0 0,2-3 0,-2 3-64,0 0 0,1 0 0,-1 0 0,0 0-1,0 0 1,-1 0 0,1 1 0,0-1 0,0 0 0,0 0 0,-1 0 0,1 0-1,0 0 1,-1 0 0,1 0 0,-1 0 0,1 1 0,-1-1 0,1 0 0,-1 0 0,0 1-1,1-1 1,-1 0 0,0 1 0,-1-2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6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24575,'-1'1'0,"0"-1"0,1 0 0,-1 0 0,1 0 0,-1 1 0,1-1 0,-1 0 0,1 1 0,-1-1 0,1 0 0,-1 1 0,1-1 0,0 1 0,-1-1 0,1 1 0,-1-1 0,1 1 0,0-1 0,0 1 0,-1-1 0,1 1 0,0-1 0,0 1 0,0-1 0,-1 1 0,1 0 0,0-1 0,0 1 0,0-1 0,0 1 0,0 0 0,0-1 0,0 1 0,0-1 0,1 1 0,-1 0 0,0-1 0,0 1 0,0-1 0,1 1 0,-1-1 0,0 1 0,1-1 0,-1 1 0,12 27 0,2-9 0,1-1 0,1 0 0,0-1 0,2-1 0,0 0 0,21 13 0,48 46 0,-48-27 0,-32-38 0,0 0 0,0-1 0,1 0 0,0-1 0,1 0 0,10 8 0,20 14 0,-32-24 0,0 0 0,1 0 0,-1 0 0,1-1 0,0 0 0,1-1 0,-1 0 0,1 0 0,0-1 0,0 0 0,18 3 0,-20-5 0,1 0 0,0 0 0,-1 1 0,1-1 0,-1 2 0,0-1 0,0 1 0,10 5 0,-15-7 0,-1 0 0,1 1 0,0-1 0,-1 1 0,1-1 0,0 1 0,-1-1 0,0 1 0,1 0 0,-1-1 0,0 1 0,0 0 0,0 0 0,0 0 0,-1 0 0,1 0 0,0 0 0,-1 0 0,1 0 0,-1 1 0,0-1 0,0 0 0,0 0 0,0 0 0,0 0 0,0 0 0,-1 1 0,1-1 0,-1 0 0,1 0 0,-1 0 0,0 0 0,0 0 0,-1 3 0,-7 12 0,-2 0 0,0 0 0,0-1 0,-1 0 0,-1-1 0,-1 0 0,0-1 0,-1-1 0,-20 14 0,24-21 0,0 1 0,0-2 0,-1 0 0,0 0 0,0-1 0,-14 3 0,-8 3 0,28-7-12,-1 0-1,1 0 1,0 0 0,0 1-1,0 0 1,0 1-1,1-1 1,-9 11-1,-4 1-1240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8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0 24575,'-3'0'0,"-1"1"0,0-1 0,0 1 0,1 0 0,-1 0 0,0 0 0,1 1 0,-1-1 0,1 1 0,0 0 0,-1 0 0,1 0 0,0 0 0,0 1 0,0-1 0,0 1 0,-4 5 0,-3 6 0,-1 0 0,-14 27 0,-2 3 0,23-38 0,1 0 0,-1 1 0,1 0 0,1 0 0,-1 0 0,1 0 0,0 0 0,1 0 0,-1 8 0,0-5 0,1-1 0,-2 1 0,1 0 0,-7 12 0,-2 5 0,1 1 0,2 1 0,-7 34 0,5-22 0,-29 145 0,35-153 0,0 0 0,3 0 0,3 58 0,0-84 0,-1 0 0,2 1 0,-1-1 0,1 0 0,0 0 0,0-1 0,1 1 0,0 0 0,9 10 0,-6-8 0,-1 1 0,0 0 0,6 13 0,-10-17-57,0-1 0,0-1 1,1 1-1,-1 0 0,1-1 0,0 1 0,0-1 0,1 0 0,-1 0 0,1 0 0,0 0 1,0-1-1,1 1 0,-1-1 0,0 0 0,1-1 0,0 1 0,0-1 0,0 0 1,0 0-1,0 0 0,0-1 0,6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9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1 24575,'1'6'0,"0"1"0,0 0 0,1-1 0,0 1 0,0-1 0,0 0 0,1 1 0,0-1 0,0 0 0,1-1 0,5 8 0,15 31 0,-20-36 0,1 1 0,0-1 0,0 0 0,1 0 0,0-1 0,0 0 0,10 9 0,20 25 0,-35-39 0,0 0 0,1 0 0,-1 0 0,-1 0 0,1 0 0,0 0 0,0 0 0,-1 0 0,1 0 0,-1 0 0,0 0 0,1 1 0,-1-1 0,0 0 0,0 0 0,-1 0 0,1 0 0,0 1 0,-1-1 0,1 0 0,-1 0 0,0 0 0,0 0 0,1 0 0,-1 0 0,-1 0 0,1 0 0,0-1 0,-3 4 0,-5 5 0,0-1 0,0 1 0,-1-2 0,-12 9 0,-6 6 0,15-13 0,-1 1 0,0-2 0,0 0 0,-1-1 0,-30 13 0,-24 12 0,35-15-19,-41 15 0,35-16-1308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0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24575,'31'0'0,"-5"1"0,0-1 0,-1-1 0,1-1 0,0-1 0,-1-1 0,46-15 0,-56 15-49,1 1 0,-1 0 0,1 0 0,0 2 0,0 0 0,30 3 0,-18-2-973,-11 0-5804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datetime.timezone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was added in Python 3.2. So it is normal to get an import error in e.g. Python 2.7.</a:t>
            </a: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In Python 2.7, you can use the 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pytz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library.</a:t>
            </a:r>
          </a:p>
          <a:p>
            <a:pPr algn="l" fontAlgn="base"/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from datetime import datetime, 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timezone</a:t>
            </a:r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7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</a:t>
            </a:r>
          </a:p>
          <a:p>
            <a:r>
              <a:rPr lang="en-US" dirty="0" err="1"/>
              <a:t>datetime.fromtimestamp</a:t>
            </a:r>
            <a:r>
              <a:rPr lang="en-US" dirty="0"/>
              <a:t>(1675008832)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 - d ‘1970-01-01 00:00:00 UTC’ +%s</a:t>
            </a:r>
          </a:p>
          <a:p>
            <a:r>
              <a:rPr lang="en-US" dirty="0"/>
              <a:t>date - - date=20010101 +$s</a:t>
            </a:r>
          </a:p>
          <a:p>
            <a:r>
              <a:rPr lang="en-US" dirty="0"/>
              <a:t>expr 1657166400 - 1609390800</a:t>
            </a:r>
          </a:p>
          <a:p>
            <a:r>
              <a:rPr lang="en-US" dirty="0" err="1"/>
              <a:t>datediff</a:t>
            </a:r>
            <a:r>
              <a:rPr lang="en-US" dirty="0"/>
              <a:t> 1970-01-01 2001-01-01 –f %Ss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6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timedelta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1970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total_seconds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difference between Unix time and iOS Cocoa Core Data Time 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2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significant is stored in low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</a:p>
          <a:p>
            <a:r>
              <a:rPr lang="en-US" dirty="0"/>
              <a:t>int("0101",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https://www.gnu.org/software/bash/manual/html_node/Shell-Arithmetic.html</a:t>
            </a:r>
          </a:p>
          <a:p>
            <a:r>
              <a:rPr lang="en-US" dirty="0"/>
              <a:t>python code: int("ab2",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</a:t>
            </a:r>
            <a:r>
              <a:rPr lang="en-US" dirty="0" err="1"/>
              <a:t>obase</a:t>
            </a:r>
            <a:r>
              <a:rPr lang="en-US" dirty="0"/>
              <a:t>=2;126"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https://linuxize.com/post/bash-printf-command/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"\x48\x65\x6c\x6c\x6f"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1643643491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datetime,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d=datetime(1970, 1, 1, 0, 0, </a:t>
            </a:r>
            <a:r>
              <a:rPr lang="en-US" dirty="0" err="1"/>
              <a:t>tzinfo</a:t>
            </a:r>
            <a:r>
              <a:rPr lang="en-US" dirty="0"/>
              <a:t>=</a:t>
            </a:r>
            <a:r>
              <a:rPr lang="en-US" dirty="0" err="1"/>
              <a:t>timezone.utc</a:t>
            </a:r>
            <a:r>
              <a:rPr lang="en-US" dirty="0"/>
              <a:t>)</a:t>
            </a:r>
          </a:p>
          <a:p>
            <a:r>
              <a:rPr lang="en-US" dirty="0" err="1"/>
              <a:t>d.timestamp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60.png"/><Relationship Id="rId12" Type="http://schemas.openxmlformats.org/officeDocument/2006/relationships/customXml" Target="../ink/ink19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8.png"/><Relationship Id="rId5" Type="http://schemas.openxmlformats.org/officeDocument/2006/relationships/image" Target="../media/image250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d_Universal_Tim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57.png"/><Relationship Id="rId21" Type="http://schemas.openxmlformats.org/officeDocument/2006/relationships/image" Target="../media/image480.png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47" Type="http://schemas.openxmlformats.org/officeDocument/2006/relationships/image" Target="../media/image61.png"/><Relationship Id="rId50" Type="http://schemas.openxmlformats.org/officeDocument/2006/relationships/customXml" Target="../ink/ink43.xml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26.xml"/><Relationship Id="rId29" Type="http://schemas.openxmlformats.org/officeDocument/2006/relationships/image" Target="../media/image520.png"/><Relationship Id="rId11" Type="http://schemas.openxmlformats.org/officeDocument/2006/relationships/image" Target="../media/image430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56.png"/><Relationship Id="rId40" Type="http://schemas.openxmlformats.org/officeDocument/2006/relationships/customXml" Target="../ink/ink38.xml"/><Relationship Id="rId45" Type="http://schemas.openxmlformats.org/officeDocument/2006/relationships/image" Target="../media/image60.png"/><Relationship Id="rId53" Type="http://schemas.openxmlformats.org/officeDocument/2006/relationships/image" Target="../media/image64.png"/><Relationship Id="rId5" Type="http://schemas.openxmlformats.org/officeDocument/2006/relationships/image" Target="../media/image400.png"/><Relationship Id="rId10" Type="http://schemas.openxmlformats.org/officeDocument/2006/relationships/customXml" Target="../ink/ink23.xml"/><Relationship Id="rId19" Type="http://schemas.openxmlformats.org/officeDocument/2006/relationships/image" Target="../media/image470.png"/><Relationship Id="rId31" Type="http://schemas.openxmlformats.org/officeDocument/2006/relationships/image" Target="../media/image530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4" Type="http://schemas.openxmlformats.org/officeDocument/2006/relationships/customXml" Target="../ink/ink20.xml"/><Relationship Id="rId9" Type="http://schemas.openxmlformats.org/officeDocument/2006/relationships/image" Target="../media/image420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510.png"/><Relationship Id="rId30" Type="http://schemas.openxmlformats.org/officeDocument/2006/relationships/customXml" Target="../ink/ink33.xml"/><Relationship Id="rId35" Type="http://schemas.openxmlformats.org/officeDocument/2006/relationships/image" Target="../media/image55.png"/><Relationship Id="rId43" Type="http://schemas.openxmlformats.org/officeDocument/2006/relationships/image" Target="../media/image59.png"/><Relationship Id="rId48" Type="http://schemas.openxmlformats.org/officeDocument/2006/relationships/customXml" Target="../ink/ink42.xml"/><Relationship Id="rId8" Type="http://schemas.openxmlformats.org/officeDocument/2006/relationships/customXml" Target="../ink/ink22.xml"/><Relationship Id="rId51" Type="http://schemas.openxmlformats.org/officeDocument/2006/relationships/image" Target="../media/image63.png"/><Relationship Id="rId3" Type="http://schemas.openxmlformats.org/officeDocument/2006/relationships/image" Target="../media/image53.png"/><Relationship Id="rId12" Type="http://schemas.openxmlformats.org/officeDocument/2006/relationships/customXml" Target="../ink/ink24.xml"/><Relationship Id="rId17" Type="http://schemas.openxmlformats.org/officeDocument/2006/relationships/image" Target="../media/image460.png"/><Relationship Id="rId25" Type="http://schemas.openxmlformats.org/officeDocument/2006/relationships/image" Target="../media/image500.png"/><Relationship Id="rId33" Type="http://schemas.openxmlformats.org/officeDocument/2006/relationships/image" Target="../media/image54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20" Type="http://schemas.openxmlformats.org/officeDocument/2006/relationships/customXml" Target="../ink/ink28.xml"/><Relationship Id="rId41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15" Type="http://schemas.openxmlformats.org/officeDocument/2006/relationships/image" Target="../media/image450.png"/><Relationship Id="rId23" Type="http://schemas.openxmlformats.org/officeDocument/2006/relationships/image" Target="../media/image490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3.png"/><Relationship Id="rId18" Type="http://schemas.openxmlformats.org/officeDocument/2006/relationships/customXml" Target="../ink/ink11.xml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12" Type="http://schemas.openxmlformats.org/officeDocument/2006/relationships/customXml" Target="../ink/ink8.xml"/><Relationship Id="rId17" Type="http://schemas.openxmlformats.org/officeDocument/2006/relationships/image" Target="../media/image15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7.xml"/><Relationship Id="rId19" Type="http://schemas.openxmlformats.org/officeDocument/2006/relationships/image" Target="../media/image16.png"/><Relationship Id="rId4" Type="http://schemas.openxmlformats.org/officeDocument/2006/relationships/customXml" Target="../ink/ink4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Xu</a:t>
            </a:r>
          </a:p>
          <a:p>
            <a:r>
              <a:rPr lang="en-US" dirty="0"/>
              <a:t>wxu@ubalt.edu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3236F-A48C-533A-7515-0F2AEDEE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(Python 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C2EA3-225C-7BAE-E3DD-D5F48177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285"/>
            <a:ext cx="3977985" cy="1653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3D760-E844-A8DE-ED9F-83D484C145A5}"/>
              </a:ext>
            </a:extLst>
          </p:cNvPr>
          <p:cNvSpPr txBox="1"/>
          <p:nvPr/>
        </p:nvSpPr>
        <p:spPr>
          <a:xfrm>
            <a:off x="838200" y="1828800"/>
            <a:ext cx="220143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python 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CFFAB-8909-DD76-51DC-80BB08AB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2125"/>
            <a:ext cx="7285351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DF80EC-F209-9028-BB13-FCA19442B9F0}"/>
              </a:ext>
            </a:extLst>
          </p:cNvPr>
          <p:cNvSpPr txBox="1"/>
          <p:nvPr/>
        </p:nvSpPr>
        <p:spPr>
          <a:xfrm>
            <a:off x="838200" y="3994787"/>
            <a:ext cx="242034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 use Python version 3.9</a:t>
            </a:r>
          </a:p>
        </p:txBody>
      </p:sp>
    </p:spTree>
    <p:extLst>
      <p:ext uri="{BB962C8B-B14F-4D97-AF65-F5344CB8AC3E}">
        <p14:creationId xmlns:p14="http://schemas.microsoft.com/office/powerpoint/2010/main" val="358702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3160713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64" y="1825625"/>
            <a:ext cx="57860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26" y="395404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E9B75-5BB8-4A05-B9B4-8A1F9F25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4" y="4986338"/>
            <a:ext cx="3962743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1F5E-E1F3-4080-9432-87DFE966BCBA}"/>
              </a:ext>
            </a:extLst>
          </p:cNvPr>
          <p:cNvSpPr txBox="1"/>
          <p:nvPr/>
        </p:nvSpPr>
        <p:spPr>
          <a:xfrm>
            <a:off x="9420396" y="5533403"/>
            <a:ext cx="20788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1D5AE-6B30-4F17-830F-EC5EBF833DB5}"/>
              </a:ext>
            </a:extLst>
          </p:cNvPr>
          <p:cNvCxnSpPr/>
          <p:nvPr/>
        </p:nvCxnSpPr>
        <p:spPr>
          <a:xfrm>
            <a:off x="9236869" y="5410544"/>
            <a:ext cx="183527" cy="29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33FCA-C20D-4F68-80E8-16106B0803FA}"/>
              </a:ext>
            </a:extLst>
          </p:cNvPr>
          <p:cNvCxnSpPr/>
          <p:nvPr/>
        </p:nvCxnSpPr>
        <p:spPr>
          <a:xfrm flipV="1">
            <a:off x="9093994" y="5702680"/>
            <a:ext cx="326402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E799A-9C7C-450B-80CA-9F31CB6E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1" y="4986338"/>
            <a:ext cx="2278577" cy="685859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C80ED41-0993-44D7-A825-6581EE4636F4}"/>
              </a:ext>
            </a:extLst>
          </p:cNvPr>
          <p:cNvSpPr/>
          <p:nvPr/>
        </p:nvSpPr>
        <p:spPr>
          <a:xfrm>
            <a:off x="7247388" y="5286375"/>
            <a:ext cx="289096" cy="12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AD3AC-CDC5-421E-CC6D-455861362643}"/>
              </a:ext>
            </a:extLst>
          </p:cNvPr>
          <p:cNvSpPr txBox="1"/>
          <p:nvPr/>
        </p:nvSpPr>
        <p:spPr>
          <a:xfrm>
            <a:off x="4968810" y="6561123"/>
            <a:ext cx="2757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python code: </a:t>
            </a:r>
            <a:r>
              <a:rPr lang="de-DE" sz="1200" dirty="0">
                <a:latin typeface="OCRB" panose="020B0609020202020204" pitchFamily="49" charset="0"/>
              </a:rPr>
              <a:t>int("ab2", 16)</a:t>
            </a:r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3010694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389856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770856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151856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545557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2940845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23433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3704432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70" y="4705511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1847056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283465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0854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B41702-FF15-4F4F-BA1E-39025631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3" y="5314950"/>
            <a:ext cx="2660428" cy="542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D544CE-399D-47CE-A3BB-2D2B7B27A656}"/>
              </a:ext>
            </a:extLst>
          </p:cNvPr>
          <p:cNvSpPr txBox="1"/>
          <p:nvPr/>
        </p:nvSpPr>
        <p:spPr>
          <a:xfrm>
            <a:off x="2138715" y="6073420"/>
            <a:ext cx="1725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 calculator 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D095B-1D75-4C11-BA8F-7E0FD9F64767}"/>
              </a:ext>
            </a:extLst>
          </p:cNvPr>
          <p:cNvCxnSpPr/>
          <p:nvPr/>
        </p:nvCxnSpPr>
        <p:spPr>
          <a:xfrm>
            <a:off x="3443288" y="5857895"/>
            <a:ext cx="0" cy="3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B7E3CA-C154-44B1-90F7-E2EA341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22" y="5364699"/>
            <a:ext cx="3069709" cy="7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1702824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11" y="410698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98927-560D-4667-AE41-98F92088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19"/>
          <a:stretch/>
        </p:blipFill>
        <p:spPr>
          <a:xfrm>
            <a:off x="838200" y="5450681"/>
            <a:ext cx="2990850" cy="883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51253-22FB-4DF1-91DF-9BE3FBAA196A}"/>
              </a:ext>
            </a:extLst>
          </p:cNvPr>
          <p:cNvSpPr txBox="1"/>
          <p:nvPr/>
        </p:nvSpPr>
        <p:spPr>
          <a:xfrm>
            <a:off x="5346729" y="5068967"/>
            <a:ext cx="5304795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controls the output as in C </a:t>
            </a:r>
            <a:r>
              <a:rPr lang="en-US" dirty="0" err="1"/>
              <a:t>printf</a:t>
            </a:r>
            <a:br>
              <a:rPr lang="en-US" dirty="0"/>
            </a:br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d</a:t>
            </a:r>
            <a:r>
              <a:rPr lang="en-GB" sz="1600" dirty="0"/>
              <a:t> - Print the argument as a signed 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x</a:t>
            </a:r>
            <a:r>
              <a:rPr lang="en-GB" sz="1600" dirty="0"/>
              <a:t> - Print the argument as an unsigned hexadecimal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s </a:t>
            </a:r>
            <a:r>
              <a:rPr lang="en-GB" sz="1600" dirty="0"/>
              <a:t>- Print the argument as a string.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9F88D-4755-468F-A2AF-E445878C707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29050" y="5783126"/>
            <a:ext cx="1482602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8FB9-13A9-481E-8EEF-22645987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7720"/>
            <a:ext cx="2990850" cy="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ABD4-30A2-41C4-C5E1-0ED788C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 and Hex (Python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CA598-7519-AE30-BED4-1BCF81A1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15" y="2201574"/>
            <a:ext cx="2149314" cy="809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6384F-9755-6B6A-2CE0-A705246DD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15" y="3967051"/>
            <a:ext cx="2149314" cy="719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44177-0225-39DA-13C2-64885734759B}"/>
              </a:ext>
            </a:extLst>
          </p:cNvPr>
          <p:cNvSpPr txBox="1"/>
          <p:nvPr/>
        </p:nvSpPr>
        <p:spPr>
          <a:xfrm>
            <a:off x="951315" y="1832242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Binary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9F711-91D2-95E6-AB6D-17FA29520CD7}"/>
              </a:ext>
            </a:extLst>
          </p:cNvPr>
          <p:cNvSpPr txBox="1"/>
          <p:nvPr/>
        </p:nvSpPr>
        <p:spPr>
          <a:xfrm>
            <a:off x="951315" y="3581954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Hex</a:t>
            </a:r>
          </a:p>
        </p:txBody>
      </p:sp>
    </p:spTree>
    <p:extLst>
      <p:ext uri="{BB962C8B-B14F-4D97-AF65-F5344CB8AC3E}">
        <p14:creationId xmlns:p14="http://schemas.microsoft.com/office/powerpoint/2010/main" val="27828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D7D957-FDBB-D987-A2B3-123D8DE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BF01B1-0490-7EE2-9C5A-3FD94C851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5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pPr lvl="1"/>
            <a:r>
              <a:rPr lang="en-GB" dirty="0"/>
              <a:t>A byte holds one ASCII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14:cNvPr>
              <p14:cNvContentPartPr/>
              <p14:nvPr/>
            </p14:nvContentPartPr>
            <p14:xfrm>
              <a:off x="1392536" y="1713186"/>
              <a:ext cx="684000" cy="56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96" y="1695186"/>
                <a:ext cx="7196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14:cNvPr>
              <p14:cNvContentPartPr/>
              <p14:nvPr/>
            </p14:nvContentPartPr>
            <p14:xfrm>
              <a:off x="2064296" y="1234946"/>
              <a:ext cx="3811320" cy="55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6656" y="1217306"/>
                <a:ext cx="3846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14:cNvPr>
              <p14:cNvContentPartPr/>
              <p14:nvPr/>
            </p14:nvContentPartPr>
            <p14:xfrm>
              <a:off x="5721896" y="1681346"/>
              <a:ext cx="239400" cy="12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896" y="1663706"/>
                <a:ext cx="27504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BF6C416-4791-A94E-3076-45098646BD35}"/>
              </a:ext>
            </a:extLst>
          </p:cNvPr>
          <p:cNvGrpSpPr/>
          <p:nvPr/>
        </p:nvGrpSpPr>
        <p:grpSpPr>
          <a:xfrm>
            <a:off x="1063496" y="3413846"/>
            <a:ext cx="7045560" cy="844560"/>
            <a:chOff x="1063496" y="3299546"/>
            <a:chExt cx="704556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14:cNvPr>
                <p14:cNvContentPartPr/>
                <p14:nvPr/>
              </p14:nvContentPartPr>
              <p14:xfrm>
                <a:off x="1063496" y="3299546"/>
                <a:ext cx="851760" cy="55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5496" y="3281546"/>
                  <a:ext cx="887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14:cNvPr>
                <p14:cNvContentPartPr/>
                <p14:nvPr/>
              </p14:nvContentPartPr>
              <p14:xfrm>
                <a:off x="1906976" y="3407186"/>
                <a:ext cx="6076080" cy="73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9336" y="3389546"/>
                  <a:ext cx="61117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14:cNvPr>
                <p14:cNvContentPartPr/>
                <p14:nvPr/>
              </p14:nvContentPartPr>
              <p14:xfrm>
                <a:off x="7971896" y="3457226"/>
                <a:ext cx="137160" cy="18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4256" y="3439586"/>
                  <a:ext cx="1728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CFC3C-50A2-4E27-84D9-502AB698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0"/>
            <a:ext cx="6834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3D4B-A019-46A4-97BC-99E53114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4" y="1705697"/>
            <a:ext cx="2446544" cy="55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B9C1-0A26-4CF9-B127-A55BEF3A647E}"/>
              </a:ext>
            </a:extLst>
          </p:cNvPr>
          <p:cNvSpPr/>
          <p:nvPr/>
        </p:nvSpPr>
        <p:spPr>
          <a:xfrm>
            <a:off x="3036816" y="1899138"/>
            <a:ext cx="545124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3281-FCEE-2437-C9E9-6BAF46E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76FD-5061-140B-DE8C-D30722A1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systems and conversion</a:t>
            </a:r>
          </a:p>
          <a:p>
            <a:r>
              <a:rPr lang="en-US" dirty="0"/>
              <a:t>Date, date format, date conversion</a:t>
            </a:r>
          </a:p>
          <a:p>
            <a:r>
              <a:rPr lang="en-US" dirty="0"/>
              <a:t>ASCII code</a:t>
            </a:r>
          </a:p>
          <a:p>
            <a:r>
              <a:rPr lang="en-US" dirty="0"/>
              <a:t>Data stored in memory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5F63-2DF1-4EC4-BADA-005EA22E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9" y="2261943"/>
            <a:ext cx="4666969" cy="140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1005169" y="1914525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B289-4944-4585-B8A1-AA600B7B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61943"/>
            <a:ext cx="3528366" cy="75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B793-7020-434C-9CBE-934F371E3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69" y="4593677"/>
            <a:ext cx="6652837" cy="14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1026969" y="4224345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1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 (Python version)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900588" y="3240822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900588" y="1675940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DCDDB-6B11-B83C-37E8-C9768D3D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88" y="3619447"/>
            <a:ext cx="3753940" cy="9748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23F81-2C58-BFE8-AC2E-9331F49C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83857"/>
            <a:ext cx="2484335" cy="8839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135B7A-CD01-C98E-DEE3-008D09437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88" y="2045272"/>
            <a:ext cx="3439840" cy="10488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9F036A-A3F4-1264-051C-4597DED42248}"/>
              </a:ext>
            </a:extLst>
          </p:cNvPr>
          <p:cNvSpPr/>
          <p:nvPr/>
        </p:nvSpPr>
        <p:spPr>
          <a:xfrm>
            <a:off x="429103" y="5253422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B7028D-F4B4-3ADB-FD1E-A2AFEB4B750F}"/>
              </a:ext>
            </a:extLst>
          </p:cNvPr>
          <p:cNvSpPr/>
          <p:nvPr/>
        </p:nvSpPr>
        <p:spPr>
          <a:xfrm>
            <a:off x="3504235" y="5253421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4268B04-3997-B235-B7C9-5235B5325DA3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2579986" y="3715856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8B263C6-9152-0AD7-F6D3-6D3547EEB728}"/>
              </a:ext>
            </a:extLst>
          </p:cNvPr>
          <p:cNvCxnSpPr>
            <a:cxnSpLocks/>
            <a:stCxn id="16" idx="4"/>
            <a:endCxn id="15" idx="4"/>
          </p:cNvCxnSpPr>
          <p:nvPr/>
        </p:nvCxnSpPr>
        <p:spPr>
          <a:xfrm rot="5400000">
            <a:off x="2579986" y="4489006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091757-B805-0B40-727B-0E6E9A59FF7E}"/>
              </a:ext>
            </a:extLst>
          </p:cNvPr>
          <p:cNvSpPr txBox="1"/>
          <p:nvPr/>
        </p:nvSpPr>
        <p:spPr>
          <a:xfrm>
            <a:off x="1707858" y="4697808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encode(“hex”)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802C7D-D418-77FA-A964-295C0537A2CD}"/>
              </a:ext>
            </a:extLst>
          </p:cNvPr>
          <p:cNvSpPr txBox="1"/>
          <p:nvPr/>
        </p:nvSpPr>
        <p:spPr>
          <a:xfrm>
            <a:off x="1805382" y="5841905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decode(“hex”)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50C16BB-C541-36C2-0E01-CAE260CD7A3D}"/>
              </a:ext>
            </a:extLst>
          </p:cNvPr>
          <p:cNvSpPr/>
          <p:nvPr/>
        </p:nvSpPr>
        <p:spPr>
          <a:xfrm>
            <a:off x="6021088" y="4280454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F132D8-F8F0-EE79-B6F7-390D46EEE9DC}"/>
              </a:ext>
            </a:extLst>
          </p:cNvPr>
          <p:cNvSpPr/>
          <p:nvPr/>
        </p:nvSpPr>
        <p:spPr>
          <a:xfrm>
            <a:off x="9096220" y="4280453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E59605C-40E9-0C3B-DD59-B33E0B1B3DA8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8171971" y="2742888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51FB190-F775-1A35-023F-D86F547B2B72}"/>
              </a:ext>
            </a:extLst>
          </p:cNvPr>
          <p:cNvCxnSpPr>
            <a:cxnSpLocks/>
            <a:stCxn id="41" idx="4"/>
            <a:endCxn id="40" idx="4"/>
          </p:cNvCxnSpPr>
          <p:nvPr/>
        </p:nvCxnSpPr>
        <p:spPr>
          <a:xfrm rot="5400000">
            <a:off x="8171971" y="3516038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873DD76-0FB2-03A8-BA9D-090E4BBC8992}"/>
              </a:ext>
            </a:extLst>
          </p:cNvPr>
          <p:cNvSpPr txBox="1"/>
          <p:nvPr/>
        </p:nvSpPr>
        <p:spPr>
          <a:xfrm>
            <a:off x="7619430" y="3694061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ord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F0265-FAC2-41DE-4F9C-50FAF32141AF}"/>
              </a:ext>
            </a:extLst>
          </p:cNvPr>
          <p:cNvSpPr txBox="1"/>
          <p:nvPr/>
        </p:nvSpPr>
        <p:spPr>
          <a:xfrm>
            <a:off x="7702208" y="490804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chr()</a:t>
            </a:r>
          </a:p>
        </p:txBody>
      </p:sp>
    </p:spTree>
    <p:extLst>
      <p:ext uri="{BB962C8B-B14F-4D97-AF65-F5344CB8AC3E}">
        <p14:creationId xmlns:p14="http://schemas.microsoft.com/office/powerpoint/2010/main" val="156177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C849C1-8E1C-21B6-5A23-58433BAA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the difference between ASCII and Unicode (UTF-8)?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8AFCD-99EA-55B6-0F7E-11B01D3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Both are character encoding standards used for representing characters</a:t>
            </a:r>
          </a:p>
          <a:p>
            <a:pPr lvl="1"/>
            <a:r>
              <a:rPr lang="en-GB" dirty="0"/>
              <a:t>letters, numbers, symbols, etc.</a:t>
            </a:r>
          </a:p>
          <a:p>
            <a:pPr lvl="1"/>
            <a:r>
              <a:rPr lang="en-GB" dirty="0"/>
              <a:t>use a series of bits (1s and 0s). </a:t>
            </a:r>
          </a:p>
          <a:p>
            <a:r>
              <a:rPr lang="en-GB" dirty="0"/>
              <a:t>Length difference</a:t>
            </a:r>
          </a:p>
          <a:p>
            <a:pPr lvl="1"/>
            <a:r>
              <a:rPr lang="en-GB" dirty="0"/>
              <a:t>ASCII uses 7 bits (128 characters)</a:t>
            </a:r>
          </a:p>
          <a:p>
            <a:pPr lvl="1"/>
            <a:r>
              <a:rPr lang="en-GB" dirty="0"/>
              <a:t>UTF-8 uses 8 bits (256 characters)</a:t>
            </a:r>
          </a:p>
          <a:p>
            <a:r>
              <a:rPr lang="en-GB" dirty="0"/>
              <a:t>UTF-8 is a superset of ASCII</a:t>
            </a:r>
          </a:p>
          <a:p>
            <a:pPr lvl="1"/>
            <a:r>
              <a:rPr lang="en-GB" dirty="0"/>
              <a:t>all ASCII characters have the same representation in UTF-8. </a:t>
            </a:r>
          </a:p>
          <a:p>
            <a:pPr lvl="1"/>
            <a:r>
              <a:rPr lang="en-GB" dirty="0"/>
              <a:t>UTF-8 can represent a wider range of characters, including non-English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1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9FD17-AFA8-1EED-F8FC-17656EDC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Unicode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C25C0-C77C-D846-7E1A-537080E8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58" y="0"/>
            <a:ext cx="2769926" cy="683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B8224-7278-7473-B6EA-2C8E9E75DEFD}"/>
              </a:ext>
            </a:extLst>
          </p:cNvPr>
          <p:cNvSpPr txBox="1"/>
          <p:nvPr/>
        </p:nvSpPr>
        <p:spPr>
          <a:xfrm>
            <a:off x="4330185" y="1342170"/>
            <a:ext cx="485387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Unicode</a:t>
            </a:r>
            <a:r>
              <a:rPr lang="en-GB" sz="2400" dirty="0"/>
              <a:t>, formally The Unicode Standard is an information technology </a:t>
            </a:r>
            <a:r>
              <a:rPr lang="en-GB" sz="2400" b="1" dirty="0"/>
              <a:t>standard</a:t>
            </a:r>
            <a:r>
              <a:rPr lang="en-GB" sz="2400" dirty="0"/>
              <a:t> for the consistent </a:t>
            </a:r>
            <a:r>
              <a:rPr lang="en-GB" sz="2400" dirty="0">
                <a:solidFill>
                  <a:srgbClr val="FF0000"/>
                </a:solidFill>
              </a:rPr>
              <a:t>encoding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representation</a:t>
            </a:r>
            <a:r>
              <a:rPr lang="en-GB" sz="2400" dirty="0"/>
              <a:t>, and handling of text expressed in most of the </a:t>
            </a:r>
            <a:r>
              <a:rPr lang="en-GB" sz="2400" dirty="0">
                <a:solidFill>
                  <a:srgbClr val="FF0000"/>
                </a:solidFill>
              </a:rPr>
              <a:t>world's</a:t>
            </a:r>
            <a:r>
              <a:rPr lang="en-GB" sz="2400" dirty="0"/>
              <a:t> writing systems.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000" dirty="0"/>
              <a:t>https://en.wikipedia.org/wiki/Unicode</a:t>
            </a:r>
          </a:p>
        </p:txBody>
      </p:sp>
    </p:spTree>
    <p:extLst>
      <p:ext uri="{BB962C8B-B14F-4D97-AF65-F5344CB8AC3E}">
        <p14:creationId xmlns:p14="http://schemas.microsoft.com/office/powerpoint/2010/main" val="1320463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7F65F-793A-4F87-A760-845F7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8E395-1569-4B57-B814-E3908C509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6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85A65-85F6-4869-ABF4-66ECE9F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659-95F8-4F0B-8232-6515C68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142"/>
          </a:xfrm>
        </p:spPr>
        <p:txBody>
          <a:bodyPr/>
          <a:lstStyle/>
          <a:p>
            <a:r>
              <a:rPr lang="en-GB" dirty="0"/>
              <a:t>Unix time, or POSIX time, is a system for describing points in time. </a:t>
            </a:r>
          </a:p>
          <a:p>
            <a:r>
              <a:rPr lang="en-GB" dirty="0"/>
              <a:t>It is the number of seconds that have elapsed since the Unix epoch,</a:t>
            </a:r>
          </a:p>
          <a:p>
            <a:r>
              <a:rPr lang="en-GB" dirty="0"/>
              <a:t>The Unix epoch is 00:00:00 </a:t>
            </a:r>
            <a:r>
              <a:rPr lang="en-GB" dirty="0">
                <a:hlinkClick r:id="rId3" tooltip="Coordinated Universal 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UTC</a:t>
            </a:r>
            <a:r>
              <a:rPr lang="en-GB" dirty="0"/>
              <a:t> on 1 January 1970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A0C72-2EC3-4A4F-9E88-34123ABA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8" y="4187949"/>
            <a:ext cx="3523204" cy="167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8BD0D-3CCB-4D36-AD59-F18C1E11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5960"/>
            <a:ext cx="3932609" cy="167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7B474-0ADF-4310-9AAD-F48A44972498}"/>
              </a:ext>
            </a:extLst>
          </p:cNvPr>
          <p:cNvSpPr txBox="1"/>
          <p:nvPr/>
        </p:nvSpPr>
        <p:spPr>
          <a:xfrm>
            <a:off x="980658" y="3816628"/>
            <a:ext cx="258820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Current time to Unix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CFFCA-9681-4B33-88B1-0D682032CEA5}"/>
              </a:ext>
            </a:extLst>
          </p:cNvPr>
          <p:cNvSpPr txBox="1"/>
          <p:nvPr/>
        </p:nvSpPr>
        <p:spPr>
          <a:xfrm>
            <a:off x="6096000" y="3816628"/>
            <a:ext cx="26993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Unix time to readable time</a:t>
            </a:r>
          </a:p>
        </p:txBody>
      </p:sp>
    </p:spTree>
    <p:extLst>
      <p:ext uri="{BB962C8B-B14F-4D97-AF65-F5344CB8AC3E}">
        <p14:creationId xmlns:p14="http://schemas.microsoft.com/office/powerpoint/2010/main" val="3972243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49B25-5668-8293-D005-D7E96B0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 (Python version)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2DF74-2949-004D-A64A-E49CEDA2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535"/>
            <a:ext cx="4732430" cy="662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695F4-F27D-0D8E-3218-047E8A1EAB1C}"/>
              </a:ext>
            </a:extLst>
          </p:cNvPr>
          <p:cNvSpPr txBox="1"/>
          <p:nvPr/>
        </p:nvSpPr>
        <p:spPr>
          <a:xfrm>
            <a:off x="838200" y="1821203"/>
            <a:ext cx="30648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 second =&gt; UTC Jan, 1</a:t>
            </a:r>
            <a:r>
              <a:rPr lang="en-US" baseline="30000" dirty="0"/>
              <a:t>st</a:t>
            </a:r>
            <a:r>
              <a:rPr lang="en-US" dirty="0"/>
              <a:t>, 1970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04C95-0247-3D51-7F68-5D27B3835A74}"/>
              </a:ext>
            </a:extLst>
          </p:cNvPr>
          <p:cNvSpPr txBox="1"/>
          <p:nvPr/>
        </p:nvSpPr>
        <p:spPr>
          <a:xfrm>
            <a:off x="6017942" y="1821203"/>
            <a:ext cx="4360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is a </a:t>
            </a:r>
            <a:r>
              <a:rPr lang="en-GB" dirty="0">
                <a:latin typeface="OCRB" panose="020B0609020202020204" pitchFamily="49" charset="0"/>
              </a:rPr>
              <a:t>.</a:t>
            </a:r>
            <a:r>
              <a:rPr lang="en-GB" dirty="0" err="1">
                <a:latin typeface="OCRB" panose="020B0609020202020204" pitchFamily="49" charset="0"/>
              </a:rPr>
              <a:t>py</a:t>
            </a:r>
            <a:r>
              <a:rPr lang="en-GB" dirty="0">
                <a:latin typeface="OCRB" panose="020B0609020202020204" pitchFamily="49" charset="0"/>
              </a:rPr>
              <a:t> </a:t>
            </a:r>
            <a:r>
              <a:rPr lang="en-GB" dirty="0"/>
              <a:t>file that contains Python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contains multiple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keyword </a:t>
            </a:r>
            <a:r>
              <a:rPr lang="en-GB" dirty="0">
                <a:latin typeface="OCRB" panose="020B0609020202020204" pitchFamily="49" charset="0"/>
              </a:rPr>
              <a:t>from</a:t>
            </a:r>
            <a:r>
              <a:rPr lang="en-GB" dirty="0"/>
              <a:t> and </a:t>
            </a:r>
            <a:r>
              <a:rPr lang="en-GB" dirty="0">
                <a:latin typeface="OCRB" panose="020B0609020202020204" pitchFamily="49" charset="0"/>
              </a:rPr>
              <a:t>import</a:t>
            </a:r>
            <a:r>
              <a:rPr lang="en-GB" dirty="0"/>
              <a:t> if you only want to import a few functions,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E592325-E0BE-ECCF-ACFD-AAFF5DF0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06044"/>
            <a:ext cx="4105507" cy="28948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6060"/>
                </a:solidFill>
                <a:effectLst/>
                <a:latin typeface="Arial Unicode MS"/>
                <a:ea typeface="Rubik"/>
              </a:rPr>
              <a:t>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function1, function2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C2D94D-2A39-6161-D135-01FE8F08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5589"/>
            <a:ext cx="5936494" cy="1044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4C617-F678-28A1-A962-BA602C4E722A}"/>
              </a:ext>
            </a:extLst>
          </p:cNvPr>
          <p:cNvSpPr txBox="1"/>
          <p:nvPr/>
        </p:nvSpPr>
        <p:spPr>
          <a:xfrm>
            <a:off x="838200" y="4106257"/>
            <a:ext cx="30119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 Jan, 1</a:t>
            </a:r>
            <a:r>
              <a:rPr lang="en-US" baseline="30000" dirty="0"/>
              <a:t>st</a:t>
            </a:r>
            <a:r>
              <a:rPr lang="en-US" dirty="0"/>
              <a:t>, 1970 =&gt; 0 second</a:t>
            </a:r>
          </a:p>
        </p:txBody>
      </p:sp>
    </p:spTree>
    <p:extLst>
      <p:ext uri="{BB962C8B-B14F-4D97-AF65-F5344CB8AC3E}">
        <p14:creationId xmlns:p14="http://schemas.microsoft.com/office/powerpoint/2010/main" val="1687911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4123B4-8BC5-B63B-3A62-FC713E9212CD}"/>
              </a:ext>
            </a:extLst>
          </p:cNvPr>
          <p:cNvSpPr txBox="1"/>
          <p:nvPr/>
        </p:nvSpPr>
        <p:spPr>
          <a:xfrm>
            <a:off x="958356" y="1541957"/>
            <a:ext cx="38652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current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93927-77F5-F0D5-339B-2CBFFFE1125F}"/>
              </a:ext>
            </a:extLst>
          </p:cNvPr>
          <p:cNvSpPr txBox="1"/>
          <p:nvPr/>
        </p:nvSpPr>
        <p:spPr>
          <a:xfrm>
            <a:off x="905108" y="4180434"/>
            <a:ext cx="364881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the current time (</a:t>
            </a:r>
            <a:r>
              <a:rPr lang="en-US" dirty="0">
                <a:latin typeface="OCRB" panose="020B0609020202020204" pitchFamily="49" charset="0"/>
              </a:rPr>
              <a:t>time</a:t>
            </a:r>
            <a:r>
              <a:rPr lang="en-US" dirty="0"/>
              <a:t> Module)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B76F34-32B0-4E59-3101-345FCB7E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56" y="1888201"/>
            <a:ext cx="4572396" cy="2743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2F3607-6C3C-08B7-E9EC-02A85F1A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56" y="2162545"/>
            <a:ext cx="7948349" cy="8687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B4BFDA-7DFE-C881-E575-87AE1A473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08" y="4552809"/>
            <a:ext cx="3033023" cy="1066892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B6B5667-88C7-1B73-8C52-DA9A3F1F2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03191"/>
              </p:ext>
            </p:extLst>
          </p:nvPr>
        </p:nvGraphicFramePr>
        <p:xfrm>
          <a:off x="5477504" y="5019428"/>
          <a:ext cx="4038738" cy="975360"/>
        </p:xfrm>
        <a:graphic>
          <a:graphicData uri="http://schemas.openxmlformats.org/drawingml/2006/table">
            <a:tbl>
              <a:tblPr/>
              <a:tblGrid>
                <a:gridCol w="4038738">
                  <a:extLst>
                    <a:ext uri="{9D8B030D-6E8A-4147-A177-3AD203B41FA5}">
                      <a16:colId xmlns:a16="http://schemas.microsoft.com/office/drawing/2014/main" val="1379282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>
                          <a:effectLst/>
                        </a:rPr>
                        <a:t>Get the current time in seconds. It returns the number of seconds since Jan 1, 1970, 00:00:00.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299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DDD24-7172-7AE0-FB0D-64796975ACC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526148" y="5268166"/>
            <a:ext cx="2951356" cy="2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D57AC9-BD67-6349-7AA2-196FE7BE7DE1}"/>
              </a:ext>
            </a:extLst>
          </p:cNvPr>
          <p:cNvSpPr txBox="1"/>
          <p:nvPr/>
        </p:nvSpPr>
        <p:spPr>
          <a:xfrm>
            <a:off x="5477504" y="4221347"/>
            <a:ext cx="4038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Inter-Regular"/>
              </a:rPr>
              <a:t>Get the current time in a human-readable format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B3D36A-64FD-F5A1-CB58-04DECAC37CC6}"/>
              </a:ext>
            </a:extLst>
          </p:cNvPr>
          <p:cNvCxnSpPr>
            <a:stCxn id="29" idx="1"/>
          </p:cNvCxnSpPr>
          <p:nvPr/>
        </p:nvCxnSpPr>
        <p:spPr>
          <a:xfrm flipH="1">
            <a:off x="2660216" y="4544513"/>
            <a:ext cx="2817288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45CE580-E208-B849-6DC1-423CE9A44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56" y="3031300"/>
            <a:ext cx="4160881" cy="62489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D611BA-D72E-FDB3-701F-E6A815A480D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653776" y="3224276"/>
            <a:ext cx="823728" cy="228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A333A5-A362-D37B-22EF-0A788A3C5620}"/>
              </a:ext>
            </a:extLst>
          </p:cNvPr>
          <p:cNvSpPr txBox="1"/>
          <p:nvPr/>
        </p:nvSpPr>
        <p:spPr>
          <a:xfrm>
            <a:off x="5819676" y="818128"/>
            <a:ext cx="61740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OCRB" panose="020B0609020202020204" pitchFamily="49" charset="0"/>
              </a:rPr>
              <a:t>datetime(year, month, day, hour, minute, second, microsecond)</a:t>
            </a:r>
            <a:endParaRPr lang="en-US" dirty="0">
              <a:latin typeface="OCRB" panose="020B060902020202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D18088-0664-EAA0-352C-DB349FA9F3F8}"/>
              </a:ext>
            </a:extLst>
          </p:cNvPr>
          <p:cNvCxnSpPr>
            <a:stCxn id="39" idx="1"/>
          </p:cNvCxnSpPr>
          <p:nvPr/>
        </p:nvCxnSpPr>
        <p:spPr>
          <a:xfrm flipH="1">
            <a:off x="2729517" y="1141294"/>
            <a:ext cx="3090159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BBE88-CB22-F3A6-726B-A2FBB577E90A}"/>
              </a:ext>
            </a:extLst>
          </p:cNvPr>
          <p:cNvSpPr txBox="1"/>
          <p:nvPr/>
        </p:nvSpPr>
        <p:spPr>
          <a:xfrm>
            <a:off x="4708667" y="1060032"/>
            <a:ext cx="8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1046599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41B2C9-F3EC-13A7-C69F-96AEEA85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93" y="2128451"/>
            <a:ext cx="4587638" cy="876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E2C50-441C-E8E7-D7D2-7173ED4388E6}"/>
              </a:ext>
            </a:extLst>
          </p:cNvPr>
          <p:cNvSpPr txBox="1"/>
          <p:nvPr/>
        </p:nvSpPr>
        <p:spPr>
          <a:xfrm>
            <a:off x="1780093" y="1759119"/>
            <a:ext cx="54272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Covert seconds to a readable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71A8D-60EE-FB52-828C-D624773E3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93" y="4103162"/>
            <a:ext cx="4397121" cy="495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22C54-A5A8-F395-4059-4DAB8C386480}"/>
              </a:ext>
            </a:extLst>
          </p:cNvPr>
          <p:cNvSpPr txBox="1"/>
          <p:nvPr/>
        </p:nvSpPr>
        <p:spPr>
          <a:xfrm>
            <a:off x="1688734" y="3456831"/>
            <a:ext cx="617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 timestamps are in UTC </a:t>
            </a:r>
            <a:r>
              <a:rPr lang="en-GB" dirty="0" err="1"/>
              <a:t>timezone</a:t>
            </a:r>
            <a:r>
              <a:rPr lang="en-GB" dirty="0"/>
              <a:t> (a common way to store dates) you should use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7BE0E-757C-DAA5-BAE3-6FE572F00E11}"/>
              </a:ext>
            </a:extLst>
          </p:cNvPr>
          <p:cNvSpPr txBox="1"/>
          <p:nvPr/>
        </p:nvSpPr>
        <p:spPr>
          <a:xfrm>
            <a:off x="7686546" y="2238643"/>
            <a:ext cx="2725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our default time zone is EST. Pay attention to the </a:t>
            </a:r>
            <a:r>
              <a:rPr lang="en-US" b="1" dirty="0">
                <a:solidFill>
                  <a:srgbClr val="C00000"/>
                </a:solidFill>
              </a:rPr>
              <a:t>5 </a:t>
            </a:r>
            <a:r>
              <a:rPr lang="en-US" dirty="0"/>
              <a:t>hours difference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7D6C1-E065-209B-4A66-078CDD0EB0B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93112" y="2700308"/>
            <a:ext cx="2393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5ED56-B5BE-085C-A473-F6415C00779A}"/>
              </a:ext>
            </a:extLst>
          </p:cNvPr>
          <p:cNvCxnSpPr>
            <a:stCxn id="10" idx="1"/>
          </p:cNvCxnSpPr>
          <p:nvPr/>
        </p:nvCxnSpPr>
        <p:spPr>
          <a:xfrm flipH="1">
            <a:off x="5159298" y="2700308"/>
            <a:ext cx="2527248" cy="17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63E8E-E1C2-6223-C370-B63BE7B33E3D}"/>
              </a:ext>
            </a:extLst>
          </p:cNvPr>
          <p:cNvSpPr/>
          <p:nvPr/>
        </p:nvSpPr>
        <p:spPr>
          <a:xfrm>
            <a:off x="4891668" y="2587083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7DCA8D-4907-1161-E4AA-9959BCB49DA7}"/>
              </a:ext>
            </a:extLst>
          </p:cNvPr>
          <p:cNvSpPr/>
          <p:nvPr/>
        </p:nvSpPr>
        <p:spPr>
          <a:xfrm>
            <a:off x="4850783" y="4352689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2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B60-4399-4B03-A2B0-1AD626B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"epoch time"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15C-7111-422D-9384-11B2179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uses a different "epoch time" than the UNIX epoch time.</a:t>
            </a:r>
          </a:p>
          <a:p>
            <a:r>
              <a:rPr lang="en-GB" dirty="0"/>
              <a:t>Mac OS epoch date is Midnight January 1, 2001, UTC</a:t>
            </a:r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Different is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31 years (978307200 seconds)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8C46D-6A97-D528-B363-04BE41D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8A34-1A72-FADE-4A25-FBD40887A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7E49E-646B-6C02-E7EF-016FB678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2" y="2267539"/>
            <a:ext cx="9401283" cy="2470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4F6A1-D1AA-1CEE-07E9-43D3F12E7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2" y="1195726"/>
            <a:ext cx="3010161" cy="845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54CC1-20E7-EC32-54CC-A05B5E96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2" y="5175561"/>
            <a:ext cx="7742591" cy="792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1C3B4-1551-0A39-C984-122598124799}"/>
              </a:ext>
            </a:extLst>
          </p:cNvPr>
          <p:cNvSpPr txBox="1"/>
          <p:nvPr/>
        </p:nvSpPr>
        <p:spPr>
          <a:xfrm>
            <a:off x="978212" y="826394"/>
            <a:ext cx="730866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compute the difference between Unix time and </a:t>
            </a:r>
            <a:r>
              <a:rPr lang="en-US"/>
              <a:t>iOS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64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EB464-5289-1669-77D9-9A010150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stored in memory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2A1D4-9143-F41B-9EB8-C68048043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9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(byte order) is stored in memory.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B4CCDB-819D-48A5-06E8-2F58663D5586}"/>
              </a:ext>
            </a:extLst>
          </p:cNvPr>
          <p:cNvSpPr/>
          <p:nvPr/>
        </p:nvSpPr>
        <p:spPr>
          <a:xfrm>
            <a:off x="3464718" y="3429000"/>
            <a:ext cx="485775" cy="471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FB05E-7EB1-1DCD-BFE9-5CF319796E88}"/>
              </a:ext>
            </a:extLst>
          </p:cNvPr>
          <p:cNvSpPr txBox="1"/>
          <p:nvPr/>
        </p:nvSpPr>
        <p:spPr>
          <a:xfrm>
            <a:off x="2114551" y="4481231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Least significant value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C07044-F39F-8E52-BFE1-3E2D82B5B596}"/>
              </a:ext>
            </a:extLst>
          </p:cNvPr>
          <p:cNvGrpSpPr/>
          <p:nvPr/>
        </p:nvGrpSpPr>
        <p:grpSpPr>
          <a:xfrm>
            <a:off x="3993176" y="2285426"/>
            <a:ext cx="2836440" cy="1359360"/>
            <a:chOff x="3993176" y="2285426"/>
            <a:chExt cx="2836440" cy="13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14:cNvPr>
                <p14:cNvContentPartPr/>
                <p14:nvPr/>
              </p14:nvContentPartPr>
              <p14:xfrm>
                <a:off x="3993176" y="3094706"/>
                <a:ext cx="2047680" cy="55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5176" y="3077066"/>
                  <a:ext cx="20833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14:cNvPr>
                <p14:cNvContentPartPr/>
                <p14:nvPr/>
              </p14:nvContentPartPr>
              <p14:xfrm>
                <a:off x="6057776" y="3100106"/>
                <a:ext cx="8172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9776" y="3082466"/>
                  <a:ext cx="117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14:cNvPr>
                <p14:cNvContentPartPr/>
                <p14:nvPr/>
              </p14:nvContentPartPr>
              <p14:xfrm>
                <a:off x="5756816" y="2285426"/>
                <a:ext cx="1072800" cy="75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39176" y="2267786"/>
                  <a:ext cx="1108440" cy="78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F10752-50FB-3428-0937-535ED01BFBE0}"/>
              </a:ext>
            </a:extLst>
          </p:cNvPr>
          <p:cNvGrpSpPr/>
          <p:nvPr/>
        </p:nvGrpSpPr>
        <p:grpSpPr>
          <a:xfrm>
            <a:off x="4136096" y="3670706"/>
            <a:ext cx="6473160" cy="2446200"/>
            <a:chOff x="4136096" y="3670706"/>
            <a:chExt cx="6473160" cy="24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14:cNvPr>
                <p14:cNvContentPartPr/>
                <p14:nvPr/>
              </p14:nvContentPartPr>
              <p14:xfrm>
                <a:off x="4136096" y="3670706"/>
                <a:ext cx="5938200" cy="159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8096" y="3653066"/>
                  <a:ext cx="597384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14:cNvPr>
                <p14:cNvContentPartPr/>
                <p14:nvPr/>
              </p14:nvContentPartPr>
              <p14:xfrm>
                <a:off x="9922376" y="5107466"/>
                <a:ext cx="237600" cy="1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4376" y="5089826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14:cNvPr>
                <p14:cNvContentPartPr/>
                <p14:nvPr/>
              </p14:nvContentPartPr>
              <p14:xfrm>
                <a:off x="9450416" y="5336066"/>
                <a:ext cx="1158840" cy="78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32776" y="5318426"/>
                  <a:ext cx="1194480" cy="81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F5F7CD-88E6-E32E-2DC6-35EC5B6D253C}"/>
              </a:ext>
            </a:extLst>
          </p:cNvPr>
          <p:cNvGrpSpPr/>
          <p:nvPr/>
        </p:nvGrpSpPr>
        <p:grpSpPr>
          <a:xfrm>
            <a:off x="3607256" y="3928826"/>
            <a:ext cx="233280" cy="572040"/>
            <a:chOff x="3607256" y="3928826"/>
            <a:chExt cx="2332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14:cNvPr>
                <p14:cNvContentPartPr/>
                <p14:nvPr/>
              </p14:nvContentPartPr>
              <p14:xfrm>
                <a:off x="3607256" y="3929186"/>
                <a:ext cx="148320" cy="57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9616" y="3911546"/>
                  <a:ext cx="1839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14:cNvPr>
                <p14:cNvContentPartPr/>
                <p14:nvPr/>
              </p14:nvContentPartPr>
              <p14:xfrm>
                <a:off x="3764216" y="3928826"/>
                <a:ext cx="76320" cy="8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6576" y="3910826"/>
                  <a:ext cx="11196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14:cNvPr>
              <p14:cNvContentPartPr/>
              <p14:nvPr/>
            </p14:nvContentPartPr>
            <p14:xfrm>
              <a:off x="6278096" y="685586"/>
              <a:ext cx="3702600" cy="1015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60456" y="667946"/>
                <a:ext cx="3738240" cy="10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9287788-B33D-3EEE-463E-72CBA729DA5A}"/>
              </a:ext>
            </a:extLst>
          </p:cNvPr>
          <p:cNvGrpSpPr/>
          <p:nvPr/>
        </p:nvGrpSpPr>
        <p:grpSpPr>
          <a:xfrm>
            <a:off x="7886216" y="71066"/>
            <a:ext cx="1565640" cy="370080"/>
            <a:chOff x="7886216" y="71066"/>
            <a:chExt cx="156564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14:cNvPr>
                <p14:cNvContentPartPr/>
                <p14:nvPr/>
              </p14:nvContentPartPr>
              <p14:xfrm>
                <a:off x="7886216" y="236306"/>
                <a:ext cx="269640" cy="204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8576" y="218666"/>
                  <a:ext cx="305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14:cNvPr>
                <p14:cNvContentPartPr/>
                <p14:nvPr/>
              </p14:nvContentPartPr>
              <p14:xfrm>
                <a:off x="8257736" y="199586"/>
                <a:ext cx="277920" cy="233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39736" y="181946"/>
                  <a:ext cx="313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14:cNvPr>
                <p14:cNvContentPartPr/>
                <p14:nvPr/>
              </p14:nvContentPartPr>
              <p14:xfrm>
                <a:off x="8602976" y="84386"/>
                <a:ext cx="220320" cy="31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85336" y="66386"/>
                  <a:ext cx="255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14:cNvPr>
                <p14:cNvContentPartPr/>
                <p14:nvPr/>
              </p14:nvContentPartPr>
              <p14:xfrm>
                <a:off x="9143696" y="242426"/>
                <a:ext cx="14760" cy="171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25696" y="224786"/>
                  <a:ext cx="50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14:cNvPr>
                <p14:cNvContentPartPr/>
                <p14:nvPr/>
              </p14:nvContentPartPr>
              <p14:xfrm>
                <a:off x="9114896" y="71066"/>
                <a:ext cx="14400" cy="2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97256" y="53066"/>
                  <a:ext cx="5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14:cNvPr>
                <p14:cNvContentPartPr/>
                <p14:nvPr/>
              </p14:nvContentPartPr>
              <p14:xfrm>
                <a:off x="9243776" y="192386"/>
                <a:ext cx="208080" cy="186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25776" y="174746"/>
                  <a:ext cx="2437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342B8D-1711-75EB-B0DD-A079536594CC}"/>
              </a:ext>
            </a:extLst>
          </p:cNvPr>
          <p:cNvGrpSpPr/>
          <p:nvPr/>
        </p:nvGrpSpPr>
        <p:grpSpPr>
          <a:xfrm>
            <a:off x="9743456" y="178346"/>
            <a:ext cx="616680" cy="244800"/>
            <a:chOff x="9743456" y="178346"/>
            <a:chExt cx="6166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14:cNvPr>
                <p14:cNvContentPartPr/>
                <p14:nvPr/>
              </p14:nvContentPartPr>
              <p14:xfrm>
                <a:off x="9743456" y="178346"/>
                <a:ext cx="216360" cy="24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25816" y="160706"/>
                  <a:ext cx="252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14:cNvPr>
                <p14:cNvContentPartPr/>
                <p14:nvPr/>
              </p14:nvContentPartPr>
              <p14:xfrm>
                <a:off x="10015256" y="271226"/>
                <a:ext cx="201600" cy="12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97256" y="253226"/>
                  <a:ext cx="237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14:cNvPr>
                <p14:cNvContentPartPr/>
                <p14:nvPr/>
              </p14:nvContentPartPr>
              <p14:xfrm>
                <a:off x="10279496" y="221186"/>
                <a:ext cx="80640" cy="16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61496" y="203546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6A5B11-F20B-11A4-DC9B-875AF99F6D40}"/>
              </a:ext>
            </a:extLst>
          </p:cNvPr>
          <p:cNvGrpSpPr/>
          <p:nvPr/>
        </p:nvGrpSpPr>
        <p:grpSpPr>
          <a:xfrm>
            <a:off x="10722656" y="113906"/>
            <a:ext cx="1007640" cy="373320"/>
            <a:chOff x="10722656" y="113906"/>
            <a:chExt cx="100764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14:cNvPr>
                <p14:cNvContentPartPr/>
                <p14:nvPr/>
              </p14:nvContentPartPr>
              <p14:xfrm>
                <a:off x="10722656" y="135506"/>
                <a:ext cx="171360" cy="25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05016" y="117506"/>
                  <a:ext cx="207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14:cNvPr>
                <p14:cNvContentPartPr/>
                <p14:nvPr/>
              </p14:nvContentPartPr>
              <p14:xfrm>
                <a:off x="11029016" y="113906"/>
                <a:ext cx="43920" cy="29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11376" y="95906"/>
                  <a:ext cx="79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14:cNvPr>
                <p14:cNvContentPartPr/>
                <p14:nvPr/>
              </p14:nvContentPartPr>
              <p14:xfrm>
                <a:off x="11171216" y="257906"/>
                <a:ext cx="178920" cy="14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53216" y="239906"/>
                  <a:ext cx="214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14:cNvPr>
                <p14:cNvContentPartPr/>
                <p14:nvPr/>
              </p14:nvContentPartPr>
              <p14:xfrm>
                <a:off x="11435096" y="207146"/>
                <a:ext cx="87840" cy="25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17096" y="189146"/>
                  <a:ext cx="123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14:cNvPr>
                <p14:cNvContentPartPr/>
                <p14:nvPr/>
              </p14:nvContentPartPr>
              <p14:xfrm>
                <a:off x="11628416" y="242426"/>
                <a:ext cx="101880" cy="24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10416" y="224426"/>
                  <a:ext cx="13752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14:cNvPr>
              <p14:cNvContentPartPr/>
              <p14:nvPr/>
            </p14:nvContentPartPr>
            <p14:xfrm>
              <a:off x="11922896" y="99866"/>
              <a:ext cx="8640" cy="317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904896" y="81866"/>
                <a:ext cx="44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14:cNvPr>
              <p14:cNvContentPartPr/>
              <p14:nvPr/>
            </p14:nvContentPartPr>
            <p14:xfrm>
              <a:off x="11900936" y="549506"/>
              <a:ext cx="57240" cy="89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882936" y="531506"/>
                <a:ext cx="9288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9840B-B109-40DC-9234-D2B22853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8" y="1530422"/>
            <a:ext cx="8045864" cy="3964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0C08-4C42-4366-A7A7-2AE24A9C821E}"/>
              </a:ext>
            </a:extLst>
          </p:cNvPr>
          <p:cNvSpPr txBox="1"/>
          <p:nvPr/>
        </p:nvSpPr>
        <p:spPr>
          <a:xfrm>
            <a:off x="2073068" y="1161090"/>
            <a:ext cx="17873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Byte order</a:t>
            </a:r>
          </a:p>
        </p:txBody>
      </p:sp>
    </p:spTree>
    <p:extLst>
      <p:ext uri="{BB962C8B-B14F-4D97-AF65-F5344CB8AC3E}">
        <p14:creationId xmlns:p14="http://schemas.microsoft.com/office/powerpoint/2010/main" val="151555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35178"/>
              </p:ext>
            </p:extLst>
          </p:nvPr>
        </p:nvGraphicFramePr>
        <p:xfrm>
          <a:off x="1009312" y="2719773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CPU?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02" y="1082695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91" y="1169132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69168" y="2215797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13196" y="2215797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8990516" y="1006259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00346" y="2121570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14:cNvPr>
              <p14:cNvContentPartPr/>
              <p14:nvPr/>
            </p14:nvContentPartPr>
            <p14:xfrm>
              <a:off x="9017365" y="4631447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8365" y="46224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14:cNvPr>
              <p14:cNvContentPartPr/>
              <p14:nvPr/>
            </p14:nvContentPartPr>
            <p14:xfrm>
              <a:off x="11210485" y="4809647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01485" y="48006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058" y="4702283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08" y="460703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9626" y="2944681"/>
            <a:ext cx="1281193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300420" y="437843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14:cNvPr>
              <p14:cNvContentPartPr/>
              <p14:nvPr/>
            </p14:nvContentPartPr>
            <p14:xfrm>
              <a:off x="10348033" y="343452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33" y="34255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14:cNvPr>
              <p14:cNvContentPartPr/>
              <p14:nvPr/>
            </p14:nvContentPartPr>
            <p14:xfrm>
              <a:off x="6110766" y="3049223"/>
              <a:ext cx="603360" cy="54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3126" y="3031583"/>
                <a:ext cx="639000" cy="58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5F45A-6FCA-04B1-3CEE-D1C0C4F4117A}"/>
              </a:ext>
            </a:extLst>
          </p:cNvPr>
          <p:cNvGrpSpPr/>
          <p:nvPr/>
        </p:nvGrpSpPr>
        <p:grpSpPr>
          <a:xfrm>
            <a:off x="5261166" y="3134903"/>
            <a:ext cx="879120" cy="777960"/>
            <a:chOff x="5261166" y="3134903"/>
            <a:chExt cx="87912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14:cNvPr>
                <p14:cNvContentPartPr/>
                <p14:nvPr/>
              </p14:nvContentPartPr>
              <p14:xfrm>
                <a:off x="5261166" y="3256583"/>
                <a:ext cx="864000" cy="11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3166" y="3238583"/>
                  <a:ext cx="899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14:cNvPr>
                <p14:cNvContentPartPr/>
                <p14:nvPr/>
              </p14:nvContentPartPr>
              <p14:xfrm>
                <a:off x="5925006" y="3134903"/>
                <a:ext cx="21528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7006" y="3116903"/>
                  <a:ext cx="250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14:cNvPr>
                <p14:cNvContentPartPr/>
                <p14:nvPr/>
              </p14:nvContentPartPr>
              <p14:xfrm>
                <a:off x="5862726" y="3410663"/>
                <a:ext cx="102600" cy="38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5086" y="3392663"/>
                  <a:ext cx="138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14:cNvPr>
                <p14:cNvContentPartPr/>
                <p14:nvPr/>
              </p14:nvContentPartPr>
              <p14:xfrm>
                <a:off x="5893686" y="3715223"/>
                <a:ext cx="156600" cy="19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6046" y="3697583"/>
                  <a:ext cx="192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14:cNvPr>
                <p14:cNvContentPartPr/>
                <p14:nvPr/>
              </p14:nvContentPartPr>
              <p14:xfrm>
                <a:off x="5311926" y="3649343"/>
                <a:ext cx="159120" cy="1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3926" y="3631343"/>
                  <a:ext cx="194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14:cNvPr>
                <p14:cNvContentPartPr/>
                <p14:nvPr/>
              </p14:nvContentPartPr>
              <p14:xfrm>
                <a:off x="5362326" y="3526583"/>
                <a:ext cx="1512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4686" y="3508943"/>
                  <a:ext cx="50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14:cNvPr>
                <p14:cNvContentPartPr/>
                <p14:nvPr/>
              </p14:nvContentPartPr>
              <p14:xfrm>
                <a:off x="5529366" y="3512183"/>
                <a:ext cx="5256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1726" y="3494543"/>
                  <a:ext cx="88200" cy="24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14:cNvPr>
              <p14:cNvContentPartPr/>
              <p14:nvPr/>
            </p14:nvContentPartPr>
            <p14:xfrm>
              <a:off x="10838678" y="30702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9678" y="3061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7" y="357485"/>
            <a:ext cx="10515600" cy="1325563"/>
          </a:xfrm>
        </p:spPr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1" y="1674216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2" y="176700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156" y="437072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59" y="612983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80" y="460408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080" y="63926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D01BF-50B3-4C1F-A943-AB2FB8F9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68" y="5778779"/>
            <a:ext cx="2925383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4F1A0-1DFB-4533-B0D2-370D2DCC082D}"/>
              </a:ext>
            </a:extLst>
          </p:cNvPr>
          <p:cNvSpPr txBox="1"/>
          <p:nvPr/>
        </p:nvSpPr>
        <p:spPr>
          <a:xfrm>
            <a:off x="8741739" y="5855999"/>
            <a:ext cx="207883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2# </a:t>
            </a:r>
            <a:r>
              <a:rPr lang="en-US" sz="1600" dirty="0"/>
              <a:t>base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433A-FCF6-4195-8AB6-ADC64B0901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01025" y="6131089"/>
            <a:ext cx="540714" cy="17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14:cNvPr>
              <p14:cNvContentPartPr/>
              <p14:nvPr/>
            </p14:nvContentPartPr>
            <p14:xfrm>
              <a:off x="1761638" y="83244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638" y="8238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1555</Words>
  <Application>Microsoft Office PowerPoint</Application>
  <PresentationFormat>Widescreen</PresentationFormat>
  <Paragraphs>308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-apple-system</vt:lpstr>
      <vt:lpstr>Arial Unicode MS</vt:lpstr>
      <vt:lpstr>Inter-Regular</vt:lpstr>
      <vt:lpstr>urw-din</vt:lpstr>
      <vt:lpstr>Arial</vt:lpstr>
      <vt:lpstr>Calibri</vt:lpstr>
      <vt:lpstr>Calibri Light</vt:lpstr>
      <vt:lpstr>Consolas</vt:lpstr>
      <vt:lpstr>Courier New</vt:lpstr>
      <vt:lpstr>Fira Sans</vt:lpstr>
      <vt:lpstr>OCRB</vt:lpstr>
      <vt:lpstr>Times New Roman</vt:lpstr>
      <vt:lpstr>Office Theme</vt:lpstr>
      <vt:lpstr>Number Systems</vt:lpstr>
      <vt:lpstr>Overview</vt:lpstr>
      <vt:lpstr>Number systems</vt:lpstr>
      <vt:lpstr>PowerPoint Presentation</vt:lpstr>
      <vt:lpstr>Conversion among number systems</vt:lpstr>
      <vt:lpstr>Conversion</vt:lpstr>
      <vt:lpstr>Binary Addition </vt:lpstr>
      <vt:lpstr>Decimal to Decimal</vt:lpstr>
      <vt:lpstr>Binary to Decimal</vt:lpstr>
      <vt:lpstr>Binary to Decimal (Python code)</vt:lpstr>
      <vt:lpstr>Hexadecimal to Decimal</vt:lpstr>
      <vt:lpstr>Decimal to Binary</vt:lpstr>
      <vt:lpstr>Decimal to Hexadecimal</vt:lpstr>
      <vt:lpstr>Decimal to Binary and Hex (Python code)</vt:lpstr>
      <vt:lpstr>Binary to Hexadecimal</vt:lpstr>
      <vt:lpstr>ASCII Code</vt:lpstr>
      <vt:lpstr>Bit, Byte</vt:lpstr>
      <vt:lpstr>ASCII - American Standard Code for Information Interchange</vt:lpstr>
      <vt:lpstr>PowerPoint Presentation</vt:lpstr>
      <vt:lpstr>Number and ASCII conversion</vt:lpstr>
      <vt:lpstr>Number and ASCII conversion (Python version)</vt:lpstr>
      <vt:lpstr>What's the difference between ASCII and Unicode (UTF-8)?</vt:lpstr>
      <vt:lpstr>Unicode</vt:lpstr>
      <vt:lpstr>Date conversion</vt:lpstr>
      <vt:lpstr>Unix time</vt:lpstr>
      <vt:lpstr>Unix time (Python version)</vt:lpstr>
      <vt:lpstr>PowerPoint Presentation</vt:lpstr>
      <vt:lpstr>PowerPoint Presentation</vt:lpstr>
      <vt:lpstr>Mac "epoch time"</vt:lpstr>
      <vt:lpstr>PowerPoint Presentation</vt:lpstr>
      <vt:lpstr>Data stored in memory </vt:lpstr>
      <vt:lpstr>Endianness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2023-01-29T21:42:51Z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2022-09-12T13:08:52Z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f51273a7-838b-426e-afce-be0f70027583</vt:lpwstr>
  </property>
  <property fmtid="{D5CDD505-2E9C-101B-9397-08002B2CF9AE}" pid="8" name="MSIP_Label_2f46707a-0714-4b19-9e75-9e86a08e862d_ContentBits">
    <vt:lpwstr>0</vt:lpwstr>
  </property>
</Properties>
</file>