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2" r:id="rId3"/>
    <p:sldId id="276" r:id="rId4"/>
    <p:sldId id="277" r:id="rId5"/>
    <p:sldId id="286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74" r:id="rId14"/>
    <p:sldId id="261" r:id="rId15"/>
    <p:sldId id="269" r:id="rId16"/>
    <p:sldId id="270" r:id="rId17"/>
    <p:sldId id="275" r:id="rId18"/>
    <p:sldId id="268" r:id="rId19"/>
    <p:sldId id="273" r:id="rId20"/>
    <p:sldId id="257" r:id="rId21"/>
    <p:sldId id="258" r:id="rId22"/>
    <p:sldId id="259" r:id="rId23"/>
    <p:sldId id="260" r:id="rId24"/>
    <p:sldId id="262" r:id="rId25"/>
    <p:sldId id="264" r:id="rId26"/>
    <p:sldId id="267" r:id="rId27"/>
    <p:sldId id="27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AEAEAE"/>
    <a:srgbClr val="AB51D6"/>
    <a:srgbClr val="FF9A00"/>
    <a:srgbClr val="D81E00"/>
    <a:srgbClr val="00AAD6"/>
    <a:srgbClr val="318EFD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585D3D-BBB5-49ED-BAF1-BD44A9B37397}" v="48" dt="2023-01-24T01:31:33.44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29" autoAdjust="0"/>
  </p:normalViewPr>
  <p:slideViewPr>
    <p:cSldViewPr snapToGrid="0">
      <p:cViewPr varScale="1">
        <p:scale>
          <a:sx n="95" d="100"/>
          <a:sy n="95" d="100"/>
        </p:scale>
        <p:origin x="86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95573621-88EF-4CB0-9468-F87973D2B044}"/>
    <pc:docChg chg="undo custSel addSld modSld">
      <pc:chgData name="Weifeng Xu" userId="e7aed605-a3dd-4d5a-a692-a87037af107b" providerId="ADAL" clId="{95573621-88EF-4CB0-9468-F87973D2B044}" dt="2022-08-03T11:07:52.569" v="1125" actId="20577"/>
      <pc:docMkLst>
        <pc:docMk/>
      </pc:docMkLst>
      <pc:sldChg chg="modSp mod">
        <pc:chgData name="Weifeng Xu" userId="e7aed605-a3dd-4d5a-a692-a87037af107b" providerId="ADAL" clId="{95573621-88EF-4CB0-9468-F87973D2B044}" dt="2022-07-20T14:28:36.898" v="13" actId="20577"/>
        <pc:sldMkLst>
          <pc:docMk/>
          <pc:sldMk cId="1323245308" sldId="256"/>
        </pc:sldMkLst>
        <pc:spChg chg="mod">
          <ac:chgData name="Weifeng Xu" userId="e7aed605-a3dd-4d5a-a692-a87037af107b" providerId="ADAL" clId="{95573621-88EF-4CB0-9468-F87973D2B044}" dt="2022-07-20T14:28:36.898" v="13" actId="20577"/>
          <ac:spMkLst>
            <pc:docMk/>
            <pc:sldMk cId="1323245308" sldId="256"/>
            <ac:spMk id="2" creationId="{B476BAF9-88AC-4600-B511-347782B9C875}"/>
          </ac:spMkLst>
        </pc:spChg>
      </pc:sldChg>
      <pc:sldChg chg="addSp delSp modSp new mod modClrScheme chgLayout">
        <pc:chgData name="Weifeng Xu" userId="e7aed605-a3dd-4d5a-a692-a87037af107b" providerId="ADAL" clId="{95573621-88EF-4CB0-9468-F87973D2B044}" dt="2022-07-28T16:44:34.417" v="613" actId="1076"/>
        <pc:sldMkLst>
          <pc:docMk/>
          <pc:sldMk cId="1185928901" sldId="257"/>
        </pc:sldMkLst>
        <pc:spChg chg="del">
          <ac:chgData name="Weifeng Xu" userId="e7aed605-a3dd-4d5a-a692-a87037af107b" providerId="ADAL" clId="{95573621-88EF-4CB0-9468-F87973D2B044}" dt="2022-07-28T14:41:34.851" v="15" actId="700"/>
          <ac:spMkLst>
            <pc:docMk/>
            <pc:sldMk cId="1185928901" sldId="257"/>
            <ac:spMk id="2" creationId="{589118C5-69FF-09C7-8291-913C8E210705}"/>
          </ac:spMkLst>
        </pc:spChg>
        <pc:spChg chg="del">
          <ac:chgData name="Weifeng Xu" userId="e7aed605-a3dd-4d5a-a692-a87037af107b" providerId="ADAL" clId="{95573621-88EF-4CB0-9468-F87973D2B044}" dt="2022-07-28T14:41:34.851" v="15" actId="700"/>
          <ac:spMkLst>
            <pc:docMk/>
            <pc:sldMk cId="1185928901" sldId="257"/>
            <ac:spMk id="3" creationId="{11A35F40-8F7C-50C4-1BBE-4467AC085A52}"/>
          </ac:spMkLst>
        </pc:spChg>
        <pc:spChg chg="add mod">
          <ac:chgData name="Weifeng Xu" userId="e7aed605-a3dd-4d5a-a692-a87037af107b" providerId="ADAL" clId="{95573621-88EF-4CB0-9468-F87973D2B044}" dt="2022-07-28T16:44:34.417" v="613" actId="1076"/>
          <ac:spMkLst>
            <pc:docMk/>
            <pc:sldMk cId="1185928901" sldId="257"/>
            <ac:spMk id="8" creationId="{6B8CE460-2E24-8F55-E77F-81FB40C64AF2}"/>
          </ac:spMkLst>
        </pc:spChg>
        <pc:spChg chg="add mod">
          <ac:chgData name="Weifeng Xu" userId="e7aed605-a3dd-4d5a-a692-a87037af107b" providerId="ADAL" clId="{95573621-88EF-4CB0-9468-F87973D2B044}" dt="2022-07-28T16:44:23.955" v="611" actId="1076"/>
          <ac:spMkLst>
            <pc:docMk/>
            <pc:sldMk cId="1185928901" sldId="257"/>
            <ac:spMk id="9" creationId="{1BD3E864-0B8C-72D1-4E3B-E1543DA43A99}"/>
          </ac:spMkLst>
        </pc:spChg>
        <pc:spChg chg="add mod">
          <ac:chgData name="Weifeng Xu" userId="e7aed605-a3dd-4d5a-a692-a87037af107b" providerId="ADAL" clId="{95573621-88EF-4CB0-9468-F87973D2B044}" dt="2022-07-28T16:44:31.765" v="612" actId="1076"/>
          <ac:spMkLst>
            <pc:docMk/>
            <pc:sldMk cId="1185928901" sldId="257"/>
            <ac:spMk id="10" creationId="{1F86547C-D5EF-A2D1-EF44-1DD2FEEAEA10}"/>
          </ac:spMkLst>
        </pc:spChg>
        <pc:picChg chg="add mod">
          <ac:chgData name="Weifeng Xu" userId="e7aed605-a3dd-4d5a-a692-a87037af107b" providerId="ADAL" clId="{95573621-88EF-4CB0-9468-F87973D2B044}" dt="2022-07-28T16:44:31.765" v="612" actId="1076"/>
          <ac:picMkLst>
            <pc:docMk/>
            <pc:sldMk cId="1185928901" sldId="257"/>
            <ac:picMk id="5" creationId="{96337335-AC62-76C2-D17A-946327FD7970}"/>
          </ac:picMkLst>
        </pc:picChg>
        <pc:picChg chg="add mod">
          <ac:chgData name="Weifeng Xu" userId="e7aed605-a3dd-4d5a-a692-a87037af107b" providerId="ADAL" clId="{95573621-88EF-4CB0-9468-F87973D2B044}" dt="2022-07-28T16:44:23.955" v="611" actId="1076"/>
          <ac:picMkLst>
            <pc:docMk/>
            <pc:sldMk cId="1185928901" sldId="257"/>
            <ac:picMk id="7" creationId="{5BAF284D-0086-F69D-2EF2-4C127029B131}"/>
          </ac:picMkLst>
        </pc:picChg>
      </pc:sldChg>
      <pc:sldChg chg="addSp delSp modSp new mod">
        <pc:chgData name="Weifeng Xu" userId="e7aed605-a3dd-4d5a-a692-a87037af107b" providerId="ADAL" clId="{95573621-88EF-4CB0-9468-F87973D2B044}" dt="2022-07-28T15:27:32.110" v="213" actId="1076"/>
        <pc:sldMkLst>
          <pc:docMk/>
          <pc:sldMk cId="4244520866" sldId="258"/>
        </pc:sldMkLst>
        <pc:spChg chg="add del mod">
          <ac:chgData name="Weifeng Xu" userId="e7aed605-a3dd-4d5a-a692-a87037af107b" providerId="ADAL" clId="{95573621-88EF-4CB0-9468-F87973D2B044}" dt="2022-07-28T15:03:16.706" v="120" actId="22"/>
          <ac:spMkLst>
            <pc:docMk/>
            <pc:sldMk cId="4244520866" sldId="258"/>
            <ac:spMk id="6" creationId="{600B94F7-7A78-C7B3-934A-2B671460DA3A}"/>
          </ac:spMkLst>
        </pc:spChg>
        <pc:spChg chg="add del">
          <ac:chgData name="Weifeng Xu" userId="e7aed605-a3dd-4d5a-a692-a87037af107b" providerId="ADAL" clId="{95573621-88EF-4CB0-9468-F87973D2B044}" dt="2022-07-28T15:05:20.409" v="137" actId="22"/>
          <ac:spMkLst>
            <pc:docMk/>
            <pc:sldMk cId="4244520866" sldId="258"/>
            <ac:spMk id="9" creationId="{F515B772-B286-AB93-26C3-1D799B9237C6}"/>
          </ac:spMkLst>
        </pc:spChg>
        <pc:spChg chg="add mod">
          <ac:chgData name="Weifeng Xu" userId="e7aed605-a3dd-4d5a-a692-a87037af107b" providerId="ADAL" clId="{95573621-88EF-4CB0-9468-F87973D2B044}" dt="2022-07-28T15:27:32.110" v="213" actId="1076"/>
          <ac:spMkLst>
            <pc:docMk/>
            <pc:sldMk cId="4244520866" sldId="258"/>
            <ac:spMk id="12" creationId="{DE4818B4-17EA-AC73-A97A-A84BE2A51652}"/>
          </ac:spMkLst>
        </pc:spChg>
        <pc:grpChg chg="mod">
          <ac:chgData name="Weifeng Xu" userId="e7aed605-a3dd-4d5a-a692-a87037af107b" providerId="ADAL" clId="{95573621-88EF-4CB0-9468-F87973D2B044}" dt="2022-07-28T15:09:13.759" v="177"/>
          <ac:grpSpMkLst>
            <pc:docMk/>
            <pc:sldMk cId="4244520866" sldId="258"/>
            <ac:grpSpMk id="15" creationId="{731EB2DA-6170-B402-8D19-7E0A6ACF3B04}"/>
          </ac:grpSpMkLst>
        </pc:grpChg>
        <pc:graphicFrameChg chg="add mod modGraphic">
          <ac:chgData name="Weifeng Xu" userId="e7aed605-a3dd-4d5a-a692-a87037af107b" providerId="ADAL" clId="{95573621-88EF-4CB0-9468-F87973D2B044}" dt="2022-07-28T15:26:55.636" v="211" actId="108"/>
          <ac:graphicFrameMkLst>
            <pc:docMk/>
            <pc:sldMk cId="4244520866" sldId="258"/>
            <ac:graphicFrameMk id="7" creationId="{589C0E13-9499-81FE-3214-1F3678EECCAD}"/>
          </ac:graphicFrameMkLst>
        </pc:graphicFrameChg>
        <pc:graphicFrameChg chg="add del mod">
          <ac:chgData name="Weifeng Xu" userId="e7aed605-a3dd-4d5a-a692-a87037af107b" providerId="ADAL" clId="{95573621-88EF-4CB0-9468-F87973D2B044}" dt="2022-07-28T15:05:29.093" v="139"/>
          <ac:graphicFrameMkLst>
            <pc:docMk/>
            <pc:sldMk cId="4244520866" sldId="258"/>
            <ac:graphicFrameMk id="10" creationId="{E9369E3C-17EA-958B-252C-CC302B182EA8}"/>
          </ac:graphicFrameMkLst>
        </pc:graphicFrameChg>
        <pc:picChg chg="add del mod modCrop">
          <ac:chgData name="Weifeng Xu" userId="e7aed605-a3dd-4d5a-a692-a87037af107b" providerId="ADAL" clId="{95573621-88EF-4CB0-9468-F87973D2B044}" dt="2022-07-28T15:00:43.304" v="107" actId="478"/>
          <ac:picMkLst>
            <pc:docMk/>
            <pc:sldMk cId="4244520866" sldId="258"/>
            <ac:picMk id="2" creationId="{C39D2F1C-5796-D6A4-5699-2E6C1240F9F5}"/>
          </ac:picMkLst>
        </pc:picChg>
        <pc:picChg chg="add mod">
          <ac:chgData name="Weifeng Xu" userId="e7aed605-a3dd-4d5a-a692-a87037af107b" providerId="ADAL" clId="{95573621-88EF-4CB0-9468-F87973D2B044}" dt="2022-07-28T15:02:51.819" v="113" actId="1076"/>
          <ac:picMkLst>
            <pc:docMk/>
            <pc:sldMk cId="4244520866" sldId="258"/>
            <ac:picMk id="4" creationId="{DAB40F98-0D34-FE2A-F36E-FA7527BD5DF9}"/>
          </ac:picMkLst>
        </pc:picChg>
        <pc:inkChg chg="add del mod">
          <ac:chgData name="Weifeng Xu" userId="e7aed605-a3dd-4d5a-a692-a87037af107b" providerId="ADAL" clId="{95573621-88EF-4CB0-9468-F87973D2B044}" dt="2022-07-28T15:09:14.079" v="178" actId="9405"/>
          <ac:inkMkLst>
            <pc:docMk/>
            <pc:sldMk cId="4244520866" sldId="258"/>
            <ac:inkMk id="13" creationId="{98C299DA-A6BA-9739-D33B-C1B1141D211A}"/>
          </ac:inkMkLst>
        </pc:inkChg>
        <pc:inkChg chg="add del mod">
          <ac:chgData name="Weifeng Xu" userId="e7aed605-a3dd-4d5a-a692-a87037af107b" providerId="ADAL" clId="{95573621-88EF-4CB0-9468-F87973D2B044}" dt="2022-07-28T15:09:13.759" v="177"/>
          <ac:inkMkLst>
            <pc:docMk/>
            <pc:sldMk cId="4244520866" sldId="258"/>
            <ac:inkMk id="14" creationId="{82FB903E-97E7-64B6-BA34-90C545D29F24}"/>
          </ac:inkMkLst>
        </pc:inkChg>
        <pc:cxnChg chg="add mod">
          <ac:chgData name="Weifeng Xu" userId="e7aed605-a3dd-4d5a-a692-a87037af107b" providerId="ADAL" clId="{95573621-88EF-4CB0-9468-F87973D2B044}" dt="2022-07-28T15:27:15.624" v="212" actId="14100"/>
          <ac:cxnSpMkLst>
            <pc:docMk/>
            <pc:sldMk cId="4244520866" sldId="258"/>
            <ac:cxnSpMk id="17" creationId="{30D97ACA-EFDD-49AC-183D-74C22C17F413}"/>
          </ac:cxnSpMkLst>
        </pc:cxnChg>
      </pc:sldChg>
      <pc:sldChg chg="addSp modSp new mod">
        <pc:chgData name="Weifeng Xu" userId="e7aed605-a3dd-4d5a-a692-a87037af107b" providerId="ADAL" clId="{95573621-88EF-4CB0-9468-F87973D2B044}" dt="2022-07-28T15:48:21.796" v="536" actId="1076"/>
        <pc:sldMkLst>
          <pc:docMk/>
          <pc:sldMk cId="623259856" sldId="259"/>
        </pc:sldMkLst>
        <pc:spChg chg="add mod">
          <ac:chgData name="Weifeng Xu" userId="e7aed605-a3dd-4d5a-a692-a87037af107b" providerId="ADAL" clId="{95573621-88EF-4CB0-9468-F87973D2B044}" dt="2022-07-28T15:48:21.796" v="536" actId="1076"/>
          <ac:spMkLst>
            <pc:docMk/>
            <pc:sldMk cId="623259856" sldId="259"/>
            <ac:spMk id="4" creationId="{2382CFA3-7640-A7EF-5016-DB5AEEA26A11}"/>
          </ac:spMkLst>
        </pc:spChg>
        <pc:picChg chg="add mod">
          <ac:chgData name="Weifeng Xu" userId="e7aed605-a3dd-4d5a-a692-a87037af107b" providerId="ADAL" clId="{95573621-88EF-4CB0-9468-F87973D2B044}" dt="2022-07-28T15:48:21.796" v="536" actId="1076"/>
          <ac:picMkLst>
            <pc:docMk/>
            <pc:sldMk cId="623259856" sldId="259"/>
            <ac:picMk id="3" creationId="{5DE331C4-215B-82D5-5F0D-F4F092BF6C53}"/>
          </ac:picMkLst>
        </pc:picChg>
      </pc:sldChg>
      <pc:sldChg chg="addSp modSp new mod">
        <pc:chgData name="Weifeng Xu" userId="e7aed605-a3dd-4d5a-a692-a87037af107b" providerId="ADAL" clId="{95573621-88EF-4CB0-9468-F87973D2B044}" dt="2022-07-28T16:40:50.588" v="573" actId="6549"/>
        <pc:sldMkLst>
          <pc:docMk/>
          <pc:sldMk cId="752652354" sldId="260"/>
        </pc:sldMkLst>
        <pc:spChg chg="add mod">
          <ac:chgData name="Weifeng Xu" userId="e7aed605-a3dd-4d5a-a692-a87037af107b" providerId="ADAL" clId="{95573621-88EF-4CB0-9468-F87973D2B044}" dt="2022-07-28T16:40:50.588" v="573" actId="6549"/>
          <ac:spMkLst>
            <pc:docMk/>
            <pc:sldMk cId="752652354" sldId="260"/>
            <ac:spMk id="4" creationId="{7B73E046-7769-374B-F7C9-3B243A9732BE}"/>
          </ac:spMkLst>
        </pc:spChg>
        <pc:picChg chg="add mod">
          <ac:chgData name="Weifeng Xu" userId="e7aed605-a3dd-4d5a-a692-a87037af107b" providerId="ADAL" clId="{95573621-88EF-4CB0-9468-F87973D2B044}" dt="2022-07-28T15:49:01.227" v="540" actId="14100"/>
          <ac:picMkLst>
            <pc:docMk/>
            <pc:sldMk cId="752652354" sldId="260"/>
            <ac:picMk id="3" creationId="{58F5CB63-E805-DDC6-F7C0-036D440F6E11}"/>
          </ac:picMkLst>
        </pc:picChg>
      </pc:sldChg>
      <pc:sldChg chg="addSp new mod">
        <pc:chgData name="Weifeng Xu" userId="e7aed605-a3dd-4d5a-a692-a87037af107b" providerId="ADAL" clId="{95573621-88EF-4CB0-9468-F87973D2B044}" dt="2022-07-28T21:15:08.139" v="615" actId="22"/>
        <pc:sldMkLst>
          <pc:docMk/>
          <pc:sldMk cId="4201276766" sldId="261"/>
        </pc:sldMkLst>
        <pc:picChg chg="add">
          <ac:chgData name="Weifeng Xu" userId="e7aed605-a3dd-4d5a-a692-a87037af107b" providerId="ADAL" clId="{95573621-88EF-4CB0-9468-F87973D2B044}" dt="2022-07-28T21:15:08.139" v="615" actId="22"/>
          <ac:picMkLst>
            <pc:docMk/>
            <pc:sldMk cId="4201276766" sldId="261"/>
            <ac:picMk id="3" creationId="{2BC73066-5719-D6E0-F846-5BD60573DA5A}"/>
          </ac:picMkLst>
        </pc:picChg>
      </pc:sldChg>
      <pc:sldChg chg="addSp modSp new mod modNotesTx">
        <pc:chgData name="Weifeng Xu" userId="e7aed605-a3dd-4d5a-a692-a87037af107b" providerId="ADAL" clId="{95573621-88EF-4CB0-9468-F87973D2B044}" dt="2022-07-29T00:44:20.996" v="628" actId="20577"/>
        <pc:sldMkLst>
          <pc:docMk/>
          <pc:sldMk cId="2942208199" sldId="262"/>
        </pc:sldMkLst>
        <pc:picChg chg="add mod">
          <ac:chgData name="Weifeng Xu" userId="e7aed605-a3dd-4d5a-a692-a87037af107b" providerId="ADAL" clId="{95573621-88EF-4CB0-9468-F87973D2B044}" dt="2022-07-29T00:44:12.717" v="621" actId="1076"/>
          <ac:picMkLst>
            <pc:docMk/>
            <pc:sldMk cId="2942208199" sldId="262"/>
            <ac:picMk id="3" creationId="{34338A07-BB6A-5A4A-E595-330439FD98F0}"/>
          </ac:picMkLst>
        </pc:picChg>
      </pc:sldChg>
      <pc:sldChg chg="addSp modSp new mod">
        <pc:chgData name="Weifeng Xu" userId="e7aed605-a3dd-4d5a-a692-a87037af107b" providerId="ADAL" clId="{95573621-88EF-4CB0-9468-F87973D2B044}" dt="2022-07-29T02:26:10.609" v="632" actId="1076"/>
        <pc:sldMkLst>
          <pc:docMk/>
          <pc:sldMk cId="447295001" sldId="263"/>
        </pc:sldMkLst>
        <pc:picChg chg="add mod">
          <ac:chgData name="Weifeng Xu" userId="e7aed605-a3dd-4d5a-a692-a87037af107b" providerId="ADAL" clId="{95573621-88EF-4CB0-9468-F87973D2B044}" dt="2022-07-29T02:26:10.609" v="632" actId="1076"/>
          <ac:picMkLst>
            <pc:docMk/>
            <pc:sldMk cId="447295001" sldId="263"/>
            <ac:picMk id="3" creationId="{B41E06D3-DB23-641C-DD90-F836FD19591D}"/>
          </ac:picMkLst>
        </pc:picChg>
      </pc:sldChg>
      <pc:sldChg chg="addSp delSp modSp new mod">
        <pc:chgData name="Weifeng Xu" userId="e7aed605-a3dd-4d5a-a692-a87037af107b" providerId="ADAL" clId="{95573621-88EF-4CB0-9468-F87973D2B044}" dt="2022-07-29T20:04:53.684" v="645" actId="1076"/>
        <pc:sldMkLst>
          <pc:docMk/>
          <pc:sldMk cId="3762378189" sldId="264"/>
        </pc:sldMkLst>
        <pc:spChg chg="add del mod">
          <ac:chgData name="Weifeng Xu" userId="e7aed605-a3dd-4d5a-a692-a87037af107b" providerId="ADAL" clId="{95573621-88EF-4CB0-9468-F87973D2B044}" dt="2022-07-29T20:02:37.254" v="641" actId="478"/>
          <ac:spMkLst>
            <pc:docMk/>
            <pc:sldMk cId="3762378189" sldId="264"/>
            <ac:spMk id="4" creationId="{3391700A-FC4A-B9D6-6BC6-D018446FBE2F}"/>
          </ac:spMkLst>
        </pc:spChg>
        <pc:picChg chg="add mod">
          <ac:chgData name="Weifeng Xu" userId="e7aed605-a3dd-4d5a-a692-a87037af107b" providerId="ADAL" clId="{95573621-88EF-4CB0-9468-F87973D2B044}" dt="2022-07-29T20:04:53.684" v="645" actId="1076"/>
          <ac:picMkLst>
            <pc:docMk/>
            <pc:sldMk cId="3762378189" sldId="264"/>
            <ac:picMk id="3" creationId="{82F2E91E-2C9E-C581-012E-BE1B1B8F9C58}"/>
          </ac:picMkLst>
        </pc:picChg>
      </pc:sldChg>
      <pc:sldChg chg="addSp delSp modSp new mod">
        <pc:chgData name="Weifeng Xu" userId="e7aed605-a3dd-4d5a-a692-a87037af107b" providerId="ADAL" clId="{95573621-88EF-4CB0-9468-F87973D2B044}" dt="2022-08-03T11:07:52.569" v="1125" actId="20577"/>
        <pc:sldMkLst>
          <pc:docMk/>
          <pc:sldMk cId="3165820252" sldId="265"/>
        </pc:sldMkLst>
        <pc:spChg chg="add mod">
          <ac:chgData name="Weifeng Xu" userId="e7aed605-a3dd-4d5a-a692-a87037af107b" providerId="ADAL" clId="{95573621-88EF-4CB0-9468-F87973D2B044}" dt="2022-07-29T20:49:44.478" v="988" actId="1076"/>
          <ac:spMkLst>
            <pc:docMk/>
            <pc:sldMk cId="3165820252" sldId="265"/>
            <ac:spMk id="4" creationId="{1DF76532-EE8E-59DF-76B5-1C3ED5171A13}"/>
          </ac:spMkLst>
        </pc:spChg>
        <pc:spChg chg="add del mod">
          <ac:chgData name="Weifeng Xu" userId="e7aed605-a3dd-4d5a-a692-a87037af107b" providerId="ADAL" clId="{95573621-88EF-4CB0-9468-F87973D2B044}" dt="2022-07-29T20:46:10.762" v="958" actId="478"/>
          <ac:spMkLst>
            <pc:docMk/>
            <pc:sldMk cId="3165820252" sldId="265"/>
            <ac:spMk id="6" creationId="{604D8D0E-37F9-5029-A01F-C3783A0AA17E}"/>
          </ac:spMkLst>
        </pc:spChg>
        <pc:spChg chg="add mod">
          <ac:chgData name="Weifeng Xu" userId="e7aed605-a3dd-4d5a-a692-a87037af107b" providerId="ADAL" clId="{95573621-88EF-4CB0-9468-F87973D2B044}" dt="2022-07-30T02:08:39.305" v="999" actId="1076"/>
          <ac:spMkLst>
            <pc:docMk/>
            <pc:sldMk cId="3165820252" sldId="265"/>
            <ac:spMk id="40" creationId="{278505BD-32CA-22F8-89E4-0094DA69E237}"/>
          </ac:spMkLst>
        </pc:spChg>
        <pc:spChg chg="add mod">
          <ac:chgData name="Weifeng Xu" userId="e7aed605-a3dd-4d5a-a692-a87037af107b" providerId="ADAL" clId="{95573621-88EF-4CB0-9468-F87973D2B044}" dt="2022-07-30T02:08:39.305" v="999" actId="1076"/>
          <ac:spMkLst>
            <pc:docMk/>
            <pc:sldMk cId="3165820252" sldId="265"/>
            <ac:spMk id="42" creationId="{FBAFA5CF-15FC-B7E1-0074-0FE034C63190}"/>
          </ac:spMkLst>
        </pc:spChg>
        <pc:spChg chg="add mod">
          <ac:chgData name="Weifeng Xu" userId="e7aed605-a3dd-4d5a-a692-a87037af107b" providerId="ADAL" clId="{95573621-88EF-4CB0-9468-F87973D2B044}" dt="2022-07-30T02:08:10.100" v="997" actId="1076"/>
          <ac:spMkLst>
            <pc:docMk/>
            <pc:sldMk cId="3165820252" sldId="265"/>
            <ac:spMk id="43" creationId="{149BEE16-A5BE-EF30-D1BF-4AE894D19395}"/>
          </ac:spMkLst>
        </pc:spChg>
        <pc:spChg chg="add mod">
          <ac:chgData name="Weifeng Xu" userId="e7aed605-a3dd-4d5a-a692-a87037af107b" providerId="ADAL" clId="{95573621-88EF-4CB0-9468-F87973D2B044}" dt="2022-07-30T02:08:10.100" v="997" actId="1076"/>
          <ac:spMkLst>
            <pc:docMk/>
            <pc:sldMk cId="3165820252" sldId="265"/>
            <ac:spMk id="44" creationId="{27CE3F8F-F2D2-39D2-B0C4-02CB13D9C8D0}"/>
          </ac:spMkLst>
        </pc:spChg>
        <pc:spChg chg="add mod">
          <ac:chgData name="Weifeng Xu" userId="e7aed605-a3dd-4d5a-a692-a87037af107b" providerId="ADAL" clId="{95573621-88EF-4CB0-9468-F87973D2B044}" dt="2022-07-30T02:08:10.100" v="997" actId="1076"/>
          <ac:spMkLst>
            <pc:docMk/>
            <pc:sldMk cId="3165820252" sldId="265"/>
            <ac:spMk id="46" creationId="{2F2C2C39-76C9-A73B-7352-CA99841B6D38}"/>
          </ac:spMkLst>
        </pc:spChg>
        <pc:spChg chg="add mod">
          <ac:chgData name="Weifeng Xu" userId="e7aed605-a3dd-4d5a-a692-a87037af107b" providerId="ADAL" clId="{95573621-88EF-4CB0-9468-F87973D2B044}" dt="2022-07-30T02:08:10.100" v="997" actId="1076"/>
          <ac:spMkLst>
            <pc:docMk/>
            <pc:sldMk cId="3165820252" sldId="265"/>
            <ac:spMk id="47" creationId="{AB2C7635-7856-13C8-FE04-735557429751}"/>
          </ac:spMkLst>
        </pc:spChg>
        <pc:spChg chg="add mod">
          <ac:chgData name="Weifeng Xu" userId="e7aed605-a3dd-4d5a-a692-a87037af107b" providerId="ADAL" clId="{95573621-88EF-4CB0-9468-F87973D2B044}" dt="2022-07-30T02:08:10.100" v="997" actId="1076"/>
          <ac:spMkLst>
            <pc:docMk/>
            <pc:sldMk cId="3165820252" sldId="265"/>
            <ac:spMk id="48" creationId="{F4807AAD-E186-44B6-B38A-FF83757FE31C}"/>
          </ac:spMkLst>
        </pc:spChg>
        <pc:spChg chg="add mod">
          <ac:chgData name="Weifeng Xu" userId="e7aed605-a3dd-4d5a-a692-a87037af107b" providerId="ADAL" clId="{95573621-88EF-4CB0-9468-F87973D2B044}" dt="2022-08-03T11:07:52.569" v="1125" actId="20577"/>
          <ac:spMkLst>
            <pc:docMk/>
            <pc:sldMk cId="3165820252" sldId="265"/>
            <ac:spMk id="49" creationId="{1ED5DB37-491D-D91C-0A10-1BD3DFE000BC}"/>
          </ac:spMkLst>
        </pc:spChg>
        <pc:spChg chg="add mod">
          <ac:chgData name="Weifeng Xu" userId="e7aed605-a3dd-4d5a-a692-a87037af107b" providerId="ADAL" clId="{95573621-88EF-4CB0-9468-F87973D2B044}" dt="2022-07-30T02:08:10.100" v="997" actId="1076"/>
          <ac:spMkLst>
            <pc:docMk/>
            <pc:sldMk cId="3165820252" sldId="265"/>
            <ac:spMk id="50" creationId="{13847A22-07EC-C8CF-2EE4-FA4A385298E9}"/>
          </ac:spMkLst>
        </pc:spChg>
        <pc:grpChg chg="mod">
          <ac:chgData name="Weifeng Xu" userId="e7aed605-a3dd-4d5a-a692-a87037af107b" providerId="ADAL" clId="{95573621-88EF-4CB0-9468-F87973D2B044}" dt="2022-07-29T20:39:36.326" v="760"/>
          <ac:grpSpMkLst>
            <pc:docMk/>
            <pc:sldMk cId="3165820252" sldId="265"/>
            <ac:grpSpMk id="10" creationId="{8BF03E9F-2A32-9C32-2873-4F00ADBF2637}"/>
          </ac:grpSpMkLst>
        </pc:grpChg>
        <pc:grpChg chg="mod">
          <ac:chgData name="Weifeng Xu" userId="e7aed605-a3dd-4d5a-a692-a87037af107b" providerId="ADAL" clId="{95573621-88EF-4CB0-9468-F87973D2B044}" dt="2022-07-29T20:40:56.744" v="808"/>
          <ac:grpSpMkLst>
            <pc:docMk/>
            <pc:sldMk cId="3165820252" sldId="265"/>
            <ac:grpSpMk id="13" creationId="{1256409C-AC5A-F182-D7ED-0F6A0CE064AB}"/>
          </ac:grpSpMkLst>
        </pc:grpChg>
        <pc:grpChg chg="add del mod">
          <ac:chgData name="Weifeng Xu" userId="e7aed605-a3dd-4d5a-a692-a87037af107b" providerId="ADAL" clId="{95573621-88EF-4CB0-9468-F87973D2B044}" dt="2022-07-29T20:40:55.984" v="802"/>
          <ac:grpSpMkLst>
            <pc:docMk/>
            <pc:sldMk cId="3165820252" sldId="265"/>
            <ac:grpSpMk id="19" creationId="{AD8D7BFA-6F19-B7EF-2D41-7F65471D98B1}"/>
          </ac:grpSpMkLst>
        </pc:grpChg>
        <pc:grpChg chg="mod">
          <ac:chgData name="Weifeng Xu" userId="e7aed605-a3dd-4d5a-a692-a87037af107b" providerId="ADAL" clId="{95573621-88EF-4CB0-9468-F87973D2B044}" dt="2022-07-29T20:40:54.330" v="790"/>
          <ac:grpSpMkLst>
            <pc:docMk/>
            <pc:sldMk cId="3165820252" sldId="265"/>
            <ac:grpSpMk id="31" creationId="{58CFD492-D38D-A6F5-95E5-2C19C8918957}"/>
          </ac:grpSpMkLst>
        </pc:grpChg>
        <pc:grpChg chg="mod">
          <ac:chgData name="Weifeng Xu" userId="e7aed605-a3dd-4d5a-a692-a87037af107b" providerId="ADAL" clId="{95573621-88EF-4CB0-9468-F87973D2B044}" dt="2022-07-29T20:40:54.330" v="790"/>
          <ac:grpSpMkLst>
            <pc:docMk/>
            <pc:sldMk cId="3165820252" sldId="265"/>
            <ac:grpSpMk id="32" creationId="{A7398933-E7DB-5BE8-D580-D6EB7CBB83BF}"/>
          </ac:grpSpMkLst>
        </pc:grpChg>
        <pc:grpChg chg="mod">
          <ac:chgData name="Weifeng Xu" userId="e7aed605-a3dd-4d5a-a692-a87037af107b" providerId="ADAL" clId="{95573621-88EF-4CB0-9468-F87973D2B044}" dt="2022-07-29T20:40:54.168" v="788"/>
          <ac:grpSpMkLst>
            <pc:docMk/>
            <pc:sldMk cId="3165820252" sldId="265"/>
            <ac:grpSpMk id="34" creationId="{51601E17-A5C1-1BCB-3FEE-4F188E988707}"/>
          </ac:grpSpMkLst>
        </pc:grpChg>
        <pc:graphicFrameChg chg="add del mod modGraphic">
          <ac:chgData name="Weifeng Xu" userId="e7aed605-a3dd-4d5a-a692-a87037af107b" providerId="ADAL" clId="{95573621-88EF-4CB0-9468-F87973D2B044}" dt="2022-07-29T20:39:06.528" v="755" actId="1032"/>
          <ac:graphicFrameMkLst>
            <pc:docMk/>
            <pc:sldMk cId="3165820252" sldId="265"/>
            <ac:graphicFrameMk id="7" creationId="{F63A75D0-B32D-ECDD-7E9E-3A4B2D203B67}"/>
          </ac:graphicFrameMkLst>
        </pc:graphicFrameChg>
        <pc:picChg chg="add mod modCrop">
          <ac:chgData name="Weifeng Xu" userId="e7aed605-a3dd-4d5a-a692-a87037af107b" providerId="ADAL" clId="{95573621-88EF-4CB0-9468-F87973D2B044}" dt="2022-07-29T20:47:30.643" v="982" actId="1076"/>
          <ac:picMkLst>
            <pc:docMk/>
            <pc:sldMk cId="3165820252" sldId="265"/>
            <ac:picMk id="3" creationId="{0244F828-9907-D6A4-CCEE-040B9AF9C5A4}"/>
          </ac:picMkLst>
        </pc:picChg>
        <pc:picChg chg="add mod">
          <ac:chgData name="Weifeng Xu" userId="e7aed605-a3dd-4d5a-a692-a87037af107b" providerId="ADAL" clId="{95573621-88EF-4CB0-9468-F87973D2B044}" dt="2022-07-30T02:08:02.258" v="996" actId="1076"/>
          <ac:picMkLst>
            <pc:docMk/>
            <pc:sldMk cId="3165820252" sldId="265"/>
            <ac:picMk id="5" creationId="{64F7E6AA-D57E-FD50-E102-9C7DF4A40097}"/>
          </ac:picMkLst>
        </pc:picChg>
        <pc:inkChg chg="add del mod">
          <ac:chgData name="Weifeng Xu" userId="e7aed605-a3dd-4d5a-a692-a87037af107b" providerId="ADAL" clId="{95573621-88EF-4CB0-9468-F87973D2B044}" dt="2022-07-29T20:39:36.674" v="761" actId="9405"/>
          <ac:inkMkLst>
            <pc:docMk/>
            <pc:sldMk cId="3165820252" sldId="265"/>
            <ac:inkMk id="8" creationId="{F5EE6742-A674-E0BF-A7BE-ED030418B319}"/>
          </ac:inkMkLst>
        </pc:inkChg>
        <pc:inkChg chg="add del mod">
          <ac:chgData name="Weifeng Xu" userId="e7aed605-a3dd-4d5a-a692-a87037af107b" providerId="ADAL" clId="{95573621-88EF-4CB0-9468-F87973D2B044}" dt="2022-07-29T20:39:36.326" v="760"/>
          <ac:inkMkLst>
            <pc:docMk/>
            <pc:sldMk cId="3165820252" sldId="265"/>
            <ac:inkMk id="9" creationId="{60417972-10AC-1A8E-FB52-372D51372465}"/>
          </ac:inkMkLst>
        </pc:inkChg>
        <pc:inkChg chg="add del mod">
          <ac:chgData name="Weifeng Xu" userId="e7aed605-a3dd-4d5a-a692-a87037af107b" providerId="ADAL" clId="{95573621-88EF-4CB0-9468-F87973D2B044}" dt="2022-07-29T20:40:56.904" v="809" actId="9405"/>
          <ac:inkMkLst>
            <pc:docMk/>
            <pc:sldMk cId="3165820252" sldId="265"/>
            <ac:inkMk id="11" creationId="{5304CF62-582B-7E42-4550-8A8AA6A7D500}"/>
          </ac:inkMkLst>
        </pc:inkChg>
        <pc:inkChg chg="add del mod">
          <ac:chgData name="Weifeng Xu" userId="e7aed605-a3dd-4d5a-a692-a87037af107b" providerId="ADAL" clId="{95573621-88EF-4CB0-9468-F87973D2B044}" dt="2022-07-29T20:40:56.744" v="808"/>
          <ac:inkMkLst>
            <pc:docMk/>
            <pc:sldMk cId="3165820252" sldId="265"/>
            <ac:inkMk id="12" creationId="{C2D7A835-E3D9-91BF-89DF-69496120F0EA}"/>
          </ac:inkMkLst>
        </pc:inkChg>
        <pc:inkChg chg="add del">
          <ac:chgData name="Weifeng Xu" userId="e7aed605-a3dd-4d5a-a692-a87037af107b" providerId="ADAL" clId="{95573621-88EF-4CB0-9468-F87973D2B044}" dt="2022-07-29T20:40:56.608" v="806" actId="9405"/>
          <ac:inkMkLst>
            <pc:docMk/>
            <pc:sldMk cId="3165820252" sldId="265"/>
            <ac:inkMk id="14" creationId="{457B0DC3-F213-B238-C396-09287DC8B950}"/>
          </ac:inkMkLst>
        </pc:inkChg>
        <pc:inkChg chg="add del mod">
          <ac:chgData name="Weifeng Xu" userId="e7aed605-a3dd-4d5a-a692-a87037af107b" providerId="ADAL" clId="{95573621-88EF-4CB0-9468-F87973D2B044}" dt="2022-07-29T20:40:56.440" v="805" actId="9405"/>
          <ac:inkMkLst>
            <pc:docMk/>
            <pc:sldMk cId="3165820252" sldId="265"/>
            <ac:inkMk id="15" creationId="{0BB51515-B25E-9545-D264-E090DED41061}"/>
          </ac:inkMkLst>
        </pc:inkChg>
        <pc:inkChg chg="add del mod">
          <ac:chgData name="Weifeng Xu" userId="e7aed605-a3dd-4d5a-a692-a87037af107b" providerId="ADAL" clId="{95573621-88EF-4CB0-9468-F87973D2B044}" dt="2022-07-29T20:40:56.279" v="804" actId="9405"/>
          <ac:inkMkLst>
            <pc:docMk/>
            <pc:sldMk cId="3165820252" sldId="265"/>
            <ac:inkMk id="16" creationId="{FCAA0189-1579-3E97-E15B-DBE398881AE3}"/>
          </ac:inkMkLst>
        </pc:inkChg>
        <pc:inkChg chg="add del mod">
          <ac:chgData name="Weifeng Xu" userId="e7aed605-a3dd-4d5a-a692-a87037af107b" providerId="ADAL" clId="{95573621-88EF-4CB0-9468-F87973D2B044}" dt="2022-07-29T20:40:56.144" v="803" actId="9405"/>
          <ac:inkMkLst>
            <pc:docMk/>
            <pc:sldMk cId="3165820252" sldId="265"/>
            <ac:inkMk id="17" creationId="{C4AF2DFC-404A-56DE-8422-9D98C061C1A8}"/>
          </ac:inkMkLst>
        </pc:inkChg>
        <pc:inkChg chg="add del mod">
          <ac:chgData name="Weifeng Xu" userId="e7aed605-a3dd-4d5a-a692-a87037af107b" providerId="ADAL" clId="{95573621-88EF-4CB0-9468-F87973D2B044}" dt="2022-07-29T20:40:55.984" v="802"/>
          <ac:inkMkLst>
            <pc:docMk/>
            <pc:sldMk cId="3165820252" sldId="265"/>
            <ac:inkMk id="18" creationId="{88AECEB7-0952-8CA6-0BAE-7ACAD07ECBCD}"/>
          </ac:inkMkLst>
        </pc:inkChg>
        <pc:inkChg chg="add del mod">
          <ac:chgData name="Weifeng Xu" userId="e7aed605-a3dd-4d5a-a692-a87037af107b" providerId="ADAL" clId="{95573621-88EF-4CB0-9468-F87973D2B044}" dt="2022-07-29T20:40:55.824" v="800" actId="9405"/>
          <ac:inkMkLst>
            <pc:docMk/>
            <pc:sldMk cId="3165820252" sldId="265"/>
            <ac:inkMk id="20" creationId="{61E3C794-C867-C893-67EA-093BFF743943}"/>
          </ac:inkMkLst>
        </pc:inkChg>
        <pc:inkChg chg="add del mod">
          <ac:chgData name="Weifeng Xu" userId="e7aed605-a3dd-4d5a-a692-a87037af107b" providerId="ADAL" clId="{95573621-88EF-4CB0-9468-F87973D2B044}" dt="2022-07-29T20:40:55.680" v="799" actId="9405"/>
          <ac:inkMkLst>
            <pc:docMk/>
            <pc:sldMk cId="3165820252" sldId="265"/>
            <ac:inkMk id="21" creationId="{184B227D-57DF-F5D0-7E7C-23E4B6E00716}"/>
          </ac:inkMkLst>
        </pc:inkChg>
        <pc:inkChg chg="add del mod">
          <ac:chgData name="Weifeng Xu" userId="e7aed605-a3dd-4d5a-a692-a87037af107b" providerId="ADAL" clId="{95573621-88EF-4CB0-9468-F87973D2B044}" dt="2022-07-29T20:40:55.519" v="798" actId="9405"/>
          <ac:inkMkLst>
            <pc:docMk/>
            <pc:sldMk cId="3165820252" sldId="265"/>
            <ac:inkMk id="22" creationId="{F274AF9F-BFB1-9522-663A-7D9CDC710142}"/>
          </ac:inkMkLst>
        </pc:inkChg>
        <pc:inkChg chg="add del mod">
          <ac:chgData name="Weifeng Xu" userId="e7aed605-a3dd-4d5a-a692-a87037af107b" providerId="ADAL" clId="{95573621-88EF-4CB0-9468-F87973D2B044}" dt="2022-07-29T20:40:55.368" v="797" actId="9405"/>
          <ac:inkMkLst>
            <pc:docMk/>
            <pc:sldMk cId="3165820252" sldId="265"/>
            <ac:inkMk id="23" creationId="{C7DD3AAF-AA15-F0FE-CB45-5BBF60257716}"/>
          </ac:inkMkLst>
        </pc:inkChg>
        <pc:inkChg chg="add del mod">
          <ac:chgData name="Weifeng Xu" userId="e7aed605-a3dd-4d5a-a692-a87037af107b" providerId="ADAL" clId="{95573621-88EF-4CB0-9468-F87973D2B044}" dt="2022-07-29T20:40:55.208" v="796" actId="9405"/>
          <ac:inkMkLst>
            <pc:docMk/>
            <pc:sldMk cId="3165820252" sldId="265"/>
            <ac:inkMk id="24" creationId="{3F3FEB72-91F3-02DF-173A-C31C34571FB7}"/>
          </ac:inkMkLst>
        </pc:inkChg>
        <pc:inkChg chg="add del mod">
          <ac:chgData name="Weifeng Xu" userId="e7aed605-a3dd-4d5a-a692-a87037af107b" providerId="ADAL" clId="{95573621-88EF-4CB0-9468-F87973D2B044}" dt="2022-07-29T20:40:55.064" v="795" actId="9405"/>
          <ac:inkMkLst>
            <pc:docMk/>
            <pc:sldMk cId="3165820252" sldId="265"/>
            <ac:inkMk id="25" creationId="{5F39DC6B-6D44-D953-933A-FA6CEE99E6F9}"/>
          </ac:inkMkLst>
        </pc:inkChg>
        <pc:inkChg chg="add del mod">
          <ac:chgData name="Weifeng Xu" userId="e7aed605-a3dd-4d5a-a692-a87037af107b" providerId="ADAL" clId="{95573621-88EF-4CB0-9468-F87973D2B044}" dt="2022-07-29T20:40:54.912" v="794" actId="9405"/>
          <ac:inkMkLst>
            <pc:docMk/>
            <pc:sldMk cId="3165820252" sldId="265"/>
            <ac:inkMk id="26" creationId="{7E7C01CC-20C3-5418-1E36-3F592D8D8EAF}"/>
          </ac:inkMkLst>
        </pc:inkChg>
        <pc:inkChg chg="add del mod">
          <ac:chgData name="Weifeng Xu" userId="e7aed605-a3dd-4d5a-a692-a87037af107b" providerId="ADAL" clId="{95573621-88EF-4CB0-9468-F87973D2B044}" dt="2022-07-29T20:40:54.768" v="793" actId="9405"/>
          <ac:inkMkLst>
            <pc:docMk/>
            <pc:sldMk cId="3165820252" sldId="265"/>
            <ac:inkMk id="27" creationId="{9E9B024D-424F-D2FA-1A2F-E2894857B55C}"/>
          </ac:inkMkLst>
        </pc:inkChg>
        <pc:inkChg chg="add del mod">
          <ac:chgData name="Weifeng Xu" userId="e7aed605-a3dd-4d5a-a692-a87037af107b" providerId="ADAL" clId="{95573621-88EF-4CB0-9468-F87973D2B044}" dt="2022-07-29T20:40:54.631" v="792" actId="9405"/>
          <ac:inkMkLst>
            <pc:docMk/>
            <pc:sldMk cId="3165820252" sldId="265"/>
            <ac:inkMk id="28" creationId="{F858013D-0428-34A4-7842-B1C6E4117B38}"/>
          </ac:inkMkLst>
        </pc:inkChg>
        <pc:inkChg chg="add del mod">
          <ac:chgData name="Weifeng Xu" userId="e7aed605-a3dd-4d5a-a692-a87037af107b" providerId="ADAL" clId="{95573621-88EF-4CB0-9468-F87973D2B044}" dt="2022-07-29T20:40:54.472" v="791" actId="9405"/>
          <ac:inkMkLst>
            <pc:docMk/>
            <pc:sldMk cId="3165820252" sldId="265"/>
            <ac:inkMk id="29" creationId="{AB4A4CF7-F3FF-6EA2-F262-8F745458FB0E}"/>
          </ac:inkMkLst>
        </pc:inkChg>
        <pc:inkChg chg="add del mod">
          <ac:chgData name="Weifeng Xu" userId="e7aed605-a3dd-4d5a-a692-a87037af107b" providerId="ADAL" clId="{95573621-88EF-4CB0-9468-F87973D2B044}" dt="2022-07-29T20:40:54.330" v="790"/>
          <ac:inkMkLst>
            <pc:docMk/>
            <pc:sldMk cId="3165820252" sldId="265"/>
            <ac:inkMk id="30" creationId="{291F9F3F-B3F3-2A96-1476-EE88640F7E2C}"/>
          </ac:inkMkLst>
        </pc:inkChg>
        <pc:inkChg chg="add del mod">
          <ac:chgData name="Weifeng Xu" userId="e7aed605-a3dd-4d5a-a692-a87037af107b" providerId="ADAL" clId="{95573621-88EF-4CB0-9468-F87973D2B044}" dt="2022-07-29T20:40:54.168" v="788"/>
          <ac:inkMkLst>
            <pc:docMk/>
            <pc:sldMk cId="3165820252" sldId="265"/>
            <ac:inkMk id="33" creationId="{CCC1F564-6FE3-EA5C-BD87-CEBFDB26433D}"/>
          </ac:inkMkLst>
        </pc:inkChg>
        <pc:inkChg chg="add del">
          <ac:chgData name="Weifeng Xu" userId="e7aed605-a3dd-4d5a-a692-a87037af107b" providerId="ADAL" clId="{95573621-88EF-4CB0-9468-F87973D2B044}" dt="2022-07-29T20:40:53.945" v="786" actId="9405"/>
          <ac:inkMkLst>
            <pc:docMk/>
            <pc:sldMk cId="3165820252" sldId="265"/>
            <ac:inkMk id="35" creationId="{C7A5068B-661B-E88D-0976-E9AE35D5361D}"/>
          </ac:inkMkLst>
        </pc:inkChg>
        <pc:cxnChg chg="add mod">
          <ac:chgData name="Weifeng Xu" userId="e7aed605-a3dd-4d5a-a692-a87037af107b" providerId="ADAL" clId="{95573621-88EF-4CB0-9468-F87973D2B044}" dt="2022-07-30T02:07:59.760" v="994" actId="14100"/>
          <ac:cxnSpMkLst>
            <pc:docMk/>
            <pc:sldMk cId="3165820252" sldId="265"/>
            <ac:cxnSpMk id="37" creationId="{325D1069-9A99-9464-D2E9-390C9574D608}"/>
          </ac:cxnSpMkLst>
        </pc:cxnChg>
      </pc:sldChg>
      <pc:sldChg chg="addSp delSp modSp new mod">
        <pc:chgData name="Weifeng Xu" userId="e7aed605-a3dd-4d5a-a692-a87037af107b" providerId="ADAL" clId="{95573621-88EF-4CB0-9468-F87973D2B044}" dt="2022-08-02T16:57:25.305" v="1111" actId="108"/>
        <pc:sldMkLst>
          <pc:docMk/>
          <pc:sldMk cId="3493640594" sldId="266"/>
        </pc:sldMkLst>
        <pc:spChg chg="add mod">
          <ac:chgData name="Weifeng Xu" userId="e7aed605-a3dd-4d5a-a692-a87037af107b" providerId="ADAL" clId="{95573621-88EF-4CB0-9468-F87973D2B044}" dt="2022-08-02T16:57:25.305" v="1111" actId="108"/>
          <ac:spMkLst>
            <pc:docMk/>
            <pc:sldMk cId="3493640594" sldId="266"/>
            <ac:spMk id="2" creationId="{9B829D7D-4C6C-2A0E-E3B9-C5134CCE6FB1}"/>
          </ac:spMkLst>
        </pc:spChg>
        <pc:spChg chg="add mod">
          <ac:chgData name="Weifeng Xu" userId="e7aed605-a3dd-4d5a-a692-a87037af107b" providerId="ADAL" clId="{95573621-88EF-4CB0-9468-F87973D2B044}" dt="2022-07-30T02:08:53.837" v="1001" actId="1076"/>
          <ac:spMkLst>
            <pc:docMk/>
            <pc:sldMk cId="3493640594" sldId="266"/>
            <ac:spMk id="5" creationId="{BC28FF49-D46C-21E9-4CAD-28381AFBA27A}"/>
          </ac:spMkLst>
        </pc:spChg>
        <pc:spChg chg="add mod">
          <ac:chgData name="Weifeng Xu" userId="e7aed605-a3dd-4d5a-a692-a87037af107b" providerId="ADAL" clId="{95573621-88EF-4CB0-9468-F87973D2B044}" dt="2022-07-30T02:08:53.837" v="1001" actId="1076"/>
          <ac:spMkLst>
            <pc:docMk/>
            <pc:sldMk cId="3493640594" sldId="266"/>
            <ac:spMk id="6" creationId="{2FB5914C-92AE-3DAB-0F90-FC3C975DFBA0}"/>
          </ac:spMkLst>
        </pc:spChg>
        <pc:spChg chg="add mod">
          <ac:chgData name="Weifeng Xu" userId="e7aed605-a3dd-4d5a-a692-a87037af107b" providerId="ADAL" clId="{95573621-88EF-4CB0-9468-F87973D2B044}" dt="2022-07-30T02:08:53.837" v="1001" actId="1076"/>
          <ac:spMkLst>
            <pc:docMk/>
            <pc:sldMk cId="3493640594" sldId="266"/>
            <ac:spMk id="7" creationId="{FC6FD341-0912-D3A4-E6B2-3A83262D8A4C}"/>
          </ac:spMkLst>
        </pc:spChg>
        <pc:spChg chg="add mod">
          <ac:chgData name="Weifeng Xu" userId="e7aed605-a3dd-4d5a-a692-a87037af107b" providerId="ADAL" clId="{95573621-88EF-4CB0-9468-F87973D2B044}" dt="2022-07-30T02:08:53.837" v="1001" actId="1076"/>
          <ac:spMkLst>
            <pc:docMk/>
            <pc:sldMk cId="3493640594" sldId="266"/>
            <ac:spMk id="8" creationId="{EDDA3A8D-782C-4B54-138B-11CE2CE1BCEF}"/>
          </ac:spMkLst>
        </pc:spChg>
        <pc:spChg chg="add mod">
          <ac:chgData name="Weifeng Xu" userId="e7aed605-a3dd-4d5a-a692-a87037af107b" providerId="ADAL" clId="{95573621-88EF-4CB0-9468-F87973D2B044}" dt="2022-07-30T02:08:53.837" v="1001" actId="1076"/>
          <ac:spMkLst>
            <pc:docMk/>
            <pc:sldMk cId="3493640594" sldId="266"/>
            <ac:spMk id="9" creationId="{1B10D54B-3242-DF70-F3FB-B4639DCB90FA}"/>
          </ac:spMkLst>
        </pc:spChg>
        <pc:spChg chg="add mod">
          <ac:chgData name="Weifeng Xu" userId="e7aed605-a3dd-4d5a-a692-a87037af107b" providerId="ADAL" clId="{95573621-88EF-4CB0-9468-F87973D2B044}" dt="2022-07-30T02:08:53.837" v="1001" actId="1076"/>
          <ac:spMkLst>
            <pc:docMk/>
            <pc:sldMk cId="3493640594" sldId="266"/>
            <ac:spMk id="10" creationId="{7A43D1D1-74BA-83CA-8091-444C89E2A144}"/>
          </ac:spMkLst>
        </pc:spChg>
        <pc:spChg chg="add mod">
          <ac:chgData name="Weifeng Xu" userId="e7aed605-a3dd-4d5a-a692-a87037af107b" providerId="ADAL" clId="{95573621-88EF-4CB0-9468-F87973D2B044}" dt="2022-07-30T02:08:53.837" v="1001" actId="1076"/>
          <ac:spMkLst>
            <pc:docMk/>
            <pc:sldMk cId="3493640594" sldId="266"/>
            <ac:spMk id="11" creationId="{48CD225D-6653-C90C-7800-C16CCEF080F7}"/>
          </ac:spMkLst>
        </pc:spChg>
        <pc:spChg chg="add mod">
          <ac:chgData name="Weifeng Xu" userId="e7aed605-a3dd-4d5a-a692-a87037af107b" providerId="ADAL" clId="{95573621-88EF-4CB0-9468-F87973D2B044}" dt="2022-08-02T16:56:13.722" v="1079" actId="115"/>
          <ac:spMkLst>
            <pc:docMk/>
            <pc:sldMk cId="3493640594" sldId="266"/>
            <ac:spMk id="12" creationId="{E7CC4C79-FD29-FE07-43E5-58669542E59E}"/>
          </ac:spMkLst>
        </pc:spChg>
        <pc:spChg chg="add mod">
          <ac:chgData name="Weifeng Xu" userId="e7aed605-a3dd-4d5a-a692-a87037af107b" providerId="ADAL" clId="{95573621-88EF-4CB0-9468-F87973D2B044}" dt="2022-07-30T02:08:53.837" v="1001" actId="1076"/>
          <ac:spMkLst>
            <pc:docMk/>
            <pc:sldMk cId="3493640594" sldId="266"/>
            <ac:spMk id="13" creationId="{43C3DEA4-9A76-E8CE-F997-CD70E446E336}"/>
          </ac:spMkLst>
        </pc:spChg>
        <pc:spChg chg="add del mod">
          <ac:chgData name="Weifeng Xu" userId="e7aed605-a3dd-4d5a-a692-a87037af107b" providerId="ADAL" clId="{95573621-88EF-4CB0-9468-F87973D2B044}" dt="2022-07-30T02:09:03.056" v="1003"/>
          <ac:spMkLst>
            <pc:docMk/>
            <pc:sldMk cId="3493640594" sldId="266"/>
            <ac:spMk id="14" creationId="{CF19AC07-ACF7-D708-1947-9D6C0A9385C0}"/>
          </ac:spMkLst>
        </pc:spChg>
        <pc:spChg chg="add del mod">
          <ac:chgData name="Weifeng Xu" userId="e7aed605-a3dd-4d5a-a692-a87037af107b" providerId="ADAL" clId="{95573621-88EF-4CB0-9468-F87973D2B044}" dt="2022-07-30T02:09:03.056" v="1003"/>
          <ac:spMkLst>
            <pc:docMk/>
            <pc:sldMk cId="3493640594" sldId="266"/>
            <ac:spMk id="15" creationId="{9D9FB6EC-49E3-0415-DA5E-ADE9F03CBEB5}"/>
          </ac:spMkLst>
        </pc:spChg>
        <pc:spChg chg="add mod">
          <ac:chgData name="Weifeng Xu" userId="e7aed605-a3dd-4d5a-a692-a87037af107b" providerId="ADAL" clId="{95573621-88EF-4CB0-9468-F87973D2B044}" dt="2022-07-30T02:09:28.924" v="1018" actId="20577"/>
          <ac:spMkLst>
            <pc:docMk/>
            <pc:sldMk cId="3493640594" sldId="266"/>
            <ac:spMk id="16" creationId="{0809EB72-A5BD-8024-40BB-80D77633D30A}"/>
          </ac:spMkLst>
        </pc:spChg>
        <pc:spChg chg="add mod">
          <ac:chgData name="Weifeng Xu" userId="e7aed605-a3dd-4d5a-a692-a87037af107b" providerId="ADAL" clId="{95573621-88EF-4CB0-9468-F87973D2B044}" dt="2022-07-30T02:09:14.413" v="1005" actId="1076"/>
          <ac:spMkLst>
            <pc:docMk/>
            <pc:sldMk cId="3493640594" sldId="266"/>
            <ac:spMk id="17" creationId="{815587E6-F435-4F19-616C-16361F8B4FA3}"/>
          </ac:spMkLst>
        </pc:spChg>
        <pc:spChg chg="add mod">
          <ac:chgData name="Weifeng Xu" userId="e7aed605-a3dd-4d5a-a692-a87037af107b" providerId="ADAL" clId="{95573621-88EF-4CB0-9468-F87973D2B044}" dt="2022-07-30T02:10:06.160" v="1051" actId="207"/>
          <ac:spMkLst>
            <pc:docMk/>
            <pc:sldMk cId="3493640594" sldId="266"/>
            <ac:spMk id="18" creationId="{4D20AE07-0388-C65E-AE5D-A2FF5ABA7605}"/>
          </ac:spMkLst>
        </pc:spChg>
        <pc:grpChg chg="mod">
          <ac:chgData name="Weifeng Xu" userId="e7aed605-a3dd-4d5a-a692-a87037af107b" providerId="ADAL" clId="{95573621-88EF-4CB0-9468-F87973D2B044}" dt="2022-07-30T02:11:14.064" v="1058"/>
          <ac:grpSpMkLst>
            <pc:docMk/>
            <pc:sldMk cId="3493640594" sldId="266"/>
            <ac:grpSpMk id="23" creationId="{E39292F7-F81A-DF11-0D61-487D5AF36112}"/>
          </ac:grpSpMkLst>
        </pc:grpChg>
        <pc:picChg chg="add mod">
          <ac:chgData name="Weifeng Xu" userId="e7aed605-a3dd-4d5a-a692-a87037af107b" providerId="ADAL" clId="{95573621-88EF-4CB0-9468-F87973D2B044}" dt="2022-07-30T02:10:21.201" v="1052" actId="1076"/>
          <ac:picMkLst>
            <pc:docMk/>
            <pc:sldMk cId="3493640594" sldId="266"/>
            <ac:picMk id="3" creationId="{8A7733F1-A734-C61C-FF77-5A7A78C5219C}"/>
          </ac:picMkLst>
        </pc:picChg>
        <pc:inkChg chg="add del">
          <ac:chgData name="Weifeng Xu" userId="e7aed605-a3dd-4d5a-a692-a87037af107b" providerId="ADAL" clId="{95573621-88EF-4CB0-9468-F87973D2B044}" dt="2022-07-30T02:11:05.642" v="1054" actId="9405"/>
          <ac:inkMkLst>
            <pc:docMk/>
            <pc:sldMk cId="3493640594" sldId="266"/>
            <ac:inkMk id="19" creationId="{95DD2FA6-E03A-C3F7-FD6C-E082631AF190}"/>
          </ac:inkMkLst>
        </pc:inkChg>
        <pc:inkChg chg="add mod">
          <ac:chgData name="Weifeng Xu" userId="e7aed605-a3dd-4d5a-a692-a87037af107b" providerId="ADAL" clId="{95573621-88EF-4CB0-9468-F87973D2B044}" dt="2022-07-30T02:11:14.064" v="1058"/>
          <ac:inkMkLst>
            <pc:docMk/>
            <pc:sldMk cId="3493640594" sldId="266"/>
            <ac:inkMk id="20" creationId="{293D2DAC-0396-0506-A620-4BE032BAF9E1}"/>
          </ac:inkMkLst>
        </pc:inkChg>
        <pc:inkChg chg="add mod">
          <ac:chgData name="Weifeng Xu" userId="e7aed605-a3dd-4d5a-a692-a87037af107b" providerId="ADAL" clId="{95573621-88EF-4CB0-9468-F87973D2B044}" dt="2022-07-30T02:11:14.064" v="1058"/>
          <ac:inkMkLst>
            <pc:docMk/>
            <pc:sldMk cId="3493640594" sldId="266"/>
            <ac:inkMk id="21" creationId="{23911D19-B4EC-3B07-2F39-F79C62735A98}"/>
          </ac:inkMkLst>
        </pc:inkChg>
        <pc:inkChg chg="add mod">
          <ac:chgData name="Weifeng Xu" userId="e7aed605-a3dd-4d5a-a692-a87037af107b" providerId="ADAL" clId="{95573621-88EF-4CB0-9468-F87973D2B044}" dt="2022-07-30T02:11:14.064" v="1058"/>
          <ac:inkMkLst>
            <pc:docMk/>
            <pc:sldMk cId="3493640594" sldId="266"/>
            <ac:inkMk id="22" creationId="{CE75EC59-48C7-591B-921C-FCDF4290B543}"/>
          </ac:inkMkLst>
        </pc:inkChg>
        <pc:cxnChg chg="add mod">
          <ac:chgData name="Weifeng Xu" userId="e7aed605-a3dd-4d5a-a692-a87037af107b" providerId="ADAL" clId="{95573621-88EF-4CB0-9468-F87973D2B044}" dt="2022-07-30T02:08:53.837" v="1001" actId="1076"/>
          <ac:cxnSpMkLst>
            <pc:docMk/>
            <pc:sldMk cId="3493640594" sldId="266"/>
            <ac:cxnSpMk id="4" creationId="{D30EC0F2-3ED2-CD20-490E-6F67D6F2264F}"/>
          </ac:cxnSpMkLst>
        </pc:cxnChg>
      </pc:sldChg>
    </pc:docChg>
  </pc:docChgLst>
  <pc:docChgLst>
    <pc:chgData name="Weifeng Xu" userId="e7aed605-a3dd-4d5a-a692-a87037af107b" providerId="ADAL" clId="{C7EBDA7E-D839-430F-88A7-B1A8D85ABB6A}"/>
    <pc:docChg chg="modSld">
      <pc:chgData name="Weifeng Xu" userId="e7aed605-a3dd-4d5a-a692-a87037af107b" providerId="ADAL" clId="{C7EBDA7E-D839-430F-88A7-B1A8D85ABB6A}" dt="2021-06-21T20:10:29.233" v="1" actId="1076"/>
      <pc:docMkLst>
        <pc:docMk/>
      </pc:docMkLst>
      <pc:sldChg chg="addSp modSp mod">
        <pc:chgData name="Weifeng Xu" userId="e7aed605-a3dd-4d5a-a692-a87037af107b" providerId="ADAL" clId="{C7EBDA7E-D839-430F-88A7-B1A8D85ABB6A}" dt="2021-06-21T20:10:29.233" v="1" actId="1076"/>
        <pc:sldMkLst>
          <pc:docMk/>
          <pc:sldMk cId="1323245308" sldId="256"/>
        </pc:sldMkLst>
        <pc:picChg chg="add mod">
          <ac:chgData name="Weifeng Xu" userId="e7aed605-a3dd-4d5a-a692-a87037af107b" providerId="ADAL" clId="{C7EBDA7E-D839-430F-88A7-B1A8D85ABB6A}" dt="2021-06-21T20:10:29.233" v="1" actId="1076"/>
          <ac:picMkLst>
            <pc:docMk/>
            <pc:sldMk cId="1323245308" sldId="256"/>
            <ac:picMk id="4" creationId="{73C2B94F-CA81-429B-AA4B-3D57017F2C90}"/>
          </ac:picMkLst>
        </pc:picChg>
      </pc:sldChg>
    </pc:docChg>
  </pc:docChgLst>
  <pc:docChgLst>
    <pc:chgData name="Weifeng Xu" userId="e7aed605-a3dd-4d5a-a692-a87037af107b" providerId="ADAL" clId="{38C0388A-6B20-4E10-AB29-C10F85EBBB2E}"/>
    <pc:docChg chg="undo custSel addSld delSld modSld">
      <pc:chgData name="Weifeng Xu" userId="e7aed605-a3dd-4d5a-a692-a87037af107b" providerId="ADAL" clId="{38C0388A-6B20-4E10-AB29-C10F85EBBB2E}" dt="2021-03-19T14:20:41.040" v="375" actId="14734"/>
      <pc:docMkLst>
        <pc:docMk/>
      </pc:docMkLst>
      <pc:sldChg chg="addSp modSp new mod modClrScheme chgLayout modNotesTx">
        <pc:chgData name="Weifeng Xu" userId="e7aed605-a3dd-4d5a-a692-a87037af107b" providerId="ADAL" clId="{38C0388A-6B20-4E10-AB29-C10F85EBBB2E}" dt="2021-03-19T14:20:23.707" v="374" actId="20577"/>
        <pc:sldMkLst>
          <pc:docMk/>
          <pc:sldMk cId="3439482671" sldId="303"/>
        </pc:sldMkLst>
        <pc:spChg chg="add mod">
          <ac:chgData name="Weifeng Xu" userId="e7aed605-a3dd-4d5a-a692-a87037af107b" providerId="ADAL" clId="{38C0388A-6B20-4E10-AB29-C10F85EBBB2E}" dt="2021-03-19T13:35:25.491" v="51" actId="20577"/>
          <ac:spMkLst>
            <pc:docMk/>
            <pc:sldMk cId="3439482671" sldId="303"/>
            <ac:spMk id="2" creationId="{2D1C1AD0-DD89-4FE1-9068-8567EB294783}"/>
          </ac:spMkLst>
        </pc:spChg>
        <pc:spChg chg="add mod">
          <ac:chgData name="Weifeng Xu" userId="e7aed605-a3dd-4d5a-a692-a87037af107b" providerId="ADAL" clId="{38C0388A-6B20-4E10-AB29-C10F85EBBB2E}" dt="2021-03-19T14:20:23.707" v="374" actId="20577"/>
          <ac:spMkLst>
            <pc:docMk/>
            <pc:sldMk cId="3439482671" sldId="303"/>
            <ac:spMk id="3" creationId="{65880B67-A57C-45DB-96C8-E304E8B3012D}"/>
          </ac:spMkLst>
        </pc:spChg>
        <pc:picChg chg="add mod">
          <ac:chgData name="Weifeng Xu" userId="e7aed605-a3dd-4d5a-a692-a87037af107b" providerId="ADAL" clId="{38C0388A-6B20-4E10-AB29-C10F85EBBB2E}" dt="2021-03-19T13:39:51.801" v="58" actId="1440"/>
          <ac:picMkLst>
            <pc:docMk/>
            <pc:sldMk cId="3439482671" sldId="303"/>
            <ac:picMk id="5" creationId="{65C6746B-0EA5-4F4E-A5E5-4AEDBE6FD430}"/>
          </ac:picMkLst>
        </pc:picChg>
      </pc:sldChg>
      <pc:sldChg chg="addSp delSp modSp new mod modClrScheme chgLayout modNotesTx">
        <pc:chgData name="Weifeng Xu" userId="e7aed605-a3dd-4d5a-a692-a87037af107b" providerId="ADAL" clId="{38C0388A-6B20-4E10-AB29-C10F85EBBB2E}" dt="2021-03-19T14:20:41.040" v="375" actId="14734"/>
        <pc:sldMkLst>
          <pc:docMk/>
          <pc:sldMk cId="1193768337" sldId="304"/>
        </pc:sldMkLst>
        <pc:spChg chg="mod ord">
          <ac:chgData name="Weifeng Xu" userId="e7aed605-a3dd-4d5a-a692-a87037af107b" providerId="ADAL" clId="{38C0388A-6B20-4E10-AB29-C10F85EBBB2E}" dt="2021-03-19T13:59:34.148" v="268" actId="20577"/>
          <ac:spMkLst>
            <pc:docMk/>
            <pc:sldMk cId="1193768337" sldId="304"/>
            <ac:spMk id="2" creationId="{2983886C-6AF7-41CB-AFBE-E9B6E032D190}"/>
          </ac:spMkLst>
        </pc:spChg>
        <pc:spChg chg="del">
          <ac:chgData name="Weifeng Xu" userId="e7aed605-a3dd-4d5a-a692-a87037af107b" providerId="ADAL" clId="{38C0388A-6B20-4E10-AB29-C10F85EBBB2E}" dt="2021-03-19T13:51:06.762" v="202" actId="700"/>
          <ac:spMkLst>
            <pc:docMk/>
            <pc:sldMk cId="1193768337" sldId="304"/>
            <ac:spMk id="3" creationId="{F152990E-509C-40A7-AF3A-8E2F34C38768}"/>
          </ac:spMkLst>
        </pc:spChg>
        <pc:graphicFrameChg chg="add mod modGraphic">
          <ac:chgData name="Weifeng Xu" userId="e7aed605-a3dd-4d5a-a692-a87037af107b" providerId="ADAL" clId="{38C0388A-6B20-4E10-AB29-C10F85EBBB2E}" dt="2021-03-19T14:20:41.040" v="375" actId="14734"/>
          <ac:graphicFrameMkLst>
            <pc:docMk/>
            <pc:sldMk cId="1193768337" sldId="304"/>
            <ac:graphicFrameMk id="4" creationId="{C612B4C2-8036-41FB-9524-AE859FE5F89E}"/>
          </ac:graphicFrameMkLst>
        </pc:graphicFrameChg>
      </pc:sldChg>
      <pc:sldChg chg="addSp delSp modSp new del mod setBg modClrScheme setClrOvrMap chgLayout modNotesTx">
        <pc:chgData name="Weifeng Xu" userId="e7aed605-a3dd-4d5a-a692-a87037af107b" providerId="ADAL" clId="{38C0388A-6B20-4E10-AB29-C10F85EBBB2E}" dt="2021-03-19T14:19:05.790" v="367" actId="47"/>
        <pc:sldMkLst>
          <pc:docMk/>
          <pc:sldMk cId="3028288411" sldId="305"/>
        </pc:sldMkLst>
        <pc:spChg chg="del mod">
          <ac:chgData name="Weifeng Xu" userId="e7aed605-a3dd-4d5a-a692-a87037af107b" providerId="ADAL" clId="{38C0388A-6B20-4E10-AB29-C10F85EBBB2E}" dt="2021-03-19T14:11:35.923" v="280" actId="700"/>
          <ac:spMkLst>
            <pc:docMk/>
            <pc:sldMk cId="3028288411" sldId="305"/>
            <ac:spMk id="2" creationId="{4BA4E1DD-2796-4246-BC66-F4267C01D17F}"/>
          </ac:spMkLst>
        </pc:spChg>
        <pc:spChg chg="add mod">
          <ac:chgData name="Weifeng Xu" userId="e7aed605-a3dd-4d5a-a692-a87037af107b" providerId="ADAL" clId="{38C0388A-6B20-4E10-AB29-C10F85EBBB2E}" dt="2021-03-19T14:12:47.444" v="286" actId="1076"/>
          <ac:spMkLst>
            <pc:docMk/>
            <pc:sldMk cId="3028288411" sldId="305"/>
            <ac:spMk id="6" creationId="{92D8F2C8-D40B-46BA-A18D-C9BAC5D25077}"/>
          </ac:spMkLst>
        </pc:spChg>
        <pc:picChg chg="add mod">
          <ac:chgData name="Weifeng Xu" userId="e7aed605-a3dd-4d5a-a692-a87037af107b" providerId="ADAL" clId="{38C0388A-6B20-4E10-AB29-C10F85EBBB2E}" dt="2021-03-19T14:11:37.805" v="281" actId="1076"/>
          <ac:picMkLst>
            <pc:docMk/>
            <pc:sldMk cId="3028288411" sldId="305"/>
            <ac:picMk id="4" creationId="{3C34B9AC-008F-4D5C-A2D2-01DAF0EC0947}"/>
          </ac:picMkLst>
        </pc:picChg>
      </pc:sldChg>
      <pc:sldChg chg="addSp delSp modSp new mod modClrScheme chgLayout">
        <pc:chgData name="Weifeng Xu" userId="e7aed605-a3dd-4d5a-a692-a87037af107b" providerId="ADAL" clId="{38C0388A-6B20-4E10-AB29-C10F85EBBB2E}" dt="2021-03-19T14:18:06.887" v="366" actId="108"/>
        <pc:sldMkLst>
          <pc:docMk/>
          <pc:sldMk cId="64038938" sldId="306"/>
        </pc:sldMkLst>
        <pc:spChg chg="del">
          <ac:chgData name="Weifeng Xu" userId="e7aed605-a3dd-4d5a-a692-a87037af107b" providerId="ADAL" clId="{38C0388A-6B20-4E10-AB29-C10F85EBBB2E}" dt="2021-03-19T14:14:50.457" v="288" actId="700"/>
          <ac:spMkLst>
            <pc:docMk/>
            <pc:sldMk cId="64038938" sldId="306"/>
            <ac:spMk id="2" creationId="{2D3D285F-FC94-44B0-AF43-A373E35D2ECE}"/>
          </ac:spMkLst>
        </pc:spChg>
        <pc:spChg chg="add mod">
          <ac:chgData name="Weifeng Xu" userId="e7aed605-a3dd-4d5a-a692-a87037af107b" providerId="ADAL" clId="{38C0388A-6B20-4E10-AB29-C10F85EBBB2E}" dt="2021-03-19T14:15:46.781" v="299" actId="1076"/>
          <ac:spMkLst>
            <pc:docMk/>
            <pc:sldMk cId="64038938" sldId="306"/>
            <ac:spMk id="6" creationId="{FB721F81-2502-4277-A000-8C68BF6E3D08}"/>
          </ac:spMkLst>
        </pc:spChg>
        <pc:spChg chg="add mod">
          <ac:chgData name="Weifeng Xu" userId="e7aed605-a3dd-4d5a-a692-a87037af107b" providerId="ADAL" clId="{38C0388A-6B20-4E10-AB29-C10F85EBBB2E}" dt="2021-03-19T14:17:25.612" v="341" actId="14100"/>
          <ac:spMkLst>
            <pc:docMk/>
            <pc:sldMk cId="64038938" sldId="306"/>
            <ac:spMk id="7" creationId="{4FD5AF55-DB23-44D7-A9DF-3C4F65C930E2}"/>
          </ac:spMkLst>
        </pc:spChg>
        <pc:spChg chg="add mod">
          <ac:chgData name="Weifeng Xu" userId="e7aed605-a3dd-4d5a-a692-a87037af107b" providerId="ADAL" clId="{38C0388A-6B20-4E10-AB29-C10F85EBBB2E}" dt="2021-03-19T14:18:06.887" v="366" actId="108"/>
          <ac:spMkLst>
            <pc:docMk/>
            <pc:sldMk cId="64038938" sldId="306"/>
            <ac:spMk id="8" creationId="{7F151ADF-621A-44BF-A044-98E536A30851}"/>
          </ac:spMkLst>
        </pc:spChg>
        <pc:picChg chg="add mod">
          <ac:chgData name="Weifeng Xu" userId="e7aed605-a3dd-4d5a-a692-a87037af107b" providerId="ADAL" clId="{38C0388A-6B20-4E10-AB29-C10F85EBBB2E}" dt="2021-03-19T14:16:39.681" v="330" actId="1035"/>
          <ac:picMkLst>
            <pc:docMk/>
            <pc:sldMk cId="64038938" sldId="306"/>
            <ac:picMk id="4" creationId="{D13661E4-A9BA-473C-BCA7-F2FC3860604E}"/>
          </ac:picMkLst>
        </pc:picChg>
        <pc:picChg chg="add mod">
          <ac:chgData name="Weifeng Xu" userId="e7aed605-a3dd-4d5a-a692-a87037af107b" providerId="ADAL" clId="{38C0388A-6B20-4E10-AB29-C10F85EBBB2E}" dt="2021-03-19T14:15:42.425" v="298" actId="1076"/>
          <ac:picMkLst>
            <pc:docMk/>
            <pc:sldMk cId="64038938" sldId="306"/>
            <ac:picMk id="5" creationId="{F8627C4A-59BF-4486-9503-E483C7AE2F9F}"/>
          </ac:picMkLst>
        </pc:picChg>
      </pc:sldChg>
    </pc:docChg>
  </pc:docChgLst>
  <pc:docChgLst>
    <pc:chgData name="Weifeng Xu" userId="e7aed605-a3dd-4d5a-a692-a87037af107b" providerId="ADAL" clId="{9F114576-92CD-4C75-A1B7-B6A50F0196B5}"/>
    <pc:docChg chg="delSld">
      <pc:chgData name="Weifeng Xu" userId="e7aed605-a3dd-4d5a-a692-a87037af107b" providerId="ADAL" clId="{9F114576-92CD-4C75-A1B7-B6A50F0196B5}" dt="2021-03-20T15:48:05.591" v="41" actId="47"/>
      <pc:docMkLst>
        <pc:docMk/>
      </pc:docMkLst>
      <pc:sldChg chg="del">
        <pc:chgData name="Weifeng Xu" userId="e7aed605-a3dd-4d5a-a692-a87037af107b" providerId="ADAL" clId="{9F114576-92CD-4C75-A1B7-B6A50F0196B5}" dt="2021-03-20T15:48:05.050" v="39" actId="47"/>
        <pc:sldMkLst>
          <pc:docMk/>
          <pc:sldMk cId="3947350244" sldId="257"/>
        </pc:sldMkLst>
      </pc:sldChg>
      <pc:sldChg chg="del">
        <pc:chgData name="Weifeng Xu" userId="e7aed605-a3dd-4d5a-a692-a87037af107b" providerId="ADAL" clId="{9F114576-92CD-4C75-A1B7-B6A50F0196B5}" dt="2021-03-20T15:48:05.233" v="40" actId="47"/>
        <pc:sldMkLst>
          <pc:docMk/>
          <pc:sldMk cId="2813085997" sldId="258"/>
        </pc:sldMkLst>
      </pc:sldChg>
      <pc:sldChg chg="del">
        <pc:chgData name="Weifeng Xu" userId="e7aed605-a3dd-4d5a-a692-a87037af107b" providerId="ADAL" clId="{9F114576-92CD-4C75-A1B7-B6A50F0196B5}" dt="2021-03-20T15:48:05.591" v="41" actId="47"/>
        <pc:sldMkLst>
          <pc:docMk/>
          <pc:sldMk cId="2717797818" sldId="259"/>
        </pc:sldMkLst>
      </pc:sldChg>
      <pc:sldChg chg="del">
        <pc:chgData name="Weifeng Xu" userId="e7aed605-a3dd-4d5a-a692-a87037af107b" providerId="ADAL" clId="{9F114576-92CD-4C75-A1B7-B6A50F0196B5}" dt="2021-03-20T15:47:55.592" v="10" actId="47"/>
        <pc:sldMkLst>
          <pc:docMk/>
          <pc:sldMk cId="1329348953" sldId="262"/>
        </pc:sldMkLst>
      </pc:sldChg>
      <pc:sldChg chg="del">
        <pc:chgData name="Weifeng Xu" userId="e7aed605-a3dd-4d5a-a692-a87037af107b" providerId="ADAL" clId="{9F114576-92CD-4C75-A1B7-B6A50F0196B5}" dt="2021-03-20T15:47:56.523" v="14" actId="47"/>
        <pc:sldMkLst>
          <pc:docMk/>
          <pc:sldMk cId="2002273286" sldId="263"/>
        </pc:sldMkLst>
      </pc:sldChg>
      <pc:sldChg chg="del">
        <pc:chgData name="Weifeng Xu" userId="e7aed605-a3dd-4d5a-a692-a87037af107b" providerId="ADAL" clId="{9F114576-92CD-4C75-A1B7-B6A50F0196B5}" dt="2021-03-20T15:48:00.025" v="34" actId="47"/>
        <pc:sldMkLst>
          <pc:docMk/>
          <pc:sldMk cId="1282228560" sldId="264"/>
        </pc:sldMkLst>
      </pc:sldChg>
      <pc:sldChg chg="del">
        <pc:chgData name="Weifeng Xu" userId="e7aed605-a3dd-4d5a-a692-a87037af107b" providerId="ADAL" clId="{9F114576-92CD-4C75-A1B7-B6A50F0196B5}" dt="2021-03-20T15:47:56.158" v="12" actId="47"/>
        <pc:sldMkLst>
          <pc:docMk/>
          <pc:sldMk cId="1966411301" sldId="265"/>
        </pc:sldMkLst>
      </pc:sldChg>
      <pc:sldChg chg="del">
        <pc:chgData name="Weifeng Xu" userId="e7aed605-a3dd-4d5a-a692-a87037af107b" providerId="ADAL" clId="{9F114576-92CD-4C75-A1B7-B6A50F0196B5}" dt="2021-03-20T15:47:52.672" v="3" actId="47"/>
        <pc:sldMkLst>
          <pc:docMk/>
          <pc:sldMk cId="3968060583" sldId="266"/>
        </pc:sldMkLst>
      </pc:sldChg>
      <pc:sldChg chg="del">
        <pc:chgData name="Weifeng Xu" userId="e7aed605-a3dd-4d5a-a692-a87037af107b" providerId="ADAL" clId="{9F114576-92CD-4C75-A1B7-B6A50F0196B5}" dt="2021-03-20T15:47:51.746" v="1" actId="47"/>
        <pc:sldMkLst>
          <pc:docMk/>
          <pc:sldMk cId="957453442" sldId="267"/>
        </pc:sldMkLst>
      </pc:sldChg>
      <pc:sldChg chg="del">
        <pc:chgData name="Weifeng Xu" userId="e7aed605-a3dd-4d5a-a692-a87037af107b" providerId="ADAL" clId="{9F114576-92CD-4C75-A1B7-B6A50F0196B5}" dt="2021-03-20T15:47:51.351" v="0" actId="47"/>
        <pc:sldMkLst>
          <pc:docMk/>
          <pc:sldMk cId="877308037" sldId="268"/>
        </pc:sldMkLst>
      </pc:sldChg>
      <pc:sldChg chg="del">
        <pc:chgData name="Weifeng Xu" userId="e7aed605-a3dd-4d5a-a692-a87037af107b" providerId="ADAL" clId="{9F114576-92CD-4C75-A1B7-B6A50F0196B5}" dt="2021-03-20T15:47:56.987" v="17" actId="47"/>
        <pc:sldMkLst>
          <pc:docMk/>
          <pc:sldMk cId="1144033824" sldId="269"/>
        </pc:sldMkLst>
      </pc:sldChg>
      <pc:sldChg chg="del">
        <pc:chgData name="Weifeng Xu" userId="e7aed605-a3dd-4d5a-a692-a87037af107b" providerId="ADAL" clId="{9F114576-92CD-4C75-A1B7-B6A50F0196B5}" dt="2021-03-20T15:47:57.187" v="18" actId="47"/>
        <pc:sldMkLst>
          <pc:docMk/>
          <pc:sldMk cId="893191663" sldId="270"/>
        </pc:sldMkLst>
      </pc:sldChg>
      <pc:sldChg chg="del">
        <pc:chgData name="Weifeng Xu" userId="e7aed605-a3dd-4d5a-a692-a87037af107b" providerId="ADAL" clId="{9F114576-92CD-4C75-A1B7-B6A50F0196B5}" dt="2021-03-20T15:47:56.841" v="16" actId="47"/>
        <pc:sldMkLst>
          <pc:docMk/>
          <pc:sldMk cId="3206008134" sldId="271"/>
        </pc:sldMkLst>
      </pc:sldChg>
      <pc:sldChg chg="del">
        <pc:chgData name="Weifeng Xu" userId="e7aed605-a3dd-4d5a-a692-a87037af107b" providerId="ADAL" clId="{9F114576-92CD-4C75-A1B7-B6A50F0196B5}" dt="2021-03-20T15:48:00.202" v="35" actId="47"/>
        <pc:sldMkLst>
          <pc:docMk/>
          <pc:sldMk cId="2993734160" sldId="272"/>
        </pc:sldMkLst>
      </pc:sldChg>
      <pc:sldChg chg="del">
        <pc:chgData name="Weifeng Xu" userId="e7aed605-a3dd-4d5a-a692-a87037af107b" providerId="ADAL" clId="{9F114576-92CD-4C75-A1B7-B6A50F0196B5}" dt="2021-03-20T15:47:51.933" v="2" actId="47"/>
        <pc:sldMkLst>
          <pc:docMk/>
          <pc:sldMk cId="774738833" sldId="275"/>
        </pc:sldMkLst>
      </pc:sldChg>
      <pc:sldChg chg="del">
        <pc:chgData name="Weifeng Xu" userId="e7aed605-a3dd-4d5a-a692-a87037af107b" providerId="ADAL" clId="{9F114576-92CD-4C75-A1B7-B6A50F0196B5}" dt="2021-03-20T15:47:56.373" v="13" actId="47"/>
        <pc:sldMkLst>
          <pc:docMk/>
          <pc:sldMk cId="124320607" sldId="276"/>
        </pc:sldMkLst>
      </pc:sldChg>
      <pc:sldChg chg="del">
        <pc:chgData name="Weifeng Xu" userId="e7aed605-a3dd-4d5a-a692-a87037af107b" providerId="ADAL" clId="{9F114576-92CD-4C75-A1B7-B6A50F0196B5}" dt="2021-03-20T15:47:53.922" v="4" actId="47"/>
        <pc:sldMkLst>
          <pc:docMk/>
          <pc:sldMk cId="347589165" sldId="277"/>
        </pc:sldMkLst>
      </pc:sldChg>
      <pc:sldChg chg="del">
        <pc:chgData name="Weifeng Xu" userId="e7aed605-a3dd-4d5a-a692-a87037af107b" providerId="ADAL" clId="{9F114576-92CD-4C75-A1B7-B6A50F0196B5}" dt="2021-03-20T15:47:56.671" v="15" actId="47"/>
        <pc:sldMkLst>
          <pc:docMk/>
          <pc:sldMk cId="3924497350" sldId="278"/>
        </pc:sldMkLst>
      </pc:sldChg>
      <pc:sldChg chg="del">
        <pc:chgData name="Weifeng Xu" userId="e7aed605-a3dd-4d5a-a692-a87037af107b" providerId="ADAL" clId="{9F114576-92CD-4C75-A1B7-B6A50F0196B5}" dt="2021-03-20T15:47:55.790" v="11" actId="47"/>
        <pc:sldMkLst>
          <pc:docMk/>
          <pc:sldMk cId="128099297" sldId="279"/>
        </pc:sldMkLst>
      </pc:sldChg>
      <pc:sldChg chg="del">
        <pc:chgData name="Weifeng Xu" userId="e7aed605-a3dd-4d5a-a692-a87037af107b" providerId="ADAL" clId="{9F114576-92CD-4C75-A1B7-B6A50F0196B5}" dt="2021-03-20T15:47:57.357" v="19" actId="47"/>
        <pc:sldMkLst>
          <pc:docMk/>
          <pc:sldMk cId="3275461220" sldId="280"/>
        </pc:sldMkLst>
      </pc:sldChg>
      <pc:sldChg chg="del">
        <pc:chgData name="Weifeng Xu" userId="e7aed605-a3dd-4d5a-a692-a87037af107b" providerId="ADAL" clId="{9F114576-92CD-4C75-A1B7-B6A50F0196B5}" dt="2021-03-20T15:47:59.674" v="32" actId="47"/>
        <pc:sldMkLst>
          <pc:docMk/>
          <pc:sldMk cId="2231598685" sldId="281"/>
        </pc:sldMkLst>
      </pc:sldChg>
      <pc:sldChg chg="del">
        <pc:chgData name="Weifeng Xu" userId="e7aed605-a3dd-4d5a-a692-a87037af107b" providerId="ADAL" clId="{9F114576-92CD-4C75-A1B7-B6A50F0196B5}" dt="2021-03-20T15:47:59.849" v="33" actId="47"/>
        <pc:sldMkLst>
          <pc:docMk/>
          <pc:sldMk cId="3211939551" sldId="282"/>
        </pc:sldMkLst>
      </pc:sldChg>
      <pc:sldChg chg="del">
        <pc:chgData name="Weifeng Xu" userId="e7aed605-a3dd-4d5a-a692-a87037af107b" providerId="ADAL" clId="{9F114576-92CD-4C75-A1B7-B6A50F0196B5}" dt="2021-03-20T15:48:00.359" v="36" actId="47"/>
        <pc:sldMkLst>
          <pc:docMk/>
          <pc:sldMk cId="3850375873" sldId="284"/>
        </pc:sldMkLst>
      </pc:sldChg>
      <pc:sldChg chg="del">
        <pc:chgData name="Weifeng Xu" userId="e7aed605-a3dd-4d5a-a692-a87037af107b" providerId="ADAL" clId="{9F114576-92CD-4C75-A1B7-B6A50F0196B5}" dt="2021-03-20T15:48:00.744" v="38" actId="47"/>
        <pc:sldMkLst>
          <pc:docMk/>
          <pc:sldMk cId="2575615686" sldId="285"/>
        </pc:sldMkLst>
      </pc:sldChg>
      <pc:sldChg chg="del">
        <pc:chgData name="Weifeng Xu" userId="e7aed605-a3dd-4d5a-a692-a87037af107b" providerId="ADAL" clId="{9F114576-92CD-4C75-A1B7-B6A50F0196B5}" dt="2021-03-20T15:48:00.502" v="37" actId="47"/>
        <pc:sldMkLst>
          <pc:docMk/>
          <pc:sldMk cId="218088864" sldId="286"/>
        </pc:sldMkLst>
      </pc:sldChg>
      <pc:sldChg chg="del">
        <pc:chgData name="Weifeng Xu" userId="e7aed605-a3dd-4d5a-a692-a87037af107b" providerId="ADAL" clId="{9F114576-92CD-4C75-A1B7-B6A50F0196B5}" dt="2021-03-20T15:47:54.148" v="5" actId="47"/>
        <pc:sldMkLst>
          <pc:docMk/>
          <pc:sldMk cId="124034966" sldId="288"/>
        </pc:sldMkLst>
      </pc:sldChg>
      <pc:sldChg chg="del">
        <pc:chgData name="Weifeng Xu" userId="e7aed605-a3dd-4d5a-a692-a87037af107b" providerId="ADAL" clId="{9F114576-92CD-4C75-A1B7-B6A50F0196B5}" dt="2021-03-20T15:47:54.411" v="6" actId="47"/>
        <pc:sldMkLst>
          <pc:docMk/>
          <pc:sldMk cId="2798164321" sldId="289"/>
        </pc:sldMkLst>
      </pc:sldChg>
      <pc:sldChg chg="del">
        <pc:chgData name="Weifeng Xu" userId="e7aed605-a3dd-4d5a-a692-a87037af107b" providerId="ADAL" clId="{9F114576-92CD-4C75-A1B7-B6A50F0196B5}" dt="2021-03-20T15:47:55.046" v="7" actId="47"/>
        <pc:sldMkLst>
          <pc:docMk/>
          <pc:sldMk cId="3471470978" sldId="290"/>
        </pc:sldMkLst>
      </pc:sldChg>
      <pc:sldChg chg="del">
        <pc:chgData name="Weifeng Xu" userId="e7aed605-a3dd-4d5a-a692-a87037af107b" providerId="ADAL" clId="{9F114576-92CD-4C75-A1B7-B6A50F0196B5}" dt="2021-03-20T15:47:55.241" v="8" actId="47"/>
        <pc:sldMkLst>
          <pc:docMk/>
          <pc:sldMk cId="1201682434" sldId="291"/>
        </pc:sldMkLst>
      </pc:sldChg>
      <pc:sldChg chg="del">
        <pc:chgData name="Weifeng Xu" userId="e7aed605-a3dd-4d5a-a692-a87037af107b" providerId="ADAL" clId="{9F114576-92CD-4C75-A1B7-B6A50F0196B5}" dt="2021-03-20T15:47:55.422" v="9" actId="47"/>
        <pc:sldMkLst>
          <pc:docMk/>
          <pc:sldMk cId="565478715" sldId="293"/>
        </pc:sldMkLst>
      </pc:sldChg>
      <pc:sldChg chg="del">
        <pc:chgData name="Weifeng Xu" userId="e7aed605-a3dd-4d5a-a692-a87037af107b" providerId="ADAL" clId="{9F114576-92CD-4C75-A1B7-B6A50F0196B5}" dt="2021-03-20T15:47:57.926" v="22" actId="47"/>
        <pc:sldMkLst>
          <pc:docMk/>
          <pc:sldMk cId="487606806" sldId="294"/>
        </pc:sldMkLst>
      </pc:sldChg>
      <pc:sldChg chg="del">
        <pc:chgData name="Weifeng Xu" userId="e7aed605-a3dd-4d5a-a692-a87037af107b" providerId="ADAL" clId="{9F114576-92CD-4C75-A1B7-B6A50F0196B5}" dt="2021-03-20T15:47:57.512" v="20" actId="47"/>
        <pc:sldMkLst>
          <pc:docMk/>
          <pc:sldMk cId="3440924285" sldId="295"/>
        </pc:sldMkLst>
      </pc:sldChg>
      <pc:sldChg chg="del">
        <pc:chgData name="Weifeng Xu" userId="e7aed605-a3dd-4d5a-a692-a87037af107b" providerId="ADAL" clId="{9F114576-92CD-4C75-A1B7-B6A50F0196B5}" dt="2021-03-20T15:47:57.707" v="21" actId="47"/>
        <pc:sldMkLst>
          <pc:docMk/>
          <pc:sldMk cId="1494604329" sldId="296"/>
        </pc:sldMkLst>
      </pc:sldChg>
      <pc:sldChg chg="del">
        <pc:chgData name="Weifeng Xu" userId="e7aed605-a3dd-4d5a-a692-a87037af107b" providerId="ADAL" clId="{9F114576-92CD-4C75-A1B7-B6A50F0196B5}" dt="2021-03-20T15:47:58.125" v="23" actId="47"/>
        <pc:sldMkLst>
          <pc:docMk/>
          <pc:sldMk cId="3270382550" sldId="297"/>
        </pc:sldMkLst>
      </pc:sldChg>
      <pc:sldChg chg="del">
        <pc:chgData name="Weifeng Xu" userId="e7aed605-a3dd-4d5a-a692-a87037af107b" providerId="ADAL" clId="{9F114576-92CD-4C75-A1B7-B6A50F0196B5}" dt="2021-03-20T15:47:58.275" v="24" actId="47"/>
        <pc:sldMkLst>
          <pc:docMk/>
          <pc:sldMk cId="790591655" sldId="298"/>
        </pc:sldMkLst>
      </pc:sldChg>
      <pc:sldChg chg="del">
        <pc:chgData name="Weifeng Xu" userId="e7aed605-a3dd-4d5a-a692-a87037af107b" providerId="ADAL" clId="{9F114576-92CD-4C75-A1B7-B6A50F0196B5}" dt="2021-03-20T15:47:58.455" v="25" actId="47"/>
        <pc:sldMkLst>
          <pc:docMk/>
          <pc:sldMk cId="21390998" sldId="299"/>
        </pc:sldMkLst>
      </pc:sldChg>
      <pc:sldChg chg="del">
        <pc:chgData name="Weifeng Xu" userId="e7aed605-a3dd-4d5a-a692-a87037af107b" providerId="ADAL" clId="{9F114576-92CD-4C75-A1B7-B6A50F0196B5}" dt="2021-03-20T15:47:58.651" v="26" actId="47"/>
        <pc:sldMkLst>
          <pc:docMk/>
          <pc:sldMk cId="1138979085" sldId="300"/>
        </pc:sldMkLst>
      </pc:sldChg>
      <pc:sldChg chg="del">
        <pc:chgData name="Weifeng Xu" userId="e7aed605-a3dd-4d5a-a692-a87037af107b" providerId="ADAL" clId="{9F114576-92CD-4C75-A1B7-B6A50F0196B5}" dt="2021-03-20T15:47:58.867" v="27" actId="47"/>
        <pc:sldMkLst>
          <pc:docMk/>
          <pc:sldMk cId="2250649236" sldId="301"/>
        </pc:sldMkLst>
      </pc:sldChg>
      <pc:sldChg chg="del">
        <pc:chgData name="Weifeng Xu" userId="e7aed605-a3dd-4d5a-a692-a87037af107b" providerId="ADAL" clId="{9F114576-92CD-4C75-A1B7-B6A50F0196B5}" dt="2021-03-20T15:47:59.046" v="28" actId="47"/>
        <pc:sldMkLst>
          <pc:docMk/>
          <pc:sldMk cId="3209152045" sldId="302"/>
        </pc:sldMkLst>
      </pc:sldChg>
      <pc:sldChg chg="del">
        <pc:chgData name="Weifeng Xu" userId="e7aed605-a3dd-4d5a-a692-a87037af107b" providerId="ADAL" clId="{9F114576-92CD-4C75-A1B7-B6A50F0196B5}" dt="2021-03-20T15:47:59.198" v="29" actId="47"/>
        <pc:sldMkLst>
          <pc:docMk/>
          <pc:sldMk cId="3439482671" sldId="303"/>
        </pc:sldMkLst>
      </pc:sldChg>
      <pc:sldChg chg="del">
        <pc:chgData name="Weifeng Xu" userId="e7aed605-a3dd-4d5a-a692-a87037af107b" providerId="ADAL" clId="{9F114576-92CD-4C75-A1B7-B6A50F0196B5}" dt="2021-03-20T15:47:59.328" v="30" actId="47"/>
        <pc:sldMkLst>
          <pc:docMk/>
          <pc:sldMk cId="1193768337" sldId="304"/>
        </pc:sldMkLst>
      </pc:sldChg>
      <pc:sldChg chg="del">
        <pc:chgData name="Weifeng Xu" userId="e7aed605-a3dd-4d5a-a692-a87037af107b" providerId="ADAL" clId="{9F114576-92CD-4C75-A1B7-B6A50F0196B5}" dt="2021-03-20T15:47:59.480" v="31" actId="47"/>
        <pc:sldMkLst>
          <pc:docMk/>
          <pc:sldMk cId="64038938" sldId="306"/>
        </pc:sldMkLst>
      </pc:sldChg>
    </pc:docChg>
  </pc:docChgLst>
  <pc:docChgLst>
    <pc:chgData name="Weifeng Xu" userId="e7aed605-a3dd-4d5a-a692-a87037af107b" providerId="ADAL" clId="{18016E91-667B-4939-B094-9429131960E3}"/>
    <pc:docChg chg="modSld">
      <pc:chgData name="Weifeng Xu" userId="e7aed605-a3dd-4d5a-a692-a87037af107b" providerId="ADAL" clId="{18016E91-667B-4939-B094-9429131960E3}" dt="2021-03-20T19:01:10.339" v="25"/>
      <pc:docMkLst>
        <pc:docMk/>
      </pc:docMkLst>
      <pc:sldChg chg="modSp mod">
        <pc:chgData name="Weifeng Xu" userId="e7aed605-a3dd-4d5a-a692-a87037af107b" providerId="ADAL" clId="{18016E91-667B-4939-B094-9429131960E3}" dt="2021-03-20T19:01:10.339" v="25"/>
        <pc:sldMkLst>
          <pc:docMk/>
          <pc:sldMk cId="1323245308" sldId="256"/>
        </pc:sldMkLst>
        <pc:spChg chg="mod">
          <ac:chgData name="Weifeng Xu" userId="e7aed605-a3dd-4d5a-a692-a87037af107b" providerId="ADAL" clId="{18016E91-667B-4939-B094-9429131960E3}" dt="2021-03-20T19:00:51.664" v="24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18016E91-667B-4939-B094-9429131960E3}" dt="2021-03-20T19:01:10.339" v="25"/>
          <ac:spMkLst>
            <pc:docMk/>
            <pc:sldMk cId="1323245308" sldId="256"/>
            <ac:spMk id="3" creationId="{58CD3106-2EE0-40F4-8C0B-042135FF9FB4}"/>
          </ac:spMkLst>
        </pc:spChg>
      </pc:sldChg>
    </pc:docChg>
  </pc:docChgLst>
  <pc:docChgLst>
    <pc:chgData name="Weifeng Xu" userId="e7aed605-a3dd-4d5a-a692-a87037af107b" providerId="ADAL" clId="{46DE1BDD-FFB5-43D5-AD20-6D652DA11BEB}"/>
    <pc:docChg chg="undo custSel addSld modSld sldOrd">
      <pc:chgData name="Weifeng Xu" userId="e7aed605-a3dd-4d5a-a692-a87037af107b" providerId="ADAL" clId="{46DE1BDD-FFB5-43D5-AD20-6D652DA11BEB}" dt="2021-03-21T13:31:35.466" v="125" actId="478"/>
      <pc:docMkLst>
        <pc:docMk/>
      </pc:docMkLst>
      <pc:sldChg chg="addSp modSp new mod modNotesTx">
        <pc:chgData name="Weifeng Xu" userId="e7aed605-a3dd-4d5a-a692-a87037af107b" providerId="ADAL" clId="{46DE1BDD-FFB5-43D5-AD20-6D652DA11BEB}" dt="2021-03-20T20:17:46.171" v="109" actId="14100"/>
        <pc:sldMkLst>
          <pc:docMk/>
          <pc:sldMk cId="1681695341" sldId="257"/>
        </pc:sldMkLst>
        <pc:spChg chg="mod">
          <ac:chgData name="Weifeng Xu" userId="e7aed605-a3dd-4d5a-a692-a87037af107b" providerId="ADAL" clId="{46DE1BDD-FFB5-43D5-AD20-6D652DA11BEB}" dt="2021-03-20T19:53:51.362" v="21" actId="20577"/>
          <ac:spMkLst>
            <pc:docMk/>
            <pc:sldMk cId="1681695341" sldId="257"/>
            <ac:spMk id="2" creationId="{EC507F9E-469E-44F6-81E3-EB300C936190}"/>
          </ac:spMkLst>
        </pc:spChg>
        <pc:spChg chg="mod">
          <ac:chgData name="Weifeng Xu" userId="e7aed605-a3dd-4d5a-a692-a87037af107b" providerId="ADAL" clId="{46DE1BDD-FFB5-43D5-AD20-6D652DA11BEB}" dt="2021-03-20T20:17:13.176" v="105" actId="207"/>
          <ac:spMkLst>
            <pc:docMk/>
            <pc:sldMk cId="1681695341" sldId="257"/>
            <ac:spMk id="3" creationId="{3247E548-7ACA-4A55-B57F-8F9ECF1ED979}"/>
          </ac:spMkLst>
        </pc:spChg>
        <pc:picChg chg="add mod">
          <ac:chgData name="Weifeng Xu" userId="e7aed605-a3dd-4d5a-a692-a87037af107b" providerId="ADAL" clId="{46DE1BDD-FFB5-43D5-AD20-6D652DA11BEB}" dt="2021-03-20T20:17:46.171" v="109" actId="14100"/>
          <ac:picMkLst>
            <pc:docMk/>
            <pc:sldMk cId="1681695341" sldId="257"/>
            <ac:picMk id="4" creationId="{3A82C522-ABC5-403E-9938-76F321D5D9C9}"/>
          </ac:picMkLst>
        </pc:picChg>
      </pc:sldChg>
      <pc:sldChg chg="new ord">
        <pc:chgData name="Weifeng Xu" userId="e7aed605-a3dd-4d5a-a692-a87037af107b" providerId="ADAL" clId="{46DE1BDD-FFB5-43D5-AD20-6D652DA11BEB}" dt="2021-03-21T13:30:41.235" v="113"/>
        <pc:sldMkLst>
          <pc:docMk/>
          <pc:sldMk cId="239878079" sldId="258"/>
        </pc:sldMkLst>
      </pc:sldChg>
      <pc:sldChg chg="addSp delSp modSp add mod">
        <pc:chgData name="Weifeng Xu" userId="e7aed605-a3dd-4d5a-a692-a87037af107b" providerId="ADAL" clId="{46DE1BDD-FFB5-43D5-AD20-6D652DA11BEB}" dt="2021-03-21T13:31:35.466" v="125" actId="478"/>
        <pc:sldMkLst>
          <pc:docMk/>
          <pc:sldMk cId="1408481161" sldId="346"/>
        </pc:sldMkLst>
        <pc:spChg chg="add del mod">
          <ac:chgData name="Weifeng Xu" userId="e7aed605-a3dd-4d5a-a692-a87037af107b" providerId="ADAL" clId="{46DE1BDD-FFB5-43D5-AD20-6D652DA11BEB}" dt="2021-03-21T13:31:32.366" v="124" actId="478"/>
          <ac:spMkLst>
            <pc:docMk/>
            <pc:sldMk cId="1408481161" sldId="346"/>
            <ac:spMk id="3" creationId="{0C0700A5-C2BE-4321-B0DB-F139EF109067}"/>
          </ac:spMkLst>
        </pc:spChg>
        <pc:spChg chg="del">
          <ac:chgData name="Weifeng Xu" userId="e7aed605-a3dd-4d5a-a692-a87037af107b" providerId="ADAL" clId="{46DE1BDD-FFB5-43D5-AD20-6D652DA11BEB}" dt="2021-03-21T13:31:35.466" v="125" actId="478"/>
          <ac:spMkLst>
            <pc:docMk/>
            <pc:sldMk cId="1408481161" sldId="346"/>
            <ac:spMk id="5" creationId="{8CBD83FD-45C7-4B34-B55F-4F0B2AB9B311}"/>
          </ac:spMkLst>
        </pc:spChg>
        <pc:spChg chg="add del mod">
          <ac:chgData name="Weifeng Xu" userId="e7aed605-a3dd-4d5a-a692-a87037af107b" providerId="ADAL" clId="{46DE1BDD-FFB5-43D5-AD20-6D652DA11BEB}" dt="2021-03-21T13:31:32.366" v="124" actId="478"/>
          <ac:spMkLst>
            <pc:docMk/>
            <pc:sldMk cId="1408481161" sldId="346"/>
            <ac:spMk id="47" creationId="{44379959-ADB6-4CA0-B5E1-F7E4EDBED422}"/>
          </ac:spMkLst>
        </pc:spChg>
      </pc:sldChg>
    </pc:docChg>
  </pc:docChgLst>
  <pc:docChgLst>
    <pc:chgData name="Weifeng Xu" userId="e7aed605-a3dd-4d5a-a692-a87037af107b" providerId="ADAL" clId="{5A07F049-72D9-4720-B4EC-BB8D110D853F}"/>
    <pc:docChg chg="undo redo custSel addSld delSld modSld sldOrd">
      <pc:chgData name="Weifeng Xu" userId="e7aed605-a3dd-4d5a-a692-a87037af107b" providerId="ADAL" clId="{5A07F049-72D9-4720-B4EC-BB8D110D853F}" dt="2021-04-08T12:37:52.305" v="409" actId="47"/>
      <pc:docMkLst>
        <pc:docMk/>
      </pc:docMkLst>
      <pc:sldChg chg="modSp mod">
        <pc:chgData name="Weifeng Xu" userId="e7aed605-a3dd-4d5a-a692-a87037af107b" providerId="ADAL" clId="{5A07F049-72D9-4720-B4EC-BB8D110D853F}" dt="2021-04-05T18:35:25.685" v="11" actId="6549"/>
        <pc:sldMkLst>
          <pc:docMk/>
          <pc:sldMk cId="1323245308" sldId="256"/>
        </pc:sldMkLst>
        <pc:spChg chg="mod">
          <ac:chgData name="Weifeng Xu" userId="e7aed605-a3dd-4d5a-a692-a87037af107b" providerId="ADAL" clId="{5A07F049-72D9-4720-B4EC-BB8D110D853F}" dt="2021-04-05T18:35:22.040" v="10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5A07F049-72D9-4720-B4EC-BB8D110D853F}" dt="2021-04-05T18:35:25.685" v="11" actId="6549"/>
          <ac:spMkLst>
            <pc:docMk/>
            <pc:sldMk cId="1323245308" sldId="256"/>
            <ac:spMk id="3" creationId="{58CD3106-2EE0-40F4-8C0B-042135FF9FB4}"/>
          </ac:spMkLst>
        </pc:spChg>
      </pc:sldChg>
      <pc:sldChg chg="del">
        <pc:chgData name="Weifeng Xu" userId="e7aed605-a3dd-4d5a-a692-a87037af107b" providerId="ADAL" clId="{5A07F049-72D9-4720-B4EC-BB8D110D853F}" dt="2021-04-05T18:35:13.934" v="0" actId="47"/>
        <pc:sldMkLst>
          <pc:docMk/>
          <pc:sldMk cId="1681695341" sldId="257"/>
        </pc:sldMkLst>
      </pc:sldChg>
      <pc:sldChg chg="addSp delSp modSp mod modClrScheme chgLayout">
        <pc:chgData name="Weifeng Xu" userId="e7aed605-a3dd-4d5a-a692-a87037af107b" providerId="ADAL" clId="{5A07F049-72D9-4720-B4EC-BB8D110D853F}" dt="2021-04-05T18:36:21.520" v="30" actId="20577"/>
        <pc:sldMkLst>
          <pc:docMk/>
          <pc:sldMk cId="239878079" sldId="258"/>
        </pc:sldMkLst>
        <pc:spChg chg="del mod ord">
          <ac:chgData name="Weifeng Xu" userId="e7aed605-a3dd-4d5a-a692-a87037af107b" providerId="ADAL" clId="{5A07F049-72D9-4720-B4EC-BB8D110D853F}" dt="2021-04-05T18:35:55.688" v="12" actId="700"/>
          <ac:spMkLst>
            <pc:docMk/>
            <pc:sldMk cId="239878079" sldId="258"/>
            <ac:spMk id="2" creationId="{1458A9C7-8A2A-4B00-A387-87F0EEFF4BED}"/>
          </ac:spMkLst>
        </pc:spChg>
        <pc:spChg chg="del mod ord">
          <ac:chgData name="Weifeng Xu" userId="e7aed605-a3dd-4d5a-a692-a87037af107b" providerId="ADAL" clId="{5A07F049-72D9-4720-B4EC-BB8D110D853F}" dt="2021-04-05T18:35:55.688" v="12" actId="700"/>
          <ac:spMkLst>
            <pc:docMk/>
            <pc:sldMk cId="239878079" sldId="258"/>
            <ac:spMk id="3" creationId="{476D0410-DCF9-4DDE-9BC4-717985E262B0}"/>
          </ac:spMkLst>
        </pc:spChg>
        <pc:spChg chg="add mod ord">
          <ac:chgData name="Weifeng Xu" userId="e7aed605-a3dd-4d5a-a692-a87037af107b" providerId="ADAL" clId="{5A07F049-72D9-4720-B4EC-BB8D110D853F}" dt="2021-04-05T18:36:21.520" v="30" actId="20577"/>
          <ac:spMkLst>
            <pc:docMk/>
            <pc:sldMk cId="239878079" sldId="258"/>
            <ac:spMk id="4" creationId="{35030484-B478-4AAC-A5BF-49C4C76CCF1C}"/>
          </ac:spMkLst>
        </pc:spChg>
        <pc:spChg chg="add mod ord">
          <ac:chgData name="Weifeng Xu" userId="e7aed605-a3dd-4d5a-a692-a87037af107b" providerId="ADAL" clId="{5A07F049-72D9-4720-B4EC-BB8D110D853F}" dt="2021-04-05T18:35:55.688" v="12" actId="700"/>
          <ac:spMkLst>
            <pc:docMk/>
            <pc:sldMk cId="239878079" sldId="258"/>
            <ac:spMk id="5" creationId="{8D61F570-1AB5-41D7-8F9C-97089266BA95}"/>
          </ac:spMkLst>
        </pc:spChg>
      </pc:sldChg>
      <pc:sldChg chg="addSp delSp modSp new mod ord modClrScheme chgLayout">
        <pc:chgData name="Weifeng Xu" userId="e7aed605-a3dd-4d5a-a692-a87037af107b" providerId="ADAL" clId="{5A07F049-72D9-4720-B4EC-BB8D110D853F}" dt="2021-04-08T12:27:39.492" v="379" actId="1076"/>
        <pc:sldMkLst>
          <pc:docMk/>
          <pc:sldMk cId="3825957635" sldId="259"/>
        </pc:sldMkLst>
        <pc:spChg chg="del mod ord">
          <ac:chgData name="Weifeng Xu" userId="e7aed605-a3dd-4d5a-a692-a87037af107b" providerId="ADAL" clId="{5A07F049-72D9-4720-B4EC-BB8D110D853F}" dt="2021-04-05T18:36:30.166" v="32" actId="700"/>
          <ac:spMkLst>
            <pc:docMk/>
            <pc:sldMk cId="3825957635" sldId="259"/>
            <ac:spMk id="2" creationId="{66A64266-28F1-4EDD-9235-355FC2358CC0}"/>
          </ac:spMkLst>
        </pc:spChg>
        <pc:spChg chg="del mod ord">
          <ac:chgData name="Weifeng Xu" userId="e7aed605-a3dd-4d5a-a692-a87037af107b" providerId="ADAL" clId="{5A07F049-72D9-4720-B4EC-BB8D110D853F}" dt="2021-04-05T18:36:30.166" v="32" actId="700"/>
          <ac:spMkLst>
            <pc:docMk/>
            <pc:sldMk cId="3825957635" sldId="259"/>
            <ac:spMk id="3" creationId="{3C72794C-E8AC-411E-87ED-DB3C1F125575}"/>
          </ac:spMkLst>
        </pc:spChg>
        <pc:spChg chg="add mod ord">
          <ac:chgData name="Weifeng Xu" userId="e7aed605-a3dd-4d5a-a692-a87037af107b" providerId="ADAL" clId="{5A07F049-72D9-4720-B4EC-BB8D110D853F}" dt="2021-04-05T18:37:06.056" v="67" actId="20577"/>
          <ac:spMkLst>
            <pc:docMk/>
            <pc:sldMk cId="3825957635" sldId="259"/>
            <ac:spMk id="4" creationId="{C086CA5D-EAA4-4F5C-8056-2D0B1FAD4BE2}"/>
          </ac:spMkLst>
        </pc:spChg>
        <pc:spChg chg="add mod ord">
          <ac:chgData name="Weifeng Xu" userId="e7aed605-a3dd-4d5a-a692-a87037af107b" providerId="ADAL" clId="{5A07F049-72D9-4720-B4EC-BB8D110D853F}" dt="2021-04-05T18:51:48.291" v="370" actId="207"/>
          <ac:spMkLst>
            <pc:docMk/>
            <pc:sldMk cId="3825957635" sldId="259"/>
            <ac:spMk id="5" creationId="{1D98FE3A-3C68-4401-878C-EF963CF782F0}"/>
          </ac:spMkLst>
        </pc:spChg>
        <pc:picChg chg="add mod">
          <ac:chgData name="Weifeng Xu" userId="e7aed605-a3dd-4d5a-a692-a87037af107b" providerId="ADAL" clId="{5A07F049-72D9-4720-B4EC-BB8D110D853F}" dt="2021-04-08T12:27:39.492" v="379" actId="1076"/>
          <ac:picMkLst>
            <pc:docMk/>
            <pc:sldMk cId="3825957635" sldId="259"/>
            <ac:picMk id="6" creationId="{C23D5C2C-DD7C-439C-B598-FD4D25EE23FA}"/>
          </ac:picMkLst>
        </pc:picChg>
        <pc:picChg chg="add del mod">
          <ac:chgData name="Weifeng Xu" userId="e7aed605-a3dd-4d5a-a692-a87037af107b" providerId="ADAL" clId="{5A07F049-72D9-4720-B4EC-BB8D110D853F}" dt="2021-04-05T18:50:05.919" v="284" actId="478"/>
          <ac:picMkLst>
            <pc:docMk/>
            <pc:sldMk cId="3825957635" sldId="259"/>
            <ac:picMk id="7" creationId="{1ADE299D-D7C3-420A-8680-B50BE646AD21}"/>
          </ac:picMkLst>
        </pc:picChg>
      </pc:sldChg>
      <pc:sldChg chg="addSp delSp modSp new del mod ord modClrScheme chgLayout">
        <pc:chgData name="Weifeng Xu" userId="e7aed605-a3dd-4d5a-a692-a87037af107b" providerId="ADAL" clId="{5A07F049-72D9-4720-B4EC-BB8D110D853F}" dt="2021-04-08T12:37:52.305" v="409" actId="47"/>
        <pc:sldMkLst>
          <pc:docMk/>
          <pc:sldMk cId="1407049864" sldId="260"/>
        </pc:sldMkLst>
        <pc:spChg chg="del">
          <ac:chgData name="Weifeng Xu" userId="e7aed605-a3dd-4d5a-a692-a87037af107b" providerId="ADAL" clId="{5A07F049-72D9-4720-B4EC-BB8D110D853F}" dt="2021-04-05T18:49:58.349" v="280" actId="700"/>
          <ac:spMkLst>
            <pc:docMk/>
            <pc:sldMk cId="1407049864" sldId="260"/>
            <ac:spMk id="2" creationId="{D5B12E70-4233-4EC2-AEFA-C12EFDCBB03C}"/>
          </ac:spMkLst>
        </pc:spChg>
        <pc:spChg chg="del">
          <ac:chgData name="Weifeng Xu" userId="e7aed605-a3dd-4d5a-a692-a87037af107b" providerId="ADAL" clId="{5A07F049-72D9-4720-B4EC-BB8D110D853F}" dt="2021-04-05T18:49:58.349" v="280" actId="700"/>
          <ac:spMkLst>
            <pc:docMk/>
            <pc:sldMk cId="1407049864" sldId="260"/>
            <ac:spMk id="3" creationId="{ABBF6D72-9D86-4B0F-9D45-A0E89C03DB3C}"/>
          </ac:spMkLst>
        </pc:spChg>
        <pc:picChg chg="add">
          <ac:chgData name="Weifeng Xu" userId="e7aed605-a3dd-4d5a-a692-a87037af107b" providerId="ADAL" clId="{5A07F049-72D9-4720-B4EC-BB8D110D853F}" dt="2021-04-08T12:29:10.242" v="381" actId="22"/>
          <ac:picMkLst>
            <pc:docMk/>
            <pc:sldMk cId="1407049864" sldId="260"/>
            <ac:picMk id="3" creationId="{237377D7-C1EF-4538-B968-4D5CB68F9CE4}"/>
          </ac:picMkLst>
        </pc:picChg>
        <pc:picChg chg="add del mod">
          <ac:chgData name="Weifeng Xu" userId="e7aed605-a3dd-4d5a-a692-a87037af107b" providerId="ADAL" clId="{5A07F049-72D9-4720-B4EC-BB8D110D853F}" dt="2021-04-08T12:27:48.311" v="380" actId="478"/>
          <ac:picMkLst>
            <pc:docMk/>
            <pc:sldMk cId="1407049864" sldId="260"/>
            <ac:picMk id="4" creationId="{4B19DEE1-DADD-4338-915C-4B4C4903759B}"/>
          </ac:picMkLst>
        </pc:picChg>
      </pc:sldChg>
      <pc:sldChg chg="addSp delSp modSp new del mod modClrScheme chgLayout">
        <pc:chgData name="Weifeng Xu" userId="e7aed605-a3dd-4d5a-a692-a87037af107b" providerId="ADAL" clId="{5A07F049-72D9-4720-B4EC-BB8D110D853F}" dt="2021-04-05T18:47:47.741" v="208" actId="47"/>
        <pc:sldMkLst>
          <pc:docMk/>
          <pc:sldMk cId="3968540280" sldId="260"/>
        </pc:sldMkLst>
        <pc:spChg chg="del mod ord">
          <ac:chgData name="Weifeng Xu" userId="e7aed605-a3dd-4d5a-a692-a87037af107b" providerId="ADAL" clId="{5A07F049-72D9-4720-B4EC-BB8D110D853F}" dt="2021-04-05T18:41:24.426" v="200" actId="700"/>
          <ac:spMkLst>
            <pc:docMk/>
            <pc:sldMk cId="3968540280" sldId="260"/>
            <ac:spMk id="2" creationId="{FA40CE92-38D5-4677-9CA1-71DC7C9C1BCB}"/>
          </ac:spMkLst>
        </pc:spChg>
        <pc:spChg chg="del">
          <ac:chgData name="Weifeng Xu" userId="e7aed605-a3dd-4d5a-a692-a87037af107b" providerId="ADAL" clId="{5A07F049-72D9-4720-B4EC-BB8D110D853F}" dt="2021-04-05T18:41:24.426" v="200" actId="700"/>
          <ac:spMkLst>
            <pc:docMk/>
            <pc:sldMk cId="3968540280" sldId="260"/>
            <ac:spMk id="3" creationId="{D9C866E5-B635-443E-819A-E57B79C94EB9}"/>
          </ac:spMkLst>
        </pc:spChg>
        <pc:spChg chg="add mod ord">
          <ac:chgData name="Weifeng Xu" userId="e7aed605-a3dd-4d5a-a692-a87037af107b" providerId="ADAL" clId="{5A07F049-72D9-4720-B4EC-BB8D110D853F}" dt="2021-04-05T18:41:24.426" v="200" actId="700"/>
          <ac:spMkLst>
            <pc:docMk/>
            <pc:sldMk cId="3968540280" sldId="260"/>
            <ac:spMk id="4" creationId="{8F4CE6B2-4B2A-4E3A-AD4A-BE87B8565811}"/>
          </ac:spMkLst>
        </pc:spChg>
        <pc:picChg chg="add">
          <ac:chgData name="Weifeng Xu" userId="e7aed605-a3dd-4d5a-a692-a87037af107b" providerId="ADAL" clId="{5A07F049-72D9-4720-B4EC-BB8D110D853F}" dt="2021-04-05T18:43:03.178" v="201" actId="22"/>
          <ac:picMkLst>
            <pc:docMk/>
            <pc:sldMk cId="3968540280" sldId="260"/>
            <ac:picMk id="6" creationId="{D21EB996-B451-437A-ACF1-D5F6074111D9}"/>
          </ac:picMkLst>
        </pc:picChg>
      </pc:sldChg>
      <pc:sldChg chg="addSp delSp modSp new del mod modClrScheme chgLayout">
        <pc:chgData name="Weifeng Xu" userId="e7aed605-a3dd-4d5a-a692-a87037af107b" providerId="ADAL" clId="{5A07F049-72D9-4720-B4EC-BB8D110D853F}" dt="2021-04-05T18:47:49.228" v="209" actId="47"/>
        <pc:sldMkLst>
          <pc:docMk/>
          <pc:sldMk cId="358832557" sldId="261"/>
        </pc:sldMkLst>
        <pc:spChg chg="del">
          <ac:chgData name="Weifeng Xu" userId="e7aed605-a3dd-4d5a-a692-a87037af107b" providerId="ADAL" clId="{5A07F049-72D9-4720-B4EC-BB8D110D853F}" dt="2021-04-05T18:43:22.175" v="203" actId="700"/>
          <ac:spMkLst>
            <pc:docMk/>
            <pc:sldMk cId="358832557" sldId="261"/>
            <ac:spMk id="2" creationId="{B0B90FF8-CADE-4932-9592-E322DF15DB8E}"/>
          </ac:spMkLst>
        </pc:spChg>
        <pc:picChg chg="add mod">
          <ac:chgData name="Weifeng Xu" userId="e7aed605-a3dd-4d5a-a692-a87037af107b" providerId="ADAL" clId="{5A07F049-72D9-4720-B4EC-BB8D110D853F}" dt="2021-04-05T18:43:59.920" v="205" actId="1076"/>
          <ac:picMkLst>
            <pc:docMk/>
            <pc:sldMk cId="358832557" sldId="261"/>
            <ac:picMk id="4" creationId="{FD455B60-54F6-4F25-A102-885B38E9DB30}"/>
          </ac:picMkLst>
        </pc:picChg>
      </pc:sldChg>
      <pc:sldChg chg="addSp modSp new mod modNotesTx">
        <pc:chgData name="Weifeng Xu" userId="e7aed605-a3dd-4d5a-a692-a87037af107b" providerId="ADAL" clId="{5A07F049-72D9-4720-B4EC-BB8D110D853F}" dt="2021-04-08T12:33:13.890" v="391" actId="14100"/>
        <pc:sldMkLst>
          <pc:docMk/>
          <pc:sldMk cId="2106921854" sldId="261"/>
        </pc:sldMkLst>
        <pc:picChg chg="add mod">
          <ac:chgData name="Weifeng Xu" userId="e7aed605-a3dd-4d5a-a692-a87037af107b" providerId="ADAL" clId="{5A07F049-72D9-4720-B4EC-BB8D110D853F}" dt="2021-04-08T12:33:13.890" v="391" actId="14100"/>
          <ac:picMkLst>
            <pc:docMk/>
            <pc:sldMk cId="2106921854" sldId="261"/>
            <ac:picMk id="3" creationId="{7219D80A-1792-4B2D-AA0B-CFBF75ED0E74}"/>
          </ac:picMkLst>
        </pc:picChg>
        <pc:picChg chg="add mod">
          <ac:chgData name="Weifeng Xu" userId="e7aed605-a3dd-4d5a-a692-a87037af107b" providerId="ADAL" clId="{5A07F049-72D9-4720-B4EC-BB8D110D853F}" dt="2021-04-08T12:33:05.485" v="389" actId="1076"/>
          <ac:picMkLst>
            <pc:docMk/>
            <pc:sldMk cId="2106921854" sldId="261"/>
            <ac:picMk id="5" creationId="{56F17925-F218-4942-85A1-7D281E4776B1}"/>
          </ac:picMkLst>
        </pc:picChg>
      </pc:sldChg>
      <pc:sldChg chg="addSp new add del mod">
        <pc:chgData name="Weifeng Xu" userId="e7aed605-a3dd-4d5a-a692-a87037af107b" providerId="ADAL" clId="{5A07F049-72D9-4720-B4EC-BB8D110D853F}" dt="2021-04-05T18:49:40.213" v="276" actId="47"/>
        <pc:sldMkLst>
          <pc:docMk/>
          <pc:sldMk cId="347420429" sldId="262"/>
        </pc:sldMkLst>
        <pc:picChg chg="add">
          <ac:chgData name="Weifeng Xu" userId="e7aed605-a3dd-4d5a-a692-a87037af107b" providerId="ADAL" clId="{5A07F049-72D9-4720-B4EC-BB8D110D853F}" dt="2021-04-05T18:45:49.816" v="207" actId="22"/>
          <ac:picMkLst>
            <pc:docMk/>
            <pc:sldMk cId="347420429" sldId="262"/>
            <ac:picMk id="3" creationId="{4B13EFC7-F23B-44E3-B67C-98C4EE0E4E2C}"/>
          </ac:picMkLst>
        </pc:picChg>
      </pc:sldChg>
      <pc:sldChg chg="addSp modSp new mod">
        <pc:chgData name="Weifeng Xu" userId="e7aed605-a3dd-4d5a-a692-a87037af107b" providerId="ADAL" clId="{5A07F049-72D9-4720-B4EC-BB8D110D853F}" dt="2021-04-08T12:36:32.574" v="407" actId="1076"/>
        <pc:sldMkLst>
          <pc:docMk/>
          <pc:sldMk cId="4165750362" sldId="262"/>
        </pc:sldMkLst>
        <pc:spChg chg="add">
          <ac:chgData name="Weifeng Xu" userId="e7aed605-a3dd-4d5a-a692-a87037af107b" providerId="ADAL" clId="{5A07F049-72D9-4720-B4EC-BB8D110D853F}" dt="2021-04-08T12:36:30.085" v="406" actId="11529"/>
          <ac:spMkLst>
            <pc:docMk/>
            <pc:sldMk cId="4165750362" sldId="262"/>
            <ac:spMk id="6" creationId="{2D680713-8754-4A7A-9028-829FE8829DF5}"/>
          </ac:spMkLst>
        </pc:spChg>
        <pc:picChg chg="add mod">
          <ac:chgData name="Weifeng Xu" userId="e7aed605-a3dd-4d5a-a692-a87037af107b" providerId="ADAL" clId="{5A07F049-72D9-4720-B4EC-BB8D110D853F}" dt="2021-04-08T12:36:32.574" v="407" actId="1076"/>
          <ac:picMkLst>
            <pc:docMk/>
            <pc:sldMk cId="4165750362" sldId="262"/>
            <ac:picMk id="3" creationId="{889A7C7A-B11F-4B57-9EC5-D17CAED9487D}"/>
          </ac:picMkLst>
        </pc:picChg>
        <pc:picChg chg="add mod modCrop">
          <ac:chgData name="Weifeng Xu" userId="e7aed605-a3dd-4d5a-a692-a87037af107b" providerId="ADAL" clId="{5A07F049-72D9-4720-B4EC-BB8D110D853F}" dt="2021-04-08T12:36:16.621" v="404" actId="1440"/>
          <ac:picMkLst>
            <pc:docMk/>
            <pc:sldMk cId="4165750362" sldId="262"/>
            <ac:picMk id="5" creationId="{9D793F9F-C6CC-4C37-8FC9-DB94742DF4CB}"/>
          </ac:picMkLst>
        </pc:picChg>
      </pc:sldChg>
      <pc:sldChg chg="new">
        <pc:chgData name="Weifeng Xu" userId="e7aed605-a3dd-4d5a-a692-a87037af107b" providerId="ADAL" clId="{5A07F049-72D9-4720-B4EC-BB8D110D853F}" dt="2021-04-08T12:36:41.064" v="408" actId="680"/>
        <pc:sldMkLst>
          <pc:docMk/>
          <pc:sldMk cId="2635193244" sldId="263"/>
        </pc:sldMkLst>
      </pc:sldChg>
      <pc:sldChg chg="del">
        <pc:chgData name="Weifeng Xu" userId="e7aed605-a3dd-4d5a-a692-a87037af107b" providerId="ADAL" clId="{5A07F049-72D9-4720-B4EC-BB8D110D853F}" dt="2021-04-05T18:35:15.055" v="1" actId="47"/>
        <pc:sldMkLst>
          <pc:docMk/>
          <pc:sldMk cId="1408481161" sldId="346"/>
        </pc:sldMkLst>
      </pc:sldChg>
    </pc:docChg>
  </pc:docChgLst>
  <pc:docChgLst>
    <pc:chgData name="Weifeng Xu" userId="e7aed605-a3dd-4d5a-a692-a87037af107b" providerId="ADAL" clId="{C54D13FE-74BA-4901-A6A3-DD765F0EF80E}"/>
    <pc:docChg chg="undo redo custSel mod addSld modSld sldOrd">
      <pc:chgData name="Weifeng Xu" userId="e7aed605-a3dd-4d5a-a692-a87037af107b" providerId="ADAL" clId="{C54D13FE-74BA-4901-A6A3-DD765F0EF80E}" dt="2021-01-18T02:17:26.309" v="733" actId="6549"/>
      <pc:docMkLst>
        <pc:docMk/>
      </pc:docMkLst>
      <pc:sldChg chg="modSp mod">
        <pc:chgData name="Weifeng Xu" userId="e7aed605-a3dd-4d5a-a692-a87037af107b" providerId="ADAL" clId="{C54D13FE-74BA-4901-A6A3-DD765F0EF80E}" dt="2021-01-18T00:12:35.723" v="6" actId="20577"/>
        <pc:sldMkLst>
          <pc:docMk/>
          <pc:sldMk cId="1392771324" sldId="258"/>
        </pc:sldMkLst>
        <pc:spChg chg="mod">
          <ac:chgData name="Weifeng Xu" userId="e7aed605-a3dd-4d5a-a692-a87037af107b" providerId="ADAL" clId="{C54D13FE-74BA-4901-A6A3-DD765F0EF80E}" dt="2021-01-18T00:12:35.723" v="6" actId="20577"/>
          <ac:spMkLst>
            <pc:docMk/>
            <pc:sldMk cId="1392771324" sldId="258"/>
            <ac:spMk id="5" creationId="{00000000-0000-0000-0000-000000000000}"/>
          </ac:spMkLst>
        </pc:spChg>
      </pc:sldChg>
      <pc:sldChg chg="modSp new mod">
        <pc:chgData name="Weifeng Xu" userId="e7aed605-a3dd-4d5a-a692-a87037af107b" providerId="ADAL" clId="{C54D13FE-74BA-4901-A6A3-DD765F0EF80E}" dt="2021-01-18T01:05:02.364" v="374" actId="20577"/>
        <pc:sldMkLst>
          <pc:docMk/>
          <pc:sldMk cId="1449920218" sldId="261"/>
        </pc:sldMkLst>
        <pc:spChg chg="mod">
          <ac:chgData name="Weifeng Xu" userId="e7aed605-a3dd-4d5a-a692-a87037af107b" providerId="ADAL" clId="{C54D13FE-74BA-4901-A6A3-DD765F0EF80E}" dt="2021-01-18T00:27:35.808" v="30" actId="20577"/>
          <ac:spMkLst>
            <pc:docMk/>
            <pc:sldMk cId="1449920218" sldId="261"/>
            <ac:spMk id="2" creationId="{24724ABC-C0AE-42D8-9677-0700EE508BBC}"/>
          </ac:spMkLst>
        </pc:spChg>
        <pc:spChg chg="mod">
          <ac:chgData name="Weifeng Xu" userId="e7aed605-a3dd-4d5a-a692-a87037af107b" providerId="ADAL" clId="{C54D13FE-74BA-4901-A6A3-DD765F0EF80E}" dt="2021-01-18T01:05:02.364" v="374" actId="20577"/>
          <ac:spMkLst>
            <pc:docMk/>
            <pc:sldMk cId="1449920218" sldId="261"/>
            <ac:spMk id="3" creationId="{3FDF1534-ECB4-44AA-96D6-1A04730EA0DE}"/>
          </ac:spMkLst>
        </pc:spChg>
      </pc:sldChg>
      <pc:sldChg chg="addSp delSp modSp new mod setBg modClrScheme chgLayout modNotesTx">
        <pc:chgData name="Weifeng Xu" userId="e7aed605-a3dd-4d5a-a692-a87037af107b" providerId="ADAL" clId="{C54D13FE-74BA-4901-A6A3-DD765F0EF80E}" dt="2021-01-18T01:45:32.650" v="485" actId="1076"/>
        <pc:sldMkLst>
          <pc:docMk/>
          <pc:sldMk cId="3028204050" sldId="262"/>
        </pc:sldMkLst>
        <pc:spChg chg="mod ord">
          <ac:chgData name="Weifeng Xu" userId="e7aed605-a3dd-4d5a-a692-a87037af107b" providerId="ADAL" clId="{C54D13FE-74BA-4901-A6A3-DD765F0EF80E}" dt="2021-01-18T01:14:22.384" v="427" actId="26606"/>
          <ac:spMkLst>
            <pc:docMk/>
            <pc:sldMk cId="3028204050" sldId="262"/>
            <ac:spMk id="2" creationId="{A18BE90C-A72F-4CBD-AFC8-AE881DEF6175}"/>
          </ac:spMkLst>
        </pc:spChg>
        <pc:spChg chg="del">
          <ac:chgData name="Weifeng Xu" userId="e7aed605-a3dd-4d5a-a692-a87037af107b" providerId="ADAL" clId="{C54D13FE-74BA-4901-A6A3-DD765F0EF80E}" dt="2021-01-18T01:13:03.556" v="419" actId="700"/>
          <ac:spMkLst>
            <pc:docMk/>
            <pc:sldMk cId="3028204050" sldId="262"/>
            <ac:spMk id="3" creationId="{A8606C45-4068-4006-A3C5-E402957AEA4B}"/>
          </ac:spMkLst>
        </pc:spChg>
        <pc:spChg chg="add mod">
          <ac:chgData name="Weifeng Xu" userId="e7aed605-a3dd-4d5a-a692-a87037af107b" providerId="ADAL" clId="{C54D13FE-74BA-4901-A6A3-DD765F0EF80E}" dt="2021-01-18T01:45:32.650" v="485" actId="1076"/>
          <ac:spMkLst>
            <pc:docMk/>
            <pc:sldMk cId="3028204050" sldId="262"/>
            <ac:spMk id="6" creationId="{59B88AC9-284D-4267-85F3-738F7D0BACAA}"/>
          </ac:spMkLst>
        </pc:spChg>
        <pc:spChg chg="add del">
          <ac:chgData name="Weifeng Xu" userId="e7aed605-a3dd-4d5a-a692-a87037af107b" providerId="ADAL" clId="{C54D13FE-74BA-4901-A6A3-DD765F0EF80E}" dt="2021-01-18T01:14:03.742" v="423" actId="26606"/>
          <ac:spMkLst>
            <pc:docMk/>
            <pc:sldMk cId="3028204050" sldId="262"/>
            <ac:spMk id="10" creationId="{53F29798-D584-4792-9B62-3F5F5C36D619}"/>
          </ac:spMkLst>
        </pc:spChg>
        <pc:spChg chg="add del">
          <ac:chgData name="Weifeng Xu" userId="e7aed605-a3dd-4d5a-a692-a87037af107b" providerId="ADAL" clId="{C54D13FE-74BA-4901-A6A3-DD765F0EF80E}" dt="2021-01-18T01:14:25.949" v="429" actId="26606"/>
          <ac:spMkLst>
            <pc:docMk/>
            <pc:sldMk cId="3028204050" sldId="262"/>
            <ac:spMk id="12" creationId="{53F29798-D584-4792-9B62-3F5F5C36D619}"/>
          </ac:spMkLst>
        </pc:spChg>
        <pc:spChg chg="add del">
          <ac:chgData name="Weifeng Xu" userId="e7aed605-a3dd-4d5a-a692-a87037af107b" providerId="ADAL" clId="{C54D13FE-74BA-4901-A6A3-DD765F0EF80E}" dt="2021-01-18T01:14:22.384" v="427" actId="26606"/>
          <ac:spMkLst>
            <pc:docMk/>
            <pc:sldMk cId="3028204050" sldId="262"/>
            <ac:spMk id="19" creationId="{7F57BEA8-497D-4AA8-8A18-BDCD696B25FE}"/>
          </ac:spMkLst>
        </pc:spChg>
        <pc:spChg chg="add del">
          <ac:chgData name="Weifeng Xu" userId="e7aed605-a3dd-4d5a-a692-a87037af107b" providerId="ADAL" clId="{C54D13FE-74BA-4901-A6A3-DD765F0EF80E}" dt="2021-01-18T01:14:25.949" v="429" actId="26606"/>
          <ac:spMkLst>
            <pc:docMk/>
            <pc:sldMk cId="3028204050" sldId="262"/>
            <ac:spMk id="25" creationId="{53F29798-D584-4792-9B62-3F5F5C36D619}"/>
          </ac:spMkLst>
        </pc:spChg>
        <pc:picChg chg="add del mod">
          <ac:chgData name="Weifeng Xu" userId="e7aed605-a3dd-4d5a-a692-a87037af107b" providerId="ADAL" clId="{C54D13FE-74BA-4901-A6A3-DD765F0EF80E}" dt="2021-01-18T01:45:21.681" v="482" actId="478"/>
          <ac:picMkLst>
            <pc:docMk/>
            <pc:sldMk cId="3028204050" sldId="262"/>
            <ac:picMk id="5" creationId="{4B195159-DFE0-4192-B2DF-A5918F807994}"/>
          </ac:picMkLst>
        </pc:picChg>
        <pc:picChg chg="add mod">
          <ac:chgData name="Weifeng Xu" userId="e7aed605-a3dd-4d5a-a692-a87037af107b" providerId="ADAL" clId="{C54D13FE-74BA-4901-A6A3-DD765F0EF80E}" dt="2021-01-18T01:45:24.765" v="484" actId="1076"/>
          <ac:picMkLst>
            <pc:docMk/>
            <pc:sldMk cId="3028204050" sldId="262"/>
            <ac:picMk id="8" creationId="{FCA2A3A3-F7CB-44E8-B52F-9E3912D4D145}"/>
          </ac:picMkLst>
        </pc:pic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17" creationId="{D2E961F1-4A28-4A5F-BBD4-6E400E5E6C75}"/>
          </ac:cxnSpMkLst>
        </pc:cxn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21" creationId="{A82415D3-DDE5-4D63-8CB3-23A5EC581B27}"/>
          </ac:cxnSpMkLst>
        </pc:cxn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23" creationId="{AD7193FB-6AE6-4B3B-8F89-56B55DD63B4D}"/>
          </ac:cxnSpMkLst>
        </pc:cxnChg>
      </pc:sldChg>
      <pc:sldChg chg="addSp delSp modSp new mod setBg setClrOvrMap">
        <pc:chgData name="Weifeng Xu" userId="e7aed605-a3dd-4d5a-a692-a87037af107b" providerId="ADAL" clId="{C54D13FE-74BA-4901-A6A3-DD765F0EF80E}" dt="2021-01-18T02:17:20.454" v="732" actId="20577"/>
        <pc:sldMkLst>
          <pc:docMk/>
          <pc:sldMk cId="2219828795" sldId="263"/>
        </pc:sldMkLst>
        <pc:spChg chg="mod">
          <ac:chgData name="Weifeng Xu" userId="e7aed605-a3dd-4d5a-a692-a87037af107b" providerId="ADAL" clId="{C54D13FE-74BA-4901-A6A3-DD765F0EF80E}" dt="2021-01-18T02:17:20.454" v="732" actId="20577"/>
          <ac:spMkLst>
            <pc:docMk/>
            <pc:sldMk cId="2219828795" sldId="263"/>
            <ac:spMk id="2" creationId="{225C0AC5-74F2-4CF7-B724-57646BBFD71D}"/>
          </ac:spMkLst>
        </pc:spChg>
        <pc:spChg chg="add del">
          <ac:chgData name="Weifeng Xu" userId="e7aed605-a3dd-4d5a-a692-a87037af107b" providerId="ADAL" clId="{C54D13FE-74BA-4901-A6A3-DD765F0EF80E}" dt="2021-01-18T02:02:34.209" v="492" actId="26606"/>
          <ac:spMkLst>
            <pc:docMk/>
            <pc:sldMk cId="2219828795" sldId="263"/>
            <ac:spMk id="11" creationId="{BCC55ACC-A2F6-403C-A3A4-D59B3734D45F}"/>
          </ac:spMkLst>
        </pc:spChg>
        <pc:spChg chg="add del">
          <ac:chgData name="Weifeng Xu" userId="e7aed605-a3dd-4d5a-a692-a87037af107b" providerId="ADAL" clId="{C54D13FE-74BA-4901-A6A3-DD765F0EF80E}" dt="2021-01-18T02:02:41.393" v="494" actId="26606"/>
          <ac:spMkLst>
            <pc:docMk/>
            <pc:sldMk cId="2219828795" sldId="263"/>
            <ac:spMk id="13" creationId="{D12DDE76-C203-4047-9998-63900085B5E8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5" creationId="{D4771268-CB57-404A-9271-370EB28F6090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7" creationId="{665DBBEF-238B-476B-96AB-8AAC3224ECEA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8" creationId="{3FCFB1DE-0B7E-48CC-BA90-B2AB0889F9D6}"/>
          </ac:spMkLst>
        </pc:spChg>
        <pc:spChg chg="add del">
          <ac:chgData name="Weifeng Xu" userId="e7aed605-a3dd-4d5a-a692-a87037af107b" providerId="ADAL" clId="{C54D13FE-74BA-4901-A6A3-DD765F0EF80E}" dt="2021-01-18T02:03:03.194" v="500" actId="26606"/>
          <ac:spMkLst>
            <pc:docMk/>
            <pc:sldMk cId="2219828795" sldId="263"/>
            <ac:spMk id="20" creationId="{BEBFA723-5A7B-472D-ABD7-1526B8D3A38B}"/>
          </ac:spMkLst>
        </pc:spChg>
        <pc:spChg chg="add del">
          <ac:chgData name="Weifeng Xu" userId="e7aed605-a3dd-4d5a-a692-a87037af107b" providerId="ADAL" clId="{C54D13FE-74BA-4901-A6A3-DD765F0EF80E}" dt="2021-01-18T02:03:03.194" v="500" actId="26606"/>
          <ac:spMkLst>
            <pc:docMk/>
            <pc:sldMk cId="2219828795" sldId="263"/>
            <ac:spMk id="22" creationId="{A6B27065-399A-4CF7-BF70-CF79B9848FC1}"/>
          </ac:spMkLst>
        </pc:spChg>
        <pc:spChg chg="add del">
          <ac:chgData name="Weifeng Xu" userId="e7aed605-a3dd-4d5a-a692-a87037af107b" providerId="ADAL" clId="{C54D13FE-74BA-4901-A6A3-DD765F0EF80E}" dt="2021-01-18T02:04:35.987" v="544" actId="26606"/>
          <ac:spMkLst>
            <pc:docMk/>
            <pc:sldMk cId="2219828795" sldId="263"/>
            <ac:spMk id="23" creationId="{9B7AD9F6-8CE7-4299-8FC6-328F4DCD3FF9}"/>
          </ac:spMkLst>
        </pc:spChg>
        <pc:spChg chg="add del">
          <ac:chgData name="Weifeng Xu" userId="e7aed605-a3dd-4d5a-a692-a87037af107b" providerId="ADAL" clId="{C54D13FE-74BA-4901-A6A3-DD765F0EF80E}" dt="2021-01-18T02:04:35.987" v="544" actId="26606"/>
          <ac:spMkLst>
            <pc:docMk/>
            <pc:sldMk cId="2219828795" sldId="263"/>
            <ac:spMk id="25" creationId="{F49775AF-8896-43EE-92C6-83497D6DC56F}"/>
          </ac:spMkLst>
        </pc:spChg>
        <pc:spChg chg="add del mod">
          <ac:chgData name="Weifeng Xu" userId="e7aed605-a3dd-4d5a-a692-a87037af107b" providerId="ADAL" clId="{C54D13FE-74BA-4901-A6A3-DD765F0EF80E}" dt="2021-01-18T02:17:03.007" v="726" actId="478"/>
          <ac:spMkLst>
            <pc:docMk/>
            <pc:sldMk cId="2219828795" sldId="263"/>
            <ac:spMk id="28" creationId="{97AE768E-A254-4335-9811-23710FA2F6F4}"/>
          </ac:spMkLst>
        </pc:spChg>
        <pc:spChg chg="add del">
          <ac:chgData name="Weifeng Xu" userId="e7aed605-a3dd-4d5a-a692-a87037af107b" providerId="ADAL" clId="{C54D13FE-74BA-4901-A6A3-DD765F0EF80E}" dt="2021-01-18T02:03:06.879" v="502" actId="26606"/>
          <ac:spMkLst>
            <pc:docMk/>
            <pc:sldMk cId="2219828795" sldId="263"/>
            <ac:spMk id="29" creationId="{6F66A575-7835-4400-BEDE-89F2EF034034}"/>
          </ac:spMkLst>
        </pc:spChg>
        <pc:spChg chg="add del">
          <ac:chgData name="Weifeng Xu" userId="e7aed605-a3dd-4d5a-a692-a87037af107b" providerId="ADAL" clId="{C54D13FE-74BA-4901-A6A3-DD765F0EF80E}" dt="2021-01-18T02:03:17.072" v="504" actId="26606"/>
          <ac:spMkLst>
            <pc:docMk/>
            <pc:sldMk cId="2219828795" sldId="263"/>
            <ac:spMk id="31" creationId="{D4771268-CB57-404A-9271-370EB28F6090}"/>
          </ac:spMkLst>
        </pc:spChg>
        <pc:spChg chg="add del">
          <ac:chgData name="Weifeng Xu" userId="e7aed605-a3dd-4d5a-a692-a87037af107b" providerId="ADAL" clId="{C54D13FE-74BA-4901-A6A3-DD765F0EF80E}" dt="2021-01-18T02:03:39.332" v="506" actId="26606"/>
          <ac:spMkLst>
            <pc:docMk/>
            <pc:sldMk cId="2219828795" sldId="263"/>
            <ac:spMk id="33" creationId="{E49CC64F-7275-4E33-961B-0C5CDC439875}"/>
          </ac:spMkLst>
        </pc:spChg>
        <pc:grpChg chg="add del">
          <ac:chgData name="Weifeng Xu" userId="e7aed605-a3dd-4d5a-a692-a87037af107b" providerId="ADAL" clId="{C54D13FE-74BA-4901-A6A3-DD765F0EF80E}" dt="2021-01-18T02:03:03.194" v="500" actId="26606"/>
          <ac:grpSpMkLst>
            <pc:docMk/>
            <pc:sldMk cId="2219828795" sldId="263"/>
            <ac:grpSpMk id="24" creationId="{CF22986C-DDF7-4109-9D6A-006800D6B041}"/>
          </ac:grpSpMkLst>
        </pc:grpChg>
        <pc:picChg chg="add del">
          <ac:chgData name="Weifeng Xu" userId="e7aed605-a3dd-4d5a-a692-a87037af107b" providerId="ADAL" clId="{C54D13FE-74BA-4901-A6A3-DD765F0EF80E}" dt="2021-01-18T02:02:05.963" v="488" actId="22"/>
          <ac:picMkLst>
            <pc:docMk/>
            <pc:sldMk cId="2219828795" sldId="263"/>
            <ac:picMk id="4" creationId="{67B55B23-CC4A-4F28-AB5E-0772A2D5DF1B}"/>
          </ac:picMkLst>
        </pc:picChg>
        <pc:picChg chg="add mod">
          <ac:chgData name="Weifeng Xu" userId="e7aed605-a3dd-4d5a-a692-a87037af107b" providerId="ADAL" clId="{C54D13FE-74BA-4901-A6A3-DD765F0EF80E}" dt="2021-01-18T02:04:36.804" v="546" actId="26606"/>
          <ac:picMkLst>
            <pc:docMk/>
            <pc:sldMk cId="2219828795" sldId="263"/>
            <ac:picMk id="6" creationId="{6133C4CD-C9A3-435E-BDAF-6DCCF8ACA09E}"/>
          </ac:picMkLst>
        </pc:picChg>
        <pc:picChg chg="add mod">
          <ac:chgData name="Weifeng Xu" userId="e7aed605-a3dd-4d5a-a692-a87037af107b" providerId="ADAL" clId="{C54D13FE-74BA-4901-A6A3-DD765F0EF80E}" dt="2021-01-18T02:05:32.107" v="551" actId="1076"/>
          <ac:picMkLst>
            <pc:docMk/>
            <pc:sldMk cId="2219828795" sldId="263"/>
            <ac:picMk id="8" creationId="{906947A6-09FF-4819-82BB-B04EFB8A4D0F}"/>
          </ac:picMkLst>
        </pc:picChg>
      </pc:sldChg>
      <pc:sldChg chg="addSp delSp modSp new mod modClrScheme chgLayout">
        <pc:chgData name="Weifeng Xu" userId="e7aed605-a3dd-4d5a-a692-a87037af107b" providerId="ADAL" clId="{C54D13FE-74BA-4901-A6A3-DD765F0EF80E}" dt="2021-01-18T02:15:18.970" v="684" actId="14100"/>
        <pc:sldMkLst>
          <pc:docMk/>
          <pc:sldMk cId="266696141" sldId="264"/>
        </pc:sldMkLst>
        <pc:spChg chg="del mod">
          <ac:chgData name="Weifeng Xu" userId="e7aed605-a3dd-4d5a-a692-a87037af107b" providerId="ADAL" clId="{C54D13FE-74BA-4901-A6A3-DD765F0EF80E}" dt="2021-01-18T02:14:48.702" v="675" actId="700"/>
          <ac:spMkLst>
            <pc:docMk/>
            <pc:sldMk cId="266696141" sldId="264"/>
            <ac:spMk id="2" creationId="{F256A13C-4B8A-4B77-91DE-508B8A3C7B69}"/>
          </ac:spMkLst>
        </pc:spChg>
        <pc:spChg chg="add del mod">
          <ac:chgData name="Weifeng Xu" userId="e7aed605-a3dd-4d5a-a692-a87037af107b" providerId="ADAL" clId="{C54D13FE-74BA-4901-A6A3-DD765F0EF80E}" dt="2021-01-18T02:14:59.565" v="679"/>
          <ac:spMkLst>
            <pc:docMk/>
            <pc:sldMk cId="266696141" sldId="264"/>
            <ac:spMk id="5" creationId="{5F2EAE6B-A6EA-412E-A64B-9E89899065E9}"/>
          </ac:spMkLst>
        </pc:spChg>
        <pc:spChg chg="add mod">
          <ac:chgData name="Weifeng Xu" userId="e7aed605-a3dd-4d5a-a692-a87037af107b" providerId="ADAL" clId="{C54D13FE-74BA-4901-A6A3-DD765F0EF80E}" dt="2021-01-18T02:15:18.970" v="684" actId="14100"/>
          <ac:spMkLst>
            <pc:docMk/>
            <pc:sldMk cId="266696141" sldId="264"/>
            <ac:spMk id="7" creationId="{ED5D2F2D-3528-4FBB-A0BA-436F74D95997}"/>
          </ac:spMkLst>
        </pc:spChg>
        <pc:picChg chg="add mod">
          <ac:chgData name="Weifeng Xu" userId="e7aed605-a3dd-4d5a-a692-a87037af107b" providerId="ADAL" clId="{C54D13FE-74BA-4901-A6A3-DD765F0EF80E}" dt="2021-01-18T02:14:51.369" v="676" actId="1076"/>
          <ac:picMkLst>
            <pc:docMk/>
            <pc:sldMk cId="266696141" sldId="264"/>
            <ac:picMk id="4" creationId="{E13D022C-5F06-4359-AB6E-1431D0DF282A}"/>
          </ac:picMkLst>
        </pc:picChg>
      </pc:sldChg>
      <pc:sldChg chg="addSp delSp modSp add mod ord modClrScheme chgLayout">
        <pc:chgData name="Weifeng Xu" userId="e7aed605-a3dd-4d5a-a692-a87037af107b" providerId="ADAL" clId="{C54D13FE-74BA-4901-A6A3-DD765F0EF80E}" dt="2021-01-18T02:17:26.309" v="733" actId="6549"/>
        <pc:sldMkLst>
          <pc:docMk/>
          <pc:sldMk cId="3192448814" sldId="265"/>
        </pc:sldMkLst>
        <pc:spChg chg="mod ord">
          <ac:chgData name="Weifeng Xu" userId="e7aed605-a3dd-4d5a-a692-a87037af107b" providerId="ADAL" clId="{C54D13FE-74BA-4901-A6A3-DD765F0EF80E}" dt="2021-01-18T02:12:12.569" v="588" actId="700"/>
          <ac:spMkLst>
            <pc:docMk/>
            <pc:sldMk cId="3192448814" sldId="265"/>
            <ac:spMk id="2" creationId="{F256A13C-4B8A-4B77-91DE-508B8A3C7B69}"/>
          </ac:spMkLst>
        </pc:spChg>
        <pc:spChg chg="add mod ord">
          <ac:chgData name="Weifeng Xu" userId="e7aed605-a3dd-4d5a-a692-a87037af107b" providerId="ADAL" clId="{C54D13FE-74BA-4901-A6A3-DD765F0EF80E}" dt="2021-01-18T02:17:26.309" v="733" actId="6549"/>
          <ac:spMkLst>
            <pc:docMk/>
            <pc:sldMk cId="3192448814" sldId="265"/>
            <ac:spMk id="3" creationId="{0CE672A5-4186-418B-9522-341E33E0FD75}"/>
          </ac:spMkLst>
        </pc:spChg>
        <pc:picChg chg="del">
          <ac:chgData name="Weifeng Xu" userId="e7aed605-a3dd-4d5a-a692-a87037af107b" providerId="ADAL" clId="{C54D13FE-74BA-4901-A6A3-DD765F0EF80E}" dt="2021-01-18T02:12:03.733" v="585" actId="478"/>
          <ac:picMkLst>
            <pc:docMk/>
            <pc:sldMk cId="3192448814" sldId="265"/>
            <ac:picMk id="4" creationId="{E13D022C-5F06-4359-AB6E-1431D0DF282A}"/>
          </ac:picMkLst>
        </pc:picChg>
        <pc:picChg chg="add mod">
          <ac:chgData name="Weifeng Xu" userId="e7aed605-a3dd-4d5a-a692-a87037af107b" providerId="ADAL" clId="{C54D13FE-74BA-4901-A6A3-DD765F0EF80E}" dt="2021-01-18T02:14:20.253" v="672" actId="1076"/>
          <ac:picMkLst>
            <pc:docMk/>
            <pc:sldMk cId="3192448814" sldId="265"/>
            <ac:picMk id="6" creationId="{F69ED2AC-E014-4482-81FB-E007ADBB646B}"/>
          </ac:picMkLst>
        </pc:picChg>
        <pc:picChg chg="add mod">
          <ac:chgData name="Weifeng Xu" userId="e7aed605-a3dd-4d5a-a692-a87037af107b" providerId="ADAL" clId="{C54D13FE-74BA-4901-A6A3-DD765F0EF80E}" dt="2021-01-18T02:14:22.057" v="673" actId="1076"/>
          <ac:picMkLst>
            <pc:docMk/>
            <pc:sldMk cId="3192448814" sldId="265"/>
            <ac:picMk id="8" creationId="{DF0BDB23-9DCC-4FC9-88DA-ABDCA12CFCE1}"/>
          </ac:picMkLst>
        </pc:picChg>
      </pc:sldChg>
    </pc:docChg>
  </pc:docChgLst>
  <pc:docChgLst>
    <pc:chgData name="Weifeng Xu" userId="e7aed605-a3dd-4d5a-a692-a87037af107b" providerId="ADAL" clId="{AA256C9C-DD0A-4A24-AECC-DADA2E819996}"/>
    <pc:docChg chg="undo redo custSel addSld delSld modSld sldOrd">
      <pc:chgData name="Weifeng Xu" userId="e7aed605-a3dd-4d5a-a692-a87037af107b" providerId="ADAL" clId="{AA256C9C-DD0A-4A24-AECC-DADA2E819996}" dt="2021-03-06T01:10:00.999" v="10634" actId="47"/>
      <pc:docMkLst>
        <pc:docMk/>
      </pc:docMkLst>
      <pc:sldChg chg="modSp new mod modNotesTx">
        <pc:chgData name="Weifeng Xu" userId="e7aed605-a3dd-4d5a-a692-a87037af107b" providerId="ADAL" clId="{AA256C9C-DD0A-4A24-AECC-DADA2E819996}" dt="2021-03-05T19:45:20.383" v="9957" actId="6549"/>
        <pc:sldMkLst>
          <pc:docMk/>
          <pc:sldMk cId="1323245308" sldId="256"/>
        </pc:sldMkLst>
        <pc:spChg chg="mod">
          <ac:chgData name="Weifeng Xu" userId="e7aed605-a3dd-4d5a-a692-a87037af107b" providerId="ADAL" clId="{AA256C9C-DD0A-4A24-AECC-DADA2E819996}" dt="2021-02-26T14:49:19.205" v="50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AA256C9C-DD0A-4A24-AECC-DADA2E819996}" dt="2021-02-26T14:49:07.207" v="29"/>
          <ac:spMkLst>
            <pc:docMk/>
            <pc:sldMk cId="1323245308" sldId="256"/>
            <ac:spMk id="3" creationId="{58CD3106-2EE0-40F4-8C0B-042135FF9FB4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2-26T22:11:14.469" v="900" actId="33524"/>
        <pc:sldMkLst>
          <pc:docMk/>
          <pc:sldMk cId="594714798" sldId="257"/>
        </pc:sldMkLst>
        <pc:spChg chg="del mod ord">
          <ac:chgData name="Weifeng Xu" userId="e7aed605-a3dd-4d5a-a692-a87037af107b" providerId="ADAL" clId="{AA256C9C-DD0A-4A24-AECC-DADA2E819996}" dt="2021-02-26T14:52:52.958" v="54" actId="700"/>
          <ac:spMkLst>
            <pc:docMk/>
            <pc:sldMk cId="594714798" sldId="257"/>
            <ac:spMk id="2" creationId="{8BD32ECD-4EA1-42EB-96ED-C00EB9B7E5E6}"/>
          </ac:spMkLst>
        </pc:spChg>
        <pc:spChg chg="del">
          <ac:chgData name="Weifeng Xu" userId="e7aed605-a3dd-4d5a-a692-a87037af107b" providerId="ADAL" clId="{AA256C9C-DD0A-4A24-AECC-DADA2E819996}" dt="2021-02-26T14:52:52.958" v="54" actId="700"/>
          <ac:spMkLst>
            <pc:docMk/>
            <pc:sldMk cId="594714798" sldId="257"/>
            <ac:spMk id="3" creationId="{9E0BECA7-A1FC-4C8B-8045-BB1368B83F21}"/>
          </ac:spMkLst>
        </pc:spChg>
        <pc:spChg chg="add mod ord">
          <ac:chgData name="Weifeng Xu" userId="e7aed605-a3dd-4d5a-a692-a87037af107b" providerId="ADAL" clId="{AA256C9C-DD0A-4A24-AECC-DADA2E819996}" dt="2021-02-26T15:54:32.508" v="189" actId="20577"/>
          <ac:spMkLst>
            <pc:docMk/>
            <pc:sldMk cId="594714798" sldId="257"/>
            <ac:spMk id="4" creationId="{45F893CA-9E41-47A2-91B2-32B4A150EA35}"/>
          </ac:spMkLst>
        </pc:spChg>
        <pc:spChg chg="add del mod">
          <ac:chgData name="Weifeng Xu" userId="e7aed605-a3dd-4d5a-a692-a87037af107b" providerId="ADAL" clId="{AA256C9C-DD0A-4A24-AECC-DADA2E819996}" dt="2021-02-26T15:37:00.112" v="104" actId="21"/>
          <ac:spMkLst>
            <pc:docMk/>
            <pc:sldMk cId="594714798" sldId="257"/>
            <ac:spMk id="6" creationId="{AA280DCE-3C7B-4F83-9E1B-FF3D901AA4CD}"/>
          </ac:spMkLst>
        </pc:spChg>
        <pc:spChg chg="add mod">
          <ac:chgData name="Weifeng Xu" userId="e7aed605-a3dd-4d5a-a692-a87037af107b" providerId="ADAL" clId="{AA256C9C-DD0A-4A24-AECC-DADA2E819996}" dt="2021-02-26T22:11:14.469" v="900" actId="33524"/>
          <ac:spMkLst>
            <pc:docMk/>
            <pc:sldMk cId="594714798" sldId="257"/>
            <ac:spMk id="10" creationId="{6D9BDB3E-1D76-4802-A95A-FCFB0DE09AD6}"/>
          </ac:spMkLst>
        </pc:spChg>
        <pc:picChg chg="add mod">
          <ac:chgData name="Weifeng Xu" userId="e7aed605-a3dd-4d5a-a692-a87037af107b" providerId="ADAL" clId="{AA256C9C-DD0A-4A24-AECC-DADA2E819996}" dt="2021-02-26T22:11:10.689" v="899" actId="1076"/>
          <ac:picMkLst>
            <pc:docMk/>
            <pc:sldMk cId="594714798" sldId="257"/>
            <ac:picMk id="8" creationId="{B15C4267-F203-4411-9D74-F327479386F5}"/>
          </ac:picMkLst>
        </pc:picChg>
      </pc:sldChg>
      <pc:sldChg chg="addSp modSp new mod modNotesTx">
        <pc:chgData name="Weifeng Xu" userId="e7aed605-a3dd-4d5a-a692-a87037af107b" providerId="ADAL" clId="{AA256C9C-DD0A-4A24-AECC-DADA2E819996}" dt="2021-02-26T15:41:14.219" v="142" actId="1076"/>
        <pc:sldMkLst>
          <pc:docMk/>
          <pc:sldMk cId="824954207" sldId="258"/>
        </pc:sldMkLst>
        <pc:spChg chg="mod">
          <ac:chgData name="Weifeng Xu" userId="e7aed605-a3dd-4d5a-a692-a87037af107b" providerId="ADAL" clId="{AA256C9C-DD0A-4A24-AECC-DADA2E819996}" dt="2021-02-26T15:37:51.577" v="140" actId="313"/>
          <ac:spMkLst>
            <pc:docMk/>
            <pc:sldMk cId="824954207" sldId="258"/>
            <ac:spMk id="2" creationId="{B55FD7E4-8B64-4C1B-B295-CA3D5EB0B958}"/>
          </ac:spMkLst>
        </pc:spChg>
        <pc:spChg chg="add mod">
          <ac:chgData name="Weifeng Xu" userId="e7aed605-a3dd-4d5a-a692-a87037af107b" providerId="ADAL" clId="{AA256C9C-DD0A-4A24-AECC-DADA2E819996}" dt="2021-02-26T15:37:02.117" v="105"/>
          <ac:spMkLst>
            <pc:docMk/>
            <pc:sldMk cId="824954207" sldId="258"/>
            <ac:spMk id="3" creationId="{3A15E54A-98CB-42ED-B054-7E3962EC6AC0}"/>
          </ac:spMkLst>
        </pc:spChg>
        <pc:picChg chg="add mod">
          <ac:chgData name="Weifeng Xu" userId="e7aed605-a3dd-4d5a-a692-a87037af107b" providerId="ADAL" clId="{AA256C9C-DD0A-4A24-AECC-DADA2E819996}" dt="2021-02-26T15:41:14.219" v="142" actId="1076"/>
          <ac:picMkLst>
            <pc:docMk/>
            <pc:sldMk cId="824954207" sldId="258"/>
            <ac:picMk id="5" creationId="{4F493297-AE46-4981-A5A3-704ECB4726F9}"/>
          </ac:picMkLst>
        </pc:picChg>
      </pc:sldChg>
      <pc:sldChg chg="del">
        <pc:chgData name="Weifeng Xu" userId="e7aed605-a3dd-4d5a-a692-a87037af107b" providerId="ADAL" clId="{AA256C9C-DD0A-4A24-AECC-DADA2E819996}" dt="2021-02-26T14:47:33.980" v="0" actId="47"/>
        <pc:sldMkLst>
          <pc:docMk/>
          <pc:sldMk cId="1392771324" sldId="258"/>
        </pc:sldMkLst>
      </pc:sldChg>
      <pc:sldChg chg="addSp delSp modSp new mod setBg addAnim delAnim modNotesTx">
        <pc:chgData name="Weifeng Xu" userId="e7aed605-a3dd-4d5a-a692-a87037af107b" providerId="ADAL" clId="{AA256C9C-DD0A-4A24-AECC-DADA2E819996}" dt="2021-02-26T15:55:53.438" v="211" actId="26606"/>
        <pc:sldMkLst>
          <pc:docMk/>
          <pc:sldMk cId="357665137" sldId="259"/>
        </pc:sldMkLst>
        <pc:spChg chg="mod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2" creationId="{065B7B7A-1381-47E9-AC8D-1E8AEEC24B45}"/>
          </ac:spMkLst>
        </pc:spChg>
        <pc:spChg chg="add del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9" creationId="{74426AB7-D619-4515-962A-BC83909EC015}"/>
          </ac:spMkLst>
        </pc:spChg>
        <pc:spChg chg="add del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11" creationId="{DE47DF98-723F-4AAC-ABCF-CACBC438F78F}"/>
          </ac:spMkLst>
        </pc:spChg>
        <pc:picChg chg="add mod">
          <ac:chgData name="Weifeng Xu" userId="e7aed605-a3dd-4d5a-a692-a87037af107b" providerId="ADAL" clId="{AA256C9C-DD0A-4A24-AECC-DADA2E819996}" dt="2021-02-26T15:55:53.438" v="211" actId="26606"/>
          <ac:picMkLst>
            <pc:docMk/>
            <pc:sldMk cId="357665137" sldId="259"/>
            <ac:picMk id="4" creationId="{D4BA947F-A186-4B53-B5EE-2DA910CBF571}"/>
          </ac:picMkLst>
        </pc:picChg>
        <pc:cxnChg chg="add del">
          <ac:chgData name="Weifeng Xu" userId="e7aed605-a3dd-4d5a-a692-a87037af107b" providerId="ADAL" clId="{AA256C9C-DD0A-4A24-AECC-DADA2E819996}" dt="2021-02-26T15:55:53.438" v="211" actId="26606"/>
          <ac:cxnSpMkLst>
            <pc:docMk/>
            <pc:sldMk cId="357665137" sldId="259"/>
            <ac:cxnSpMk id="13" creationId="{EA29FC7C-9308-4FDE-8DCA-405668055B0F}"/>
          </ac:cxnSpMkLst>
        </pc:cxnChg>
      </pc:sldChg>
      <pc:sldChg chg="del">
        <pc:chgData name="Weifeng Xu" userId="e7aed605-a3dd-4d5a-a692-a87037af107b" providerId="ADAL" clId="{AA256C9C-DD0A-4A24-AECC-DADA2E819996}" dt="2021-02-26T14:47:34.111" v="1" actId="47"/>
        <pc:sldMkLst>
          <pc:docMk/>
          <pc:sldMk cId="2206727044" sldId="259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2-28T19:42:06.059" v="3496" actId="1076"/>
        <pc:sldMkLst>
          <pc:docMk/>
          <pc:sldMk cId="838394385" sldId="260"/>
        </pc:sldMkLst>
        <pc:spChg chg="mod ord">
          <ac:chgData name="Weifeng Xu" userId="e7aed605-a3dd-4d5a-a692-a87037af107b" providerId="ADAL" clId="{AA256C9C-DD0A-4A24-AECC-DADA2E819996}" dt="2021-02-27T00:26:46.588" v="1072" actId="700"/>
          <ac:spMkLst>
            <pc:docMk/>
            <pc:sldMk cId="838394385" sldId="260"/>
            <ac:spMk id="2" creationId="{5971E6A3-F685-4A0E-900E-6B1C064CA636}"/>
          </ac:spMkLst>
        </pc:spChg>
        <pc:spChg chg="add del mod ord">
          <ac:chgData name="Weifeng Xu" userId="e7aed605-a3dd-4d5a-a692-a87037af107b" providerId="ADAL" clId="{AA256C9C-DD0A-4A24-AECC-DADA2E819996}" dt="2021-02-27T00:23:07.549" v="1023" actId="478"/>
          <ac:spMkLst>
            <pc:docMk/>
            <pc:sldMk cId="838394385" sldId="260"/>
            <ac:spMk id="3" creationId="{8F278A03-D86A-44DC-BD81-8D3F070DE788}"/>
          </ac:spMkLst>
        </pc:spChg>
        <pc:spChg chg="add mod ord">
          <ac:chgData name="Weifeng Xu" userId="e7aed605-a3dd-4d5a-a692-a87037af107b" providerId="ADAL" clId="{AA256C9C-DD0A-4A24-AECC-DADA2E819996}" dt="2021-02-27T02:25:11.384" v="1341" actId="20577"/>
          <ac:spMkLst>
            <pc:docMk/>
            <pc:sldMk cId="838394385" sldId="260"/>
            <ac:spMk id="5" creationId="{6C17F393-F710-4456-B5F0-9733926FEB7C}"/>
          </ac:spMkLst>
        </pc:spChg>
        <pc:spChg chg="add mod">
          <ac:chgData name="Weifeng Xu" userId="e7aed605-a3dd-4d5a-a692-a87037af107b" providerId="ADAL" clId="{AA256C9C-DD0A-4A24-AECC-DADA2E819996}" dt="2021-02-28T19:41:53.295" v="3495" actId="1076"/>
          <ac:spMkLst>
            <pc:docMk/>
            <pc:sldMk cId="838394385" sldId="260"/>
            <ac:spMk id="8" creationId="{1641008C-FDD9-4D45-8696-9CCD8D826F1A}"/>
          </ac:spMkLst>
        </pc:spChg>
        <pc:graphicFrameChg chg="add mod modGraphic">
          <ac:chgData name="Weifeng Xu" userId="e7aed605-a3dd-4d5a-a692-a87037af107b" providerId="ADAL" clId="{AA256C9C-DD0A-4A24-AECC-DADA2E819996}" dt="2021-02-28T19:41:48.234" v="3494" actId="1076"/>
          <ac:graphicFrameMkLst>
            <pc:docMk/>
            <pc:sldMk cId="838394385" sldId="260"/>
            <ac:graphicFrameMk id="4" creationId="{14688B8C-D6F1-4F83-81A3-AA8CC6B44AA2}"/>
          </ac:graphicFrameMkLst>
        </pc:graphicFrameChg>
        <pc:picChg chg="add mod">
          <ac:chgData name="Weifeng Xu" userId="e7aed605-a3dd-4d5a-a692-a87037af107b" providerId="ADAL" clId="{AA256C9C-DD0A-4A24-AECC-DADA2E819996}" dt="2021-02-28T19:40:29.073" v="3487" actId="1076"/>
          <ac:picMkLst>
            <pc:docMk/>
            <pc:sldMk cId="838394385" sldId="260"/>
            <ac:picMk id="7" creationId="{8F006BEA-7ADE-463A-8C3D-D998E9751295}"/>
          </ac:picMkLst>
        </pc:picChg>
        <pc:picChg chg="add mod">
          <ac:chgData name="Weifeng Xu" userId="e7aed605-a3dd-4d5a-a692-a87037af107b" providerId="ADAL" clId="{AA256C9C-DD0A-4A24-AECC-DADA2E819996}" dt="2021-02-28T19:42:06.059" v="3496" actId="1076"/>
          <ac:picMkLst>
            <pc:docMk/>
            <pc:sldMk cId="838394385" sldId="260"/>
            <ac:picMk id="10242" creationId="{DDDBEA06-246B-4885-849F-7DE9996163CA}"/>
          </ac:picMkLst>
        </pc:picChg>
      </pc:sldChg>
      <pc:sldChg chg="del">
        <pc:chgData name="Weifeng Xu" userId="e7aed605-a3dd-4d5a-a692-a87037af107b" providerId="ADAL" clId="{AA256C9C-DD0A-4A24-AECC-DADA2E819996}" dt="2021-02-26T14:47:34.265" v="2" actId="47"/>
        <pc:sldMkLst>
          <pc:docMk/>
          <pc:sldMk cId="3022601266" sldId="260"/>
        </pc:sldMkLst>
      </pc:sldChg>
      <pc:sldChg chg="del">
        <pc:chgData name="Weifeng Xu" userId="e7aed605-a3dd-4d5a-a692-a87037af107b" providerId="ADAL" clId="{AA256C9C-DD0A-4A24-AECC-DADA2E819996}" dt="2021-02-26T14:47:34.460" v="3" actId="47"/>
        <pc:sldMkLst>
          <pc:docMk/>
          <pc:sldMk cId="1449920218" sldId="26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2-26T23:24:42.894" v="922" actId="20577"/>
        <pc:sldMkLst>
          <pc:docMk/>
          <pc:sldMk cId="1539245675" sldId="261"/>
        </pc:sldMkLst>
        <pc:spChg chg="mod">
          <ac:chgData name="Weifeng Xu" userId="e7aed605-a3dd-4d5a-a692-a87037af107b" providerId="ADAL" clId="{AA256C9C-DD0A-4A24-AECC-DADA2E819996}" dt="2021-02-26T23:24:42.894" v="922" actId="20577"/>
          <ac:spMkLst>
            <pc:docMk/>
            <pc:sldMk cId="1539245675" sldId="261"/>
            <ac:spMk id="2" creationId="{1314054E-E4BE-40F2-AB45-2A8AEFD40ED2}"/>
          </ac:spMkLst>
        </pc:spChg>
        <pc:spChg chg="mod ord">
          <ac:chgData name="Weifeng Xu" userId="e7aed605-a3dd-4d5a-a692-a87037af107b" providerId="ADAL" clId="{AA256C9C-DD0A-4A24-AECC-DADA2E819996}" dt="2021-02-26T21:42:57.531" v="648" actId="26606"/>
          <ac:spMkLst>
            <pc:docMk/>
            <pc:sldMk cId="1539245675" sldId="261"/>
            <ac:spMk id="3" creationId="{1758C131-B507-4FCE-8AD3-5975E4336EB0}"/>
          </ac:spMkLst>
        </pc:spChg>
        <pc:spChg chg="add del">
          <ac:chgData name="Weifeng Xu" userId="e7aed605-a3dd-4d5a-a692-a87037af107b" providerId="ADAL" clId="{AA256C9C-DD0A-4A24-AECC-DADA2E819996}" dt="2021-02-26T21:40:04.510" v="590" actId="26606"/>
          <ac:spMkLst>
            <pc:docMk/>
            <pc:sldMk cId="1539245675" sldId="261"/>
            <ac:spMk id="75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04.510" v="590" actId="26606"/>
          <ac:spMkLst>
            <pc:docMk/>
            <pc:sldMk cId="1539245675" sldId="261"/>
            <ac:spMk id="77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79" creationId="{1E547BA6-BAE0-43BB-A7CA-60F69CE252F0}"/>
          </ac:spMkLst>
        </pc:spChg>
        <pc:spChg chg="add del">
          <ac:chgData name="Weifeng Xu" userId="e7aed605-a3dd-4d5a-a692-a87037af107b" providerId="ADAL" clId="{AA256C9C-DD0A-4A24-AECC-DADA2E819996}" dt="2021-02-26T21:41:21.776" v="624" actId="26606"/>
          <ac:spMkLst>
            <pc:docMk/>
            <pc:sldMk cId="1539245675" sldId="261"/>
            <ac:spMk id="93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39:46.260" v="587" actId="26606"/>
          <ac:spMkLst>
            <pc:docMk/>
            <pc:sldMk cId="1539245675" sldId="261"/>
            <ac:spMk id="1028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1029" creationId="{2B566528-1B12-4246-9431-5C2D7D081168}"/>
          </ac:spMkLst>
        </pc:spChg>
        <pc:spChg chg="add del">
          <ac:chgData name="Weifeng Xu" userId="e7aed605-a3dd-4d5a-a692-a87037af107b" providerId="ADAL" clId="{AA256C9C-DD0A-4A24-AECC-DADA2E819996}" dt="2021-02-26T21:40:36.741" v="607" actId="26606"/>
          <ac:spMkLst>
            <pc:docMk/>
            <pc:sldMk cId="1539245675" sldId="261"/>
            <ac:spMk id="1031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1033" creationId="{D3F51FEB-38FB-4F6C-9F7B-2F2AFAB65463}"/>
          </ac:spMkLst>
        </pc:spChg>
        <pc:spChg chg="add del">
          <ac:chgData name="Weifeng Xu" userId="e7aed605-a3dd-4d5a-a692-a87037af107b" providerId="ADAL" clId="{AA256C9C-DD0A-4A24-AECC-DADA2E819996}" dt="2021-02-26T21:40:25.868" v="601" actId="26606"/>
          <ac:spMkLst>
            <pc:docMk/>
            <pc:sldMk cId="1539245675" sldId="261"/>
            <ac:spMk id="1035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25.868" v="601" actId="26606"/>
          <ac:spMkLst>
            <pc:docMk/>
            <pc:sldMk cId="1539245675" sldId="261"/>
            <ac:spMk id="1036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36.741" v="607" actId="26606"/>
          <ac:spMkLst>
            <pc:docMk/>
            <pc:sldMk cId="1539245675" sldId="261"/>
            <ac:spMk id="1037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33.391" v="603" actId="26606"/>
          <ac:spMkLst>
            <pc:docMk/>
            <pc:sldMk cId="1539245675" sldId="261"/>
            <ac:spMk id="1038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0:39.349" v="609" actId="26606"/>
          <ac:spMkLst>
            <pc:docMk/>
            <pc:sldMk cId="1539245675" sldId="261"/>
            <ac:spMk id="1039" creationId="{F56F5174-31D9-4DBB-AAB7-A1FD7BDB1352}"/>
          </ac:spMkLst>
        </pc:spChg>
        <pc:spChg chg="add del">
          <ac:chgData name="Weifeng Xu" userId="e7aed605-a3dd-4d5a-a692-a87037af107b" providerId="ADAL" clId="{AA256C9C-DD0A-4A24-AECC-DADA2E819996}" dt="2021-02-26T21:40:39.349" v="609" actId="26606"/>
          <ac:spMkLst>
            <pc:docMk/>
            <pc:sldMk cId="1539245675" sldId="261"/>
            <ac:spMk id="1041" creationId="{F9A95BEE-6BB1-4A28-A8E6-A34B2E42EF87}"/>
          </ac:spMkLst>
        </pc:spChg>
        <pc:spChg chg="add del">
          <ac:chgData name="Weifeng Xu" userId="e7aed605-a3dd-4d5a-a692-a87037af107b" providerId="ADAL" clId="{AA256C9C-DD0A-4A24-AECC-DADA2E819996}" dt="2021-02-26T21:40:41.546" v="611" actId="26606"/>
          <ac:spMkLst>
            <pc:docMk/>
            <pc:sldMk cId="1539245675" sldId="261"/>
            <ac:spMk id="1043" creationId="{11C59EDF-5A1E-404D-B55D-8AEA5D8D6D62}"/>
          </ac:spMkLst>
        </pc:spChg>
        <pc:spChg chg="add del">
          <ac:chgData name="Weifeng Xu" userId="e7aed605-a3dd-4d5a-a692-a87037af107b" providerId="ADAL" clId="{AA256C9C-DD0A-4A24-AECC-DADA2E819996}" dt="2021-02-26T21:40:41.546" v="611" actId="26606"/>
          <ac:spMkLst>
            <pc:docMk/>
            <pc:sldMk cId="1539245675" sldId="261"/>
            <ac:spMk id="1044" creationId="{FEE0385D-4151-43AA-9C6B-0365E103172D}"/>
          </ac:spMkLst>
        </pc:spChg>
        <pc:spChg chg="add del">
          <ac:chgData name="Weifeng Xu" userId="e7aed605-a3dd-4d5a-a692-a87037af107b" providerId="ADAL" clId="{AA256C9C-DD0A-4A24-AECC-DADA2E819996}" dt="2021-02-26T21:42:57.531" v="648" actId="26606"/>
          <ac:spMkLst>
            <pc:docMk/>
            <pc:sldMk cId="1539245675" sldId="261"/>
            <ac:spMk id="1046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1:21.776" v="624" actId="26606"/>
          <ac:spMkLst>
            <pc:docMk/>
            <pc:sldMk cId="1539245675" sldId="261"/>
            <ac:spMk id="1048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2:56.188" v="643" actId="26606"/>
          <ac:spMkLst>
            <pc:docMk/>
            <pc:sldMk cId="1539245675" sldId="261"/>
            <ac:spMk id="1052" creationId="{C413D172-8B6A-47F5-9813-DE455773F3FB}"/>
          </ac:spMkLst>
        </pc:spChg>
        <pc:grpChg chg="add del">
          <ac:chgData name="Weifeng Xu" userId="e7aed605-a3dd-4d5a-a692-a87037af107b" providerId="ADAL" clId="{AA256C9C-DD0A-4A24-AECC-DADA2E819996}" dt="2021-02-26T21:40:24" v="599" actId="26606"/>
          <ac:grpSpMkLst>
            <pc:docMk/>
            <pc:sldMk cId="1539245675" sldId="261"/>
            <ac:grpSpMk id="73" creationId="{07EAA094-9CF6-4695-958A-33D9BCAA9474}"/>
          </ac:grpSpMkLst>
        </pc:grpChg>
        <pc:picChg chg="add mod ord">
          <ac:chgData name="Weifeng Xu" userId="e7aed605-a3dd-4d5a-a692-a87037af107b" providerId="ADAL" clId="{AA256C9C-DD0A-4A24-AECC-DADA2E819996}" dt="2021-02-26T21:43:06.026" v="651" actId="1076"/>
          <ac:picMkLst>
            <pc:docMk/>
            <pc:sldMk cId="1539245675" sldId="261"/>
            <ac:picMk id="1026" creationId="{F823670D-632E-486F-B4FA-2B4B3A300AEB}"/>
          </ac:picMkLst>
        </pc:picChg>
        <pc:picChg chg="add del">
          <ac:chgData name="Weifeng Xu" userId="e7aed605-a3dd-4d5a-a692-a87037af107b" providerId="ADAL" clId="{AA256C9C-DD0A-4A24-AECC-DADA2E819996}" dt="2021-02-26T21:40:09.910" v="594" actId="26606"/>
          <ac:picMkLst>
            <pc:docMk/>
            <pc:sldMk cId="1539245675" sldId="261"/>
            <ac:picMk id="1034" creationId="{54DDEBDD-D8BD-41A6-8A0D-B00E3768B0F9}"/>
          </ac:picMkLst>
        </pc:picChg>
        <pc:picChg chg="add del">
          <ac:chgData name="Weifeng Xu" userId="e7aed605-a3dd-4d5a-a692-a87037af107b" providerId="ADAL" clId="{AA256C9C-DD0A-4A24-AECC-DADA2E819996}" dt="2021-02-26T21:40:39.349" v="609" actId="26606"/>
          <ac:picMkLst>
            <pc:docMk/>
            <pc:sldMk cId="1539245675" sldId="261"/>
            <ac:picMk id="1040" creationId="{AE113210-7872-481A-ADE6-3A05CCAF5EB2}"/>
          </ac:picMkLst>
        </pc:picChg>
        <pc:cxnChg chg="add del">
          <ac:chgData name="Weifeng Xu" userId="e7aed605-a3dd-4d5a-a692-a87037af107b" providerId="ADAL" clId="{AA256C9C-DD0A-4A24-AECC-DADA2E819996}" dt="2021-02-26T21:39:41.730" v="585" actId="26606"/>
          <ac:cxnSpMkLst>
            <pc:docMk/>
            <pc:sldMk cId="1539245675" sldId="261"/>
            <ac:cxnSpMk id="71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1:18.213" v="620" actId="26606"/>
          <ac:cxnSpMkLst>
            <pc:docMk/>
            <pc:sldMk cId="1539245675" sldId="261"/>
            <ac:cxnSpMk id="91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0:10.310" v="595" actId="26606"/>
          <ac:cxnSpMkLst>
            <pc:docMk/>
            <pc:sldMk cId="1539245675" sldId="261"/>
            <ac:cxnSpMk id="1030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0:07.269" v="592" actId="26606"/>
          <ac:cxnSpMkLst>
            <pc:docMk/>
            <pc:sldMk cId="1539245675" sldId="261"/>
            <ac:cxnSpMk id="1032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1:26.377" v="626" actId="26606"/>
          <ac:cxnSpMkLst>
            <pc:docMk/>
            <pc:sldMk cId="1539245675" sldId="261"/>
            <ac:cxnSpMk id="1050" creationId="{A7F400EE-A8A5-48AF-B4D6-291B52C6F0B0}"/>
          </ac:cxnSpMkLst>
        </pc:cxnChg>
      </pc:sldChg>
      <pc:sldChg chg="del">
        <pc:chgData name="Weifeng Xu" userId="e7aed605-a3dd-4d5a-a692-a87037af107b" providerId="ADAL" clId="{AA256C9C-DD0A-4A24-AECC-DADA2E819996}" dt="2021-02-26T14:47:34.558" v="4" actId="47"/>
        <pc:sldMkLst>
          <pc:docMk/>
          <pc:sldMk cId="3028204050" sldId="262"/>
        </pc:sldMkLst>
      </pc:sldChg>
      <pc:sldChg chg="addSp delSp modSp new mod setBg">
        <pc:chgData name="Weifeng Xu" userId="e7aed605-a3dd-4d5a-a692-a87037af107b" providerId="ADAL" clId="{AA256C9C-DD0A-4A24-AECC-DADA2E819996}" dt="2021-02-26T23:24:33.191" v="921" actId="6549"/>
        <pc:sldMkLst>
          <pc:docMk/>
          <pc:sldMk cId="3347624405" sldId="262"/>
        </pc:sldMkLst>
        <pc:spChg chg="mod">
          <ac:chgData name="Weifeng Xu" userId="e7aed605-a3dd-4d5a-a692-a87037af107b" providerId="ADAL" clId="{AA256C9C-DD0A-4A24-AECC-DADA2E819996}" dt="2021-02-26T23:24:33.191" v="921" actId="6549"/>
          <ac:spMkLst>
            <pc:docMk/>
            <pc:sldMk cId="3347624405" sldId="262"/>
            <ac:spMk id="2" creationId="{31F524F6-C04C-41C5-BE99-C0A2C575048C}"/>
          </ac:spMkLst>
        </pc:spChg>
        <pc:spChg chg="mod">
          <ac:chgData name="Weifeng Xu" userId="e7aed605-a3dd-4d5a-a692-a87037af107b" providerId="ADAL" clId="{AA256C9C-DD0A-4A24-AECC-DADA2E819996}" dt="2021-02-26T21:55:01.935" v="748" actId="26606"/>
          <ac:spMkLst>
            <pc:docMk/>
            <pc:sldMk cId="3347624405" sldId="262"/>
            <ac:spMk id="3" creationId="{A63FC1D9-5BA5-40D9-8966-7C1900337665}"/>
          </ac:spMkLst>
        </pc:spChg>
        <pc:spChg chg="add del">
          <ac:chgData name="Weifeng Xu" userId="e7aed605-a3dd-4d5a-a692-a87037af107b" providerId="ADAL" clId="{AA256C9C-DD0A-4A24-AECC-DADA2E819996}" dt="2021-02-26T21:54:35.725" v="738" actId="26606"/>
          <ac:spMkLst>
            <pc:docMk/>
            <pc:sldMk cId="3347624405" sldId="262"/>
            <ac:spMk id="71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3" creationId="{3EBE8569-6AEC-4B8C-8D53-2DE337CDBA65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5" creationId="{55D4142C-5077-457F-A6AD-3FECFDB39685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7" creationId="{7A5F0580-5EE9-419F-96EE-B6529EF6E7D0}"/>
          </ac:spMkLst>
        </pc:spChg>
        <pc:spChg chg="add del">
          <ac:chgData name="Weifeng Xu" userId="e7aed605-a3dd-4d5a-a692-a87037af107b" providerId="ADAL" clId="{AA256C9C-DD0A-4A24-AECC-DADA2E819996}" dt="2021-02-26T21:55:01.935" v="748" actId="26606"/>
          <ac:spMkLst>
            <pc:docMk/>
            <pc:sldMk cId="3347624405" sldId="262"/>
            <ac:spMk id="2053" creationId="{86C7B4A1-154A-4DF0-AC46-F88D75A2E0FD}"/>
          </ac:spMkLst>
        </pc:spChg>
        <pc:spChg chg="add del">
          <ac:chgData name="Weifeng Xu" userId="e7aed605-a3dd-4d5a-a692-a87037af107b" providerId="ADAL" clId="{AA256C9C-DD0A-4A24-AECC-DADA2E819996}" dt="2021-02-26T21:54:48.733" v="744" actId="26606"/>
          <ac:spMkLst>
            <pc:docMk/>
            <pc:sldMk cId="3347624405" sldId="262"/>
            <ac:spMk id="2056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2058" creationId="{8FC9BE17-9A7B-462D-AE50-3D8777387304}"/>
          </ac:spMkLst>
        </pc:spChg>
        <pc:picChg chg="add mod ord">
          <ac:chgData name="Weifeng Xu" userId="e7aed605-a3dd-4d5a-a692-a87037af107b" providerId="ADAL" clId="{AA256C9C-DD0A-4A24-AECC-DADA2E819996}" dt="2021-02-26T21:55:11.764" v="750" actId="1076"/>
          <ac:picMkLst>
            <pc:docMk/>
            <pc:sldMk cId="3347624405" sldId="262"/>
            <ac:picMk id="2050" creationId="{6C0A68A5-C81C-4386-A755-A1F055199169}"/>
          </ac:picMkLst>
        </pc:picChg>
        <pc:picChg chg="add del">
          <ac:chgData name="Weifeng Xu" userId="e7aed605-a3dd-4d5a-a692-a87037af107b" providerId="ADAL" clId="{AA256C9C-DD0A-4A24-AECC-DADA2E819996}" dt="2021-02-26T21:54:39.327" v="740" actId="26606"/>
          <ac:picMkLst>
            <pc:docMk/>
            <pc:sldMk cId="3347624405" sldId="262"/>
            <ac:picMk id="2052" creationId="{54DDEBDD-D8BD-41A6-8A0D-B00E3768B0F9}"/>
          </ac:picMkLst>
        </pc:picChg>
        <pc:cxnChg chg="add del">
          <ac:chgData name="Weifeng Xu" userId="e7aed605-a3dd-4d5a-a692-a87037af107b" providerId="ADAL" clId="{AA256C9C-DD0A-4A24-AECC-DADA2E819996}" dt="2021-02-26T21:54:43.220" v="742" actId="26606"/>
          <ac:cxnSpMkLst>
            <pc:docMk/>
            <pc:sldMk cId="3347624405" sldId="262"/>
            <ac:cxnSpMk id="2054" creationId="{A7F400EE-A8A5-48AF-B4D6-291B52C6F0B0}"/>
          </ac:cxnSpMkLst>
        </pc:cxnChg>
      </pc:sldChg>
      <pc:sldChg chg="modSp new mod">
        <pc:chgData name="Weifeng Xu" userId="e7aed605-a3dd-4d5a-a692-a87037af107b" providerId="ADAL" clId="{AA256C9C-DD0A-4A24-AECC-DADA2E819996}" dt="2021-02-26T22:07:44.144" v="887" actId="313"/>
        <pc:sldMkLst>
          <pc:docMk/>
          <pc:sldMk cId="523254660" sldId="263"/>
        </pc:sldMkLst>
        <pc:spChg chg="mod">
          <ac:chgData name="Weifeng Xu" userId="e7aed605-a3dd-4d5a-a692-a87037af107b" providerId="ADAL" clId="{AA256C9C-DD0A-4A24-AECC-DADA2E819996}" dt="2021-02-26T22:05:49.830" v="871" actId="21"/>
          <ac:spMkLst>
            <pc:docMk/>
            <pc:sldMk cId="523254660" sldId="263"/>
            <ac:spMk id="2" creationId="{AFCAE590-849D-4DB0-B6D3-AD8FAFAEB8DA}"/>
          </ac:spMkLst>
        </pc:spChg>
        <pc:spChg chg="mod">
          <ac:chgData name="Weifeng Xu" userId="e7aed605-a3dd-4d5a-a692-a87037af107b" providerId="ADAL" clId="{AA256C9C-DD0A-4A24-AECC-DADA2E819996}" dt="2021-02-26T22:07:44.144" v="887" actId="313"/>
          <ac:spMkLst>
            <pc:docMk/>
            <pc:sldMk cId="523254660" sldId="263"/>
            <ac:spMk id="3" creationId="{A48185D3-B684-4FB6-9797-A6BE1011844B}"/>
          </ac:spMkLst>
        </pc:spChg>
      </pc:sldChg>
      <pc:sldChg chg="del">
        <pc:chgData name="Weifeng Xu" userId="e7aed605-a3dd-4d5a-a692-a87037af107b" providerId="ADAL" clId="{AA256C9C-DD0A-4A24-AECC-DADA2E819996}" dt="2021-02-26T14:47:34.851" v="6" actId="47"/>
        <pc:sldMkLst>
          <pc:docMk/>
          <pc:sldMk cId="2219828795" sldId="263"/>
        </pc:sldMkLst>
      </pc:sldChg>
      <pc:sldChg chg="del">
        <pc:chgData name="Weifeng Xu" userId="e7aed605-a3dd-4d5a-a692-a87037af107b" providerId="ADAL" clId="{AA256C9C-DD0A-4A24-AECC-DADA2E819996}" dt="2021-02-26T14:47:35.014" v="7" actId="47"/>
        <pc:sldMkLst>
          <pc:docMk/>
          <pc:sldMk cId="266696141" sldId="264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40:33.310" v="2566" actId="1076"/>
        <pc:sldMkLst>
          <pc:docMk/>
          <pc:sldMk cId="1483570226" sldId="264"/>
        </pc:sldMkLst>
        <pc:spChg chg="mod ord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2" creationId="{489CF5BF-BCB1-4D0A-883E-33AC975AA813}"/>
          </ac:spMkLst>
        </pc:spChg>
        <pc:spChg chg="del">
          <ac:chgData name="Weifeng Xu" userId="e7aed605-a3dd-4d5a-a692-a87037af107b" providerId="ADAL" clId="{AA256C9C-DD0A-4A24-AECC-DADA2E819996}" dt="2021-02-28T02:26:53.650" v="1349" actId="700"/>
          <ac:spMkLst>
            <pc:docMk/>
            <pc:sldMk cId="1483570226" sldId="264"/>
            <ac:spMk id="3" creationId="{E90E24CD-E528-4CBC-BC35-7BEDBD157AC6}"/>
          </ac:spMkLst>
        </pc:spChg>
        <pc:spChg chg="add del">
          <ac:chgData name="Weifeng Xu" userId="e7aed605-a3dd-4d5a-a692-a87037af107b" providerId="ADAL" clId="{AA256C9C-DD0A-4A24-AECC-DADA2E819996}" dt="2021-02-28T02:27:15.234" v="1352" actId="26606"/>
          <ac:spMkLst>
            <pc:docMk/>
            <pc:sldMk cId="1483570226" sldId="264"/>
            <ac:spMk id="9" creationId="{1707FC24-6981-43D9-B525-C7832BA22463}"/>
          </ac:spMkLst>
        </pc:spChg>
        <pc:spChg chg="add del">
          <ac:chgData name="Weifeng Xu" userId="e7aed605-a3dd-4d5a-a692-a87037af107b" providerId="ADAL" clId="{AA256C9C-DD0A-4A24-AECC-DADA2E819996}" dt="2021-02-28T02:27:20.885" v="1354" actId="26606"/>
          <ac:spMkLst>
            <pc:docMk/>
            <pc:sldMk cId="1483570226" sldId="264"/>
            <ac:spMk id="12" creationId="{ACBE1851-2230-47A9-B000-CE9046EA61B9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3" creationId="{407EAFC6-733F-403D-BB4D-05A3A28742F1}"/>
          </ac:spMkLst>
        </pc:spChg>
        <pc:spChg chg="add del">
          <ac:chgData name="Weifeng Xu" userId="e7aed605-a3dd-4d5a-a692-a87037af107b" providerId="ADAL" clId="{AA256C9C-DD0A-4A24-AECC-DADA2E819996}" dt="2021-02-28T02:27:28.279" v="1356" actId="26606"/>
          <ac:spMkLst>
            <pc:docMk/>
            <pc:sldMk cId="1483570226" sldId="264"/>
            <ac:spMk id="14" creationId="{D4771268-CB57-404A-9271-370EB28F6090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5" creationId="{17A36730-4CB0-4F61-AD11-A44C9765833F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6" creationId="{A4E37431-20F0-4DD6-84A9-ED2B644943A2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7" creationId="{C69C79E1-F916-4929-A4F3-DE763D4BFA57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8" creationId="{0AE98B72-66C6-4AB4-AF0D-BA830DE86393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9" creationId="{767334AB-16BD-4EC7-8C6B-4B5171600933}"/>
          </ac:spMkLst>
        </pc:spChg>
        <pc:spChg chg="add del">
          <ac:chgData name="Weifeng Xu" userId="e7aed605-a3dd-4d5a-a692-a87037af107b" providerId="ADAL" clId="{AA256C9C-DD0A-4A24-AECC-DADA2E819996}" dt="2021-02-28T02:27:35.021" v="1360" actId="26606"/>
          <ac:spMkLst>
            <pc:docMk/>
            <pc:sldMk cId="1483570226" sldId="264"/>
            <ac:spMk id="21" creationId="{ACBE1851-2230-47A9-B000-CE9046EA61B9}"/>
          </ac:spMkLst>
        </pc:spChg>
        <pc:spChg chg="add mod">
          <ac:chgData name="Weifeng Xu" userId="e7aed605-a3dd-4d5a-a692-a87037af107b" providerId="ADAL" clId="{AA256C9C-DD0A-4A24-AECC-DADA2E819996}" dt="2021-02-28T02:34:32.582" v="1424" actId="14100"/>
          <ac:spMkLst>
            <pc:docMk/>
            <pc:sldMk cId="1483570226" sldId="264"/>
            <ac:spMk id="23" creationId="{5713C3C6-E540-47B6-AC9D-7652D80F93B7}"/>
          </ac:spMkLst>
        </pc:spChg>
        <pc:spChg chg="add del">
          <ac:chgData name="Weifeng Xu" userId="e7aed605-a3dd-4d5a-a692-a87037af107b" providerId="ADAL" clId="{AA256C9C-DD0A-4A24-AECC-DADA2E819996}" dt="2021-02-28T02:27:44.428" v="1362" actId="26606"/>
          <ac:spMkLst>
            <pc:docMk/>
            <pc:sldMk cId="1483570226" sldId="264"/>
            <ac:spMk id="24" creationId="{9C867835-A917-4A2B-8424-3AFAF7436395}"/>
          </ac:spMkLst>
        </pc:spChg>
        <pc:spChg chg="add del">
          <ac:chgData name="Weifeng Xu" userId="e7aed605-a3dd-4d5a-a692-a87037af107b" providerId="ADAL" clId="{AA256C9C-DD0A-4A24-AECC-DADA2E819996}" dt="2021-02-28T02:27:44.428" v="1362" actId="26606"/>
          <ac:spMkLst>
            <pc:docMk/>
            <pc:sldMk cId="1483570226" sldId="264"/>
            <ac:spMk id="25" creationId="{EED8D03E-F375-4E67-B932-FF9B007BB420}"/>
          </ac:spMkLst>
        </pc:spChg>
        <pc:spChg chg="add mod">
          <ac:chgData name="Weifeng Xu" userId="e7aed605-a3dd-4d5a-a692-a87037af107b" providerId="ADAL" clId="{AA256C9C-DD0A-4A24-AECC-DADA2E819996}" dt="2021-02-28T02:36:26.898" v="1439" actId="1076"/>
          <ac:spMkLst>
            <pc:docMk/>
            <pc:sldMk cId="1483570226" sldId="264"/>
            <ac:spMk id="26" creationId="{1B9763DC-4511-47D1-BCAA-793B68CA45C5}"/>
          </ac:spMkLst>
        </pc:spChg>
        <pc:spChg chg="add del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27" creationId="{ACBE1851-2230-47A9-B000-CE9046EA61B9}"/>
          </ac:spMkLst>
        </pc:spChg>
        <pc:spChg chg="add mod">
          <ac:chgData name="Weifeng Xu" userId="e7aed605-a3dd-4d5a-a692-a87037af107b" providerId="ADAL" clId="{AA256C9C-DD0A-4A24-AECC-DADA2E819996}" dt="2021-02-28T02:36:53.646" v="1442" actId="108"/>
          <ac:spMkLst>
            <pc:docMk/>
            <pc:sldMk cId="1483570226" sldId="264"/>
            <ac:spMk id="29" creationId="{FD854357-6715-4845-80F7-FE96430120CF}"/>
          </ac:spMkLst>
        </pc:spChg>
        <pc:spChg chg="add mod">
          <ac:chgData name="Weifeng Xu" userId="e7aed605-a3dd-4d5a-a692-a87037af107b" providerId="ADAL" clId="{AA256C9C-DD0A-4A24-AECC-DADA2E819996}" dt="2021-02-28T14:38:51.224" v="2555" actId="14100"/>
          <ac:spMkLst>
            <pc:docMk/>
            <pc:sldMk cId="1483570226" sldId="264"/>
            <ac:spMk id="30" creationId="{D4001639-CB62-4B9F-A492-198E282B3C4C}"/>
          </ac:spMkLst>
        </pc:spChg>
        <pc:spChg chg="add mod">
          <ac:chgData name="Weifeng Xu" userId="e7aed605-a3dd-4d5a-a692-a87037af107b" providerId="ADAL" clId="{AA256C9C-DD0A-4A24-AECC-DADA2E819996}" dt="2021-02-28T14:40:33.310" v="2566" actId="1076"/>
          <ac:spMkLst>
            <pc:docMk/>
            <pc:sldMk cId="1483570226" sldId="264"/>
            <ac:spMk id="31" creationId="{340D3F7C-671C-41F7-9CA6-7215F180B764}"/>
          </ac:spMkLst>
        </pc:spChg>
        <pc:spChg chg="add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33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2-28T02:36:22.125" v="1438" actId="1076"/>
          <ac:picMkLst>
            <pc:docMk/>
            <pc:sldMk cId="1483570226" sldId="264"/>
            <ac:picMk id="4" creationId="{BCF4F52F-13BB-4FAA-8D9E-576AEA4675CA}"/>
          </ac:picMkLst>
        </pc:picChg>
        <pc:cxnChg chg="add del">
          <ac:chgData name="Weifeng Xu" userId="e7aed605-a3dd-4d5a-a692-a87037af107b" providerId="ADAL" clId="{AA256C9C-DD0A-4A24-AECC-DADA2E819996}" dt="2021-02-28T02:27:20.885" v="1354" actId="26606"/>
          <ac:cxnSpMkLst>
            <pc:docMk/>
            <pc:sldMk cId="1483570226" sldId="264"/>
            <ac:cxnSpMk id="11" creationId="{23B93832-6514-44F4-849B-5EE2C8A2337D}"/>
          </ac:cxnSpMkLst>
        </pc:cxnChg>
        <pc:cxnChg chg="add del">
          <ac:chgData name="Weifeng Xu" userId="e7aed605-a3dd-4d5a-a692-a87037af107b" providerId="ADAL" clId="{AA256C9C-DD0A-4A24-AECC-DADA2E819996}" dt="2021-02-28T02:27:35.021" v="1360" actId="26606"/>
          <ac:cxnSpMkLst>
            <pc:docMk/>
            <pc:sldMk cId="1483570226" sldId="264"/>
            <ac:cxnSpMk id="22" creationId="{23B93832-6514-44F4-849B-5EE2C8A2337D}"/>
          </ac:cxnSpMkLst>
        </pc:cxnChg>
        <pc:cxnChg chg="add del">
          <ac:chgData name="Weifeng Xu" userId="e7aed605-a3dd-4d5a-a692-a87037af107b" providerId="ADAL" clId="{AA256C9C-DD0A-4A24-AECC-DADA2E819996}" dt="2021-02-28T02:29:27.495" v="1369" actId="26606"/>
          <ac:cxnSpMkLst>
            <pc:docMk/>
            <pc:sldMk cId="1483570226" sldId="264"/>
            <ac:cxnSpMk id="28" creationId="{23B93832-6514-44F4-849B-5EE2C8A2337D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6T00:11:56.294" v="10594" actId="20577"/>
        <pc:sldMkLst>
          <pc:docMk/>
          <pc:sldMk cId="1005714408" sldId="265"/>
        </pc:sldMkLst>
        <pc:spChg chg="mod ord">
          <ac:chgData name="Weifeng Xu" userId="e7aed605-a3dd-4d5a-a692-a87037af107b" providerId="ADAL" clId="{AA256C9C-DD0A-4A24-AECC-DADA2E819996}" dt="2021-03-05T21:03:50.845" v="10227" actId="20577"/>
          <ac:spMkLst>
            <pc:docMk/>
            <pc:sldMk cId="1005714408" sldId="265"/>
            <ac:spMk id="2" creationId="{CBEE1C5B-C062-438C-A521-260C194F415F}"/>
          </ac:spMkLst>
        </pc:spChg>
        <pc:spChg chg="add del mod ord">
          <ac:chgData name="Weifeng Xu" userId="e7aed605-a3dd-4d5a-a692-a87037af107b" providerId="ADAL" clId="{AA256C9C-DD0A-4A24-AECC-DADA2E819996}" dt="2021-02-28T02:54:48.564" v="1454" actId="21"/>
          <ac:spMkLst>
            <pc:docMk/>
            <pc:sldMk cId="1005714408" sldId="265"/>
            <ac:spMk id="3" creationId="{7886E6D0-E542-4C4B-B352-6BB3644B7055}"/>
          </ac:spMkLst>
        </pc:spChg>
        <pc:spChg chg="add mod ord">
          <ac:chgData name="Weifeng Xu" userId="e7aed605-a3dd-4d5a-a692-a87037af107b" providerId="ADAL" clId="{AA256C9C-DD0A-4A24-AECC-DADA2E819996}" dt="2021-03-06T00:11:56.294" v="10594" actId="20577"/>
          <ac:spMkLst>
            <pc:docMk/>
            <pc:sldMk cId="1005714408" sldId="265"/>
            <ac:spMk id="4" creationId="{801A7380-951B-4617-9F33-2B2F70105770}"/>
          </ac:spMkLst>
        </pc:spChg>
        <pc:picChg chg="add mod modCrop">
          <ac:chgData name="Weifeng Xu" userId="e7aed605-a3dd-4d5a-a692-a87037af107b" providerId="ADAL" clId="{AA256C9C-DD0A-4A24-AECC-DADA2E819996}" dt="2021-03-05T20:58:51.653" v="10212" actId="1076"/>
          <ac:picMkLst>
            <pc:docMk/>
            <pc:sldMk cId="1005714408" sldId="265"/>
            <ac:picMk id="3" creationId="{1E22D123-496D-42EB-9A6B-91D499E601E7}"/>
          </ac:picMkLst>
        </pc:picChg>
        <pc:picChg chg="add del mod">
          <ac:chgData name="Weifeng Xu" userId="e7aed605-a3dd-4d5a-a692-a87037af107b" providerId="ADAL" clId="{AA256C9C-DD0A-4A24-AECC-DADA2E819996}" dt="2021-03-05T20:34:46.319" v="10142" actId="21"/>
          <ac:picMkLst>
            <pc:docMk/>
            <pc:sldMk cId="1005714408" sldId="265"/>
            <ac:picMk id="3074" creationId="{8AE98E2F-78BE-4C65-97E4-4B5BBBAF353C}"/>
          </ac:picMkLst>
        </pc:picChg>
        <pc:cxnChg chg="add mod">
          <ac:chgData name="Weifeng Xu" userId="e7aed605-a3dd-4d5a-a692-a87037af107b" providerId="ADAL" clId="{AA256C9C-DD0A-4A24-AECC-DADA2E819996}" dt="2021-03-05T20:59:01.997" v="10214" actId="13822"/>
          <ac:cxnSpMkLst>
            <pc:docMk/>
            <pc:sldMk cId="1005714408" sldId="265"/>
            <ac:cxnSpMk id="6" creationId="{769F73A2-93C3-403C-8E8C-CEF211EFF63B}"/>
          </ac:cxnSpMkLst>
        </pc:cxnChg>
      </pc:sldChg>
      <pc:sldChg chg="del">
        <pc:chgData name="Weifeng Xu" userId="e7aed605-a3dd-4d5a-a692-a87037af107b" providerId="ADAL" clId="{AA256C9C-DD0A-4A24-AECC-DADA2E819996}" dt="2021-02-26T14:47:34.700" v="5" actId="47"/>
        <pc:sldMkLst>
          <pc:docMk/>
          <pc:sldMk cId="3192448814" sldId="265"/>
        </pc:sldMkLst>
      </pc:sldChg>
      <pc:sldChg chg="addSp delSp modSp new mod modNotesTx">
        <pc:chgData name="Weifeng Xu" userId="e7aed605-a3dd-4d5a-a692-a87037af107b" providerId="ADAL" clId="{AA256C9C-DD0A-4A24-AECC-DADA2E819996}" dt="2021-03-05T21:40:51.971" v="10420" actId="108"/>
        <pc:sldMkLst>
          <pc:docMk/>
          <pc:sldMk cId="2103126633" sldId="266"/>
        </pc:sldMkLst>
        <pc:spChg chg="mod">
          <ac:chgData name="Weifeng Xu" userId="e7aed605-a3dd-4d5a-a692-a87037af107b" providerId="ADAL" clId="{AA256C9C-DD0A-4A24-AECC-DADA2E819996}" dt="2021-03-05T21:22:19.644" v="10360"/>
          <ac:spMkLst>
            <pc:docMk/>
            <pc:sldMk cId="2103126633" sldId="266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1:28:26.968" v="10416" actId="27636"/>
          <ac:spMkLst>
            <pc:docMk/>
            <pc:sldMk cId="2103126633" sldId="266"/>
            <ac:spMk id="3" creationId="{B135DCB7-DD4E-4793-B040-EBB15CD7ED85}"/>
          </ac:spMkLst>
        </pc:spChg>
        <pc:spChg chg="add del mod">
          <ac:chgData name="Weifeng Xu" userId="e7aed605-a3dd-4d5a-a692-a87037af107b" providerId="ADAL" clId="{AA256C9C-DD0A-4A24-AECC-DADA2E819996}" dt="2021-03-05T21:23:12.581" v="10367" actId="478"/>
          <ac:spMkLst>
            <pc:docMk/>
            <pc:sldMk cId="2103126633" sldId="266"/>
            <ac:spMk id="6" creationId="{AA7022F6-8235-429C-BEB9-6A6775AD4ACF}"/>
          </ac:spMkLst>
        </pc:spChg>
        <pc:picChg chg="add del mod">
          <ac:chgData name="Weifeng Xu" userId="e7aed605-a3dd-4d5a-a692-a87037af107b" providerId="ADAL" clId="{AA256C9C-DD0A-4A24-AECC-DADA2E819996}" dt="2021-03-05T21:22:09.310" v="10359" actId="478"/>
          <ac:picMkLst>
            <pc:docMk/>
            <pc:sldMk cId="2103126633" sldId="266"/>
            <ac:picMk id="4" creationId="{6F355DC5-3CBB-49DD-9D5F-0535D1C797DF}"/>
          </ac:picMkLst>
        </pc:picChg>
        <pc:picChg chg="add mod modCrop">
          <ac:chgData name="Weifeng Xu" userId="e7aed605-a3dd-4d5a-a692-a87037af107b" providerId="ADAL" clId="{AA256C9C-DD0A-4A24-AECC-DADA2E819996}" dt="2021-03-05T21:28:32.183" v="10417" actId="14100"/>
          <ac:picMkLst>
            <pc:docMk/>
            <pc:sldMk cId="2103126633" sldId="266"/>
            <ac:picMk id="5" creationId="{BE168BCC-53BF-4F4F-8887-85C9D55AAA50}"/>
          </ac:picMkLst>
        </pc:picChg>
      </pc:sldChg>
      <pc:sldChg chg="addSp delSp modSp add mod">
        <pc:chgData name="Weifeng Xu" userId="e7aed605-a3dd-4d5a-a692-a87037af107b" providerId="ADAL" clId="{AA256C9C-DD0A-4A24-AECC-DADA2E819996}" dt="2021-03-05T22:13:51.978" v="10530" actId="1076"/>
        <pc:sldMkLst>
          <pc:docMk/>
          <pc:sldMk cId="2454898931" sldId="267"/>
        </pc:sldMkLst>
        <pc:spChg chg="mod">
          <ac:chgData name="Weifeng Xu" userId="e7aed605-a3dd-4d5a-a692-a87037af107b" providerId="ADAL" clId="{AA256C9C-DD0A-4A24-AECC-DADA2E819996}" dt="2021-03-05T22:09:01.355" v="10496" actId="20577"/>
          <ac:spMkLst>
            <pc:docMk/>
            <pc:sldMk cId="2454898931" sldId="267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2:13:50.180" v="10529" actId="14100"/>
          <ac:spMkLst>
            <pc:docMk/>
            <pc:sldMk cId="2454898931" sldId="267"/>
            <ac:spMk id="3" creationId="{B135DCB7-DD4E-4793-B040-EBB15CD7ED85}"/>
          </ac:spMkLst>
        </pc:spChg>
        <pc:picChg chg="add del mod">
          <ac:chgData name="Weifeng Xu" userId="e7aed605-a3dd-4d5a-a692-a87037af107b" providerId="ADAL" clId="{AA256C9C-DD0A-4A24-AECC-DADA2E819996}" dt="2021-03-05T22:08:51.706" v="10492" actId="478"/>
          <ac:picMkLst>
            <pc:docMk/>
            <pc:sldMk cId="2454898931" sldId="267"/>
            <ac:picMk id="4" creationId="{0491EB55-8A6B-4F58-A966-14E89C8B38E4}"/>
          </ac:picMkLst>
        </pc:picChg>
        <pc:picChg chg="add mod modCrop">
          <ac:chgData name="Weifeng Xu" userId="e7aed605-a3dd-4d5a-a692-a87037af107b" providerId="ADAL" clId="{AA256C9C-DD0A-4A24-AECC-DADA2E819996}" dt="2021-03-05T22:13:51.978" v="10530" actId="1076"/>
          <ac:picMkLst>
            <pc:docMk/>
            <pc:sldMk cId="2454898931" sldId="267"/>
            <ac:picMk id="5" creationId="{36DF613C-D153-466A-93E0-3F654C578957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2-28T14:00:27.335" v="2028" actId="20577"/>
        <pc:sldMkLst>
          <pc:docMk/>
          <pc:sldMk cId="927007670" sldId="268"/>
        </pc:sldMkLst>
        <pc:spChg chg="del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2" creationId="{4AB0617A-6319-472D-993A-B49BFE5DC8B3}"/>
          </ac:spMkLst>
        </pc:spChg>
        <pc:spChg chg="del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3" creationId="{E949C733-5E16-400F-B2B3-16724996C170}"/>
          </ac:spMkLst>
        </pc:spChg>
        <pc:spChg chg="add mod ord">
          <ac:chgData name="Weifeng Xu" userId="e7aed605-a3dd-4d5a-a692-a87037af107b" providerId="ADAL" clId="{AA256C9C-DD0A-4A24-AECC-DADA2E819996}" dt="2021-02-28T14:00:27.335" v="2028" actId="20577"/>
          <ac:spMkLst>
            <pc:docMk/>
            <pc:sldMk cId="927007670" sldId="268"/>
            <ac:spMk id="4" creationId="{AB666079-4CF5-44A6-8E9C-22AE6B0DB8BE}"/>
          </ac:spMkLst>
        </pc:spChg>
        <pc:spChg chg="add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5" creationId="{191D202D-12B7-42B3-893E-2E6AB442C7C1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4:01:21.829" v="2041" actId="20577"/>
        <pc:sldMkLst>
          <pc:docMk/>
          <pc:sldMk cId="1151958853" sldId="269"/>
        </pc:sldMkLst>
        <pc:spChg chg="del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2" creationId="{78C4E2EF-2888-4399-80F0-1F5ED386B50C}"/>
          </ac:spMkLst>
        </pc:spChg>
        <pc:spChg chg="del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3" creationId="{8D36159A-7D05-4EF5-9074-91D12589FC45}"/>
          </ac:spMkLst>
        </pc:spChg>
        <pc:spChg chg="add mod ord">
          <ac:chgData name="Weifeng Xu" userId="e7aed605-a3dd-4d5a-a692-a87037af107b" providerId="ADAL" clId="{AA256C9C-DD0A-4A24-AECC-DADA2E819996}" dt="2021-02-28T14:01:21.829" v="2041" actId="20577"/>
          <ac:spMkLst>
            <pc:docMk/>
            <pc:sldMk cId="1151958853" sldId="269"/>
            <ac:spMk id="4" creationId="{39DA6231-6EE4-4B4C-AD8B-E8EF9D7862EB}"/>
          </ac:spMkLst>
        </pc:spChg>
        <pc:spChg chg="add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5" creationId="{653F56D8-D8A0-48BC-9F4A-DD781FC269C0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4:04:18.155" v="2106" actId="108"/>
        <pc:sldMkLst>
          <pc:docMk/>
          <pc:sldMk cId="2256375109" sldId="270"/>
        </pc:sldMkLst>
        <pc:spChg chg="del mod ord">
          <ac:chgData name="Weifeng Xu" userId="e7aed605-a3dd-4d5a-a692-a87037af107b" providerId="ADAL" clId="{AA256C9C-DD0A-4A24-AECC-DADA2E819996}" dt="2021-02-28T14:01:34.563" v="2043" actId="700"/>
          <ac:spMkLst>
            <pc:docMk/>
            <pc:sldMk cId="2256375109" sldId="270"/>
            <ac:spMk id="2" creationId="{6BA4E1A6-EF62-4F75-8781-813EE2756318}"/>
          </ac:spMkLst>
        </pc:spChg>
        <pc:spChg chg="del mod ord">
          <ac:chgData name="Weifeng Xu" userId="e7aed605-a3dd-4d5a-a692-a87037af107b" providerId="ADAL" clId="{AA256C9C-DD0A-4A24-AECC-DADA2E819996}" dt="2021-02-28T14:01:34.563" v="2043" actId="700"/>
          <ac:spMkLst>
            <pc:docMk/>
            <pc:sldMk cId="2256375109" sldId="270"/>
            <ac:spMk id="3" creationId="{E2910CD4-9153-4F43-A6A9-BDCFACA9ABA0}"/>
          </ac:spMkLst>
        </pc:spChg>
        <pc:spChg chg="add mod ord">
          <ac:chgData name="Weifeng Xu" userId="e7aed605-a3dd-4d5a-a692-a87037af107b" providerId="ADAL" clId="{AA256C9C-DD0A-4A24-AECC-DADA2E819996}" dt="2021-02-28T14:02:00.781" v="2057" actId="20577"/>
          <ac:spMkLst>
            <pc:docMk/>
            <pc:sldMk cId="2256375109" sldId="270"/>
            <ac:spMk id="4" creationId="{B8319F98-BCED-4034-A0D6-A82AAFFCBF88}"/>
          </ac:spMkLst>
        </pc:spChg>
        <pc:spChg chg="add mod ord">
          <ac:chgData name="Weifeng Xu" userId="e7aed605-a3dd-4d5a-a692-a87037af107b" providerId="ADAL" clId="{AA256C9C-DD0A-4A24-AECC-DADA2E819996}" dt="2021-02-28T14:04:18.155" v="2106" actId="108"/>
          <ac:spMkLst>
            <pc:docMk/>
            <pc:sldMk cId="2256375109" sldId="270"/>
            <ac:spMk id="5" creationId="{63BD763E-E55D-48EF-9996-7328AB14EE01}"/>
          </ac:spMkLst>
        </pc:spChg>
      </pc:sldChg>
      <pc:sldChg chg="modSp new mod">
        <pc:chgData name="Weifeng Xu" userId="e7aed605-a3dd-4d5a-a692-a87037af107b" providerId="ADAL" clId="{AA256C9C-DD0A-4A24-AECC-DADA2E819996}" dt="2021-02-28T14:21:39.487" v="2435" actId="20577"/>
        <pc:sldMkLst>
          <pc:docMk/>
          <pc:sldMk cId="1000008397" sldId="271"/>
        </pc:sldMkLst>
        <pc:spChg chg="mod">
          <ac:chgData name="Weifeng Xu" userId="e7aed605-a3dd-4d5a-a692-a87037af107b" providerId="ADAL" clId="{AA256C9C-DD0A-4A24-AECC-DADA2E819996}" dt="2021-02-28T14:04:26.544" v="2108"/>
          <ac:spMkLst>
            <pc:docMk/>
            <pc:sldMk cId="1000008397" sldId="271"/>
            <ac:spMk id="2" creationId="{A3172CA2-F40B-4348-AC02-C7D389F13F20}"/>
          </ac:spMkLst>
        </pc:spChg>
        <pc:spChg chg="mod">
          <ac:chgData name="Weifeng Xu" userId="e7aed605-a3dd-4d5a-a692-a87037af107b" providerId="ADAL" clId="{AA256C9C-DD0A-4A24-AECC-DADA2E819996}" dt="2021-02-28T14:21:39.487" v="2435" actId="20577"/>
          <ac:spMkLst>
            <pc:docMk/>
            <pc:sldMk cId="1000008397" sldId="271"/>
            <ac:spMk id="3" creationId="{A52014BD-2588-463E-A18F-D7F6D955A74D}"/>
          </ac:spMkLst>
        </pc:spChg>
      </pc:sldChg>
      <pc:sldChg chg="addSp delSp modSp new mod setBg modClrScheme chgLayout modNotesTx">
        <pc:chgData name="Weifeng Xu" userId="e7aed605-a3dd-4d5a-a692-a87037af107b" providerId="ADAL" clId="{AA256C9C-DD0A-4A24-AECC-DADA2E819996}" dt="2021-02-28T14:31:55.580" v="2490" actId="20577"/>
        <pc:sldMkLst>
          <pc:docMk/>
          <pc:sldMk cId="3702491373" sldId="272"/>
        </pc:sldMkLst>
        <pc:spChg chg="del mod ord">
          <ac:chgData name="Weifeng Xu" userId="e7aed605-a3dd-4d5a-a692-a87037af107b" providerId="ADAL" clId="{AA256C9C-DD0A-4A24-AECC-DADA2E819996}" dt="2021-02-28T14:29:45.053" v="2438" actId="700"/>
          <ac:spMkLst>
            <pc:docMk/>
            <pc:sldMk cId="3702491373" sldId="272"/>
            <ac:spMk id="2" creationId="{3F9A18EB-9A4C-4B2B-AD2D-88DE3541F183}"/>
          </ac:spMkLst>
        </pc:spChg>
        <pc:spChg chg="del">
          <ac:chgData name="Weifeng Xu" userId="e7aed605-a3dd-4d5a-a692-a87037af107b" providerId="ADAL" clId="{AA256C9C-DD0A-4A24-AECC-DADA2E819996}" dt="2021-02-28T14:29:45.053" v="2438" actId="700"/>
          <ac:spMkLst>
            <pc:docMk/>
            <pc:sldMk cId="3702491373" sldId="272"/>
            <ac:spMk id="3" creationId="{49165A8D-0754-48B0-9FDC-1926325B8DF4}"/>
          </ac:spMkLst>
        </pc:spChg>
        <pc:spChg chg="add mod ord">
          <ac:chgData name="Weifeng Xu" userId="e7aed605-a3dd-4d5a-a692-a87037af107b" providerId="ADAL" clId="{AA256C9C-DD0A-4A24-AECC-DADA2E819996}" dt="2021-02-28T14:31:55.580" v="2490" actId="20577"/>
          <ac:spMkLst>
            <pc:docMk/>
            <pc:sldMk cId="3702491373" sldId="272"/>
            <ac:spMk id="4" creationId="{02118870-16C0-41E8-810A-C93B8B8D9C3C}"/>
          </ac:spMkLst>
        </pc:spChg>
        <pc:spChg chg="add del">
          <ac:chgData name="Weifeng Xu" userId="e7aed605-a3dd-4d5a-a692-a87037af107b" providerId="ADAL" clId="{AA256C9C-DD0A-4A24-AECC-DADA2E819996}" dt="2021-02-28T14:29:59.631" v="2441" actId="26606"/>
          <ac:spMkLst>
            <pc:docMk/>
            <pc:sldMk cId="3702491373" sldId="272"/>
            <ac:spMk id="71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2-28T14:29:59.633" v="2442" actId="26606"/>
          <ac:spMkLst>
            <pc:docMk/>
            <pc:sldMk cId="3702491373" sldId="272"/>
            <ac:spMk id="4100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2-28T14:29:59.633" v="2442" actId="26606"/>
          <ac:picMkLst>
            <pc:docMk/>
            <pc:sldMk cId="3702491373" sldId="272"/>
            <ac:picMk id="4098" creationId="{56B453FA-7A6C-426E-B8F3-DC2908EFB4A1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2T22:18:23.789" v="6246" actId="1076"/>
        <pc:sldMkLst>
          <pc:docMk/>
          <pc:sldMk cId="4260313878" sldId="273"/>
        </pc:sldMkLst>
        <pc:spChg chg="mod">
          <ac:chgData name="Weifeng Xu" userId="e7aed605-a3dd-4d5a-a692-a87037af107b" providerId="ADAL" clId="{AA256C9C-DD0A-4A24-AECC-DADA2E819996}" dt="2021-02-28T14:41:01.175" v="2574" actId="313"/>
          <ac:spMkLst>
            <pc:docMk/>
            <pc:sldMk cId="4260313878" sldId="273"/>
            <ac:spMk id="2" creationId="{17E4C03B-968D-4A5A-8510-F8315DC3DE7D}"/>
          </ac:spMkLst>
        </pc:spChg>
        <pc:spChg chg="add mod">
          <ac:chgData name="Weifeng Xu" userId="e7aed605-a3dd-4d5a-a692-a87037af107b" providerId="ADAL" clId="{AA256C9C-DD0A-4A24-AECC-DADA2E819996}" dt="2021-03-02T22:17:47.605" v="6234" actId="1037"/>
          <ac:spMkLst>
            <pc:docMk/>
            <pc:sldMk cId="4260313878" sldId="273"/>
            <ac:spMk id="6" creationId="{384B9FEE-A3BA-49D0-867D-32ED6A2DD43D}"/>
          </ac:spMkLst>
        </pc:spChg>
        <pc:spChg chg="add mod">
          <ac:chgData name="Weifeng Xu" userId="e7aed605-a3dd-4d5a-a692-a87037af107b" providerId="ADAL" clId="{AA256C9C-DD0A-4A24-AECC-DADA2E819996}" dt="2021-03-02T22:18:10.701" v="6245" actId="20577"/>
          <ac:spMkLst>
            <pc:docMk/>
            <pc:sldMk cId="4260313878" sldId="273"/>
            <ac:spMk id="11" creationId="{39EDDE52-2CC5-4BB2-A19D-7398EA471233}"/>
          </ac:spMkLst>
        </pc:spChg>
        <pc:spChg chg="add del">
          <ac:chgData name="Weifeng Xu" userId="e7aed605-a3dd-4d5a-a692-a87037af107b" providerId="ADAL" clId="{AA256C9C-DD0A-4A24-AECC-DADA2E819996}" dt="2021-02-28T14:33:53.280" v="2508" actId="26606"/>
          <ac:spMkLst>
            <pc:docMk/>
            <pc:sldMk cId="4260313878" sldId="273"/>
            <ac:spMk id="71" creationId="{D4771268-CB57-404A-9271-370EB28F6090}"/>
          </ac:spMkLst>
        </pc:spChg>
        <pc:spChg chg="add">
          <ac:chgData name="Weifeng Xu" userId="e7aed605-a3dd-4d5a-a692-a87037af107b" providerId="ADAL" clId="{AA256C9C-DD0A-4A24-AECC-DADA2E819996}" dt="2021-02-28T14:33:53.283" v="2509" actId="26606"/>
          <ac:spMkLst>
            <pc:docMk/>
            <pc:sldMk cId="4260313878" sldId="273"/>
            <ac:spMk id="7172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3-02T22:17:47.605" v="6234" actId="1037"/>
          <ac:picMkLst>
            <pc:docMk/>
            <pc:sldMk cId="4260313878" sldId="273"/>
            <ac:picMk id="7170" creationId="{144B4CEC-F818-4429-A94F-BEB7245199F4}"/>
          </ac:picMkLst>
        </pc:picChg>
        <pc:cxnChg chg="add mod">
          <ac:chgData name="Weifeng Xu" userId="e7aed605-a3dd-4d5a-a692-a87037af107b" providerId="ADAL" clId="{AA256C9C-DD0A-4A24-AECC-DADA2E819996}" dt="2021-03-02T22:18:23.789" v="6246" actId="1076"/>
          <ac:cxnSpMkLst>
            <pc:docMk/>
            <pc:sldMk cId="4260313878" sldId="273"/>
            <ac:cxnSpMk id="4" creationId="{65921A85-5B0D-4E80-BB84-79F70689EA98}"/>
          </ac:cxnSpMkLst>
        </pc:cxnChg>
        <pc:cxnChg chg="add mod">
          <ac:chgData name="Weifeng Xu" userId="e7aed605-a3dd-4d5a-a692-a87037af107b" providerId="ADAL" clId="{AA256C9C-DD0A-4A24-AECC-DADA2E819996}" dt="2021-03-02T22:17:53.777" v="6236" actId="1076"/>
          <ac:cxnSpMkLst>
            <pc:docMk/>
            <pc:sldMk cId="4260313878" sldId="273"/>
            <ac:cxnSpMk id="8" creationId="{B0F09DD4-1689-4BA2-9C36-C3B90D186DAF}"/>
          </ac:cxnSpMkLst>
        </pc:cxnChg>
        <pc:cxnChg chg="add mod">
          <ac:chgData name="Weifeng Xu" userId="e7aed605-a3dd-4d5a-a692-a87037af107b" providerId="ADAL" clId="{AA256C9C-DD0A-4A24-AECC-DADA2E819996}" dt="2021-03-02T22:17:51.421" v="6235" actId="1076"/>
          <ac:cxnSpMkLst>
            <pc:docMk/>
            <pc:sldMk cId="4260313878" sldId="273"/>
            <ac:cxnSpMk id="10" creationId="{50709CF3-FCBD-4339-86C7-FA270D444F97}"/>
          </ac:cxnSpMkLst>
        </pc:cxnChg>
      </pc:sldChg>
      <pc:sldChg chg="addSp delSp modSp new mod modClrScheme chgLayout">
        <pc:chgData name="Weifeng Xu" userId="e7aed605-a3dd-4d5a-a692-a87037af107b" providerId="ADAL" clId="{AA256C9C-DD0A-4A24-AECC-DADA2E819996}" dt="2021-02-28T15:06:57.285" v="2657" actId="20577"/>
        <pc:sldMkLst>
          <pc:docMk/>
          <pc:sldMk cId="3090718351" sldId="274"/>
        </pc:sldMkLst>
        <pc:spChg chg="mod ord">
          <ac:chgData name="Weifeng Xu" userId="e7aed605-a3dd-4d5a-a692-a87037af107b" providerId="ADAL" clId="{AA256C9C-DD0A-4A24-AECC-DADA2E819996}" dt="2021-02-28T15:06:57.285" v="2657" actId="20577"/>
          <ac:spMkLst>
            <pc:docMk/>
            <pc:sldMk cId="3090718351" sldId="274"/>
            <ac:spMk id="2" creationId="{64A00368-7668-4ACF-A3A5-C84A448058FA}"/>
          </ac:spMkLst>
        </pc:spChg>
        <pc:spChg chg="del">
          <ac:chgData name="Weifeng Xu" userId="e7aed605-a3dd-4d5a-a692-a87037af107b" providerId="ADAL" clId="{AA256C9C-DD0A-4A24-AECC-DADA2E819996}" dt="2021-02-28T15:04:59.238" v="2643" actId="700"/>
          <ac:spMkLst>
            <pc:docMk/>
            <pc:sldMk cId="3090718351" sldId="274"/>
            <ac:spMk id="3" creationId="{D974A145-9596-4D07-8A69-29EB41191A69}"/>
          </ac:spMkLst>
        </pc:spChg>
        <pc:picChg chg="add mod">
          <ac:chgData name="Weifeng Xu" userId="e7aed605-a3dd-4d5a-a692-a87037af107b" providerId="ADAL" clId="{AA256C9C-DD0A-4A24-AECC-DADA2E819996}" dt="2021-02-28T15:05:14.371" v="2646" actId="14100"/>
          <ac:picMkLst>
            <pc:docMk/>
            <pc:sldMk cId="3090718351" sldId="274"/>
            <ac:picMk id="8194" creationId="{23412323-7C6D-461B-A58B-FE367B6AF30B}"/>
          </ac:picMkLst>
        </pc:picChg>
      </pc:sldChg>
      <pc:sldChg chg="addSp delSp modSp new mod setBg modClrScheme chgLayout">
        <pc:chgData name="Weifeng Xu" userId="e7aed605-a3dd-4d5a-a692-a87037af107b" providerId="ADAL" clId="{AA256C9C-DD0A-4A24-AECC-DADA2E819996}" dt="2021-02-28T15:13:37.857" v="2729" actId="14100"/>
        <pc:sldMkLst>
          <pc:docMk/>
          <pc:sldMk cId="3821000861" sldId="275"/>
        </pc:sldMkLst>
        <pc:spChg chg="mod ord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2" creationId="{5ED7C906-1FCF-4742-B4C0-F6B1E954971C}"/>
          </ac:spMkLst>
        </pc:spChg>
        <pc:spChg chg="add mod ord">
          <ac:chgData name="Weifeng Xu" userId="e7aed605-a3dd-4d5a-a692-a87037af107b" providerId="ADAL" clId="{AA256C9C-DD0A-4A24-AECC-DADA2E819996}" dt="2021-02-28T15:12:39.460" v="2712" actId="14100"/>
          <ac:spMkLst>
            <pc:docMk/>
            <pc:sldMk cId="3821000861" sldId="275"/>
            <ac:spMk id="3" creationId="{2C5EB112-30ED-466B-954B-AF01A9DCF453}"/>
          </ac:spMkLst>
        </pc:spChg>
        <pc:spChg chg="add mod">
          <ac:chgData name="Weifeng Xu" userId="e7aed605-a3dd-4d5a-a692-a87037af107b" providerId="ADAL" clId="{AA256C9C-DD0A-4A24-AECC-DADA2E819996}" dt="2021-02-28T15:13:37.857" v="2729" actId="14100"/>
          <ac:spMkLst>
            <pc:docMk/>
            <pc:sldMk cId="3821000861" sldId="275"/>
            <ac:spMk id="8" creationId="{3A8F118B-C42C-4E77-BA1C-F57199F20D52}"/>
          </ac:spMkLst>
        </pc:spChg>
        <pc:spChg chg="add del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71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73" creationId="{72F84B47-E267-4194-8194-831DB7B5547F}"/>
          </ac:spMkLst>
        </pc:spChg>
        <pc:picChg chg="add mod">
          <ac:chgData name="Weifeng Xu" userId="e7aed605-a3dd-4d5a-a692-a87037af107b" providerId="ADAL" clId="{AA256C9C-DD0A-4A24-AECC-DADA2E819996}" dt="2021-02-28T15:12:45.239" v="2715" actId="1076"/>
          <ac:picMkLst>
            <pc:docMk/>
            <pc:sldMk cId="3821000861" sldId="275"/>
            <ac:picMk id="9218" creationId="{D1238E46-0319-47FC-8A08-7735A277BEBC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2-28T15:20:40.196" v="2732"/>
        <pc:sldMkLst>
          <pc:docMk/>
          <pc:sldMk cId="1773513139" sldId="276"/>
        </pc:sldMkLst>
        <pc:spChg chg="del mod ord">
          <ac:chgData name="Weifeng Xu" userId="e7aed605-a3dd-4d5a-a692-a87037af107b" providerId="ADAL" clId="{AA256C9C-DD0A-4A24-AECC-DADA2E819996}" dt="2021-02-28T15:20:38.175" v="2731" actId="700"/>
          <ac:spMkLst>
            <pc:docMk/>
            <pc:sldMk cId="1773513139" sldId="276"/>
            <ac:spMk id="2" creationId="{6809F894-E9AB-4173-B472-999928AAF497}"/>
          </ac:spMkLst>
        </pc:spChg>
        <pc:spChg chg="add mod ord">
          <ac:chgData name="Weifeng Xu" userId="e7aed605-a3dd-4d5a-a692-a87037af107b" providerId="ADAL" clId="{AA256C9C-DD0A-4A24-AECC-DADA2E819996}" dt="2021-02-28T15:20:40.196" v="2732"/>
          <ac:spMkLst>
            <pc:docMk/>
            <pc:sldMk cId="1773513139" sldId="276"/>
            <ac:spMk id="3" creationId="{74506E91-B668-4CA6-8751-93E5B28A5A9D}"/>
          </ac:spMkLst>
        </pc:spChg>
        <pc:spChg chg="add mod ord">
          <ac:chgData name="Weifeng Xu" userId="e7aed605-a3dd-4d5a-a692-a87037af107b" providerId="ADAL" clId="{AA256C9C-DD0A-4A24-AECC-DADA2E819996}" dt="2021-02-28T15:20:38.175" v="2731" actId="700"/>
          <ac:spMkLst>
            <pc:docMk/>
            <pc:sldMk cId="1773513139" sldId="276"/>
            <ac:spMk id="4" creationId="{2C065094-00D3-4E3F-8F8F-4A5158DC4367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5:56:44.237" v="2943" actId="20577"/>
        <pc:sldMkLst>
          <pc:docMk/>
          <pc:sldMk cId="4164042851" sldId="277"/>
        </pc:sldMkLst>
        <pc:spChg chg="del mod ord">
          <ac:chgData name="Weifeng Xu" userId="e7aed605-a3dd-4d5a-a692-a87037af107b" providerId="ADAL" clId="{AA256C9C-DD0A-4A24-AECC-DADA2E819996}" dt="2021-02-28T15:21:18.774" v="2734" actId="700"/>
          <ac:spMkLst>
            <pc:docMk/>
            <pc:sldMk cId="4164042851" sldId="277"/>
            <ac:spMk id="2" creationId="{E1AF5128-4E96-4CA3-986D-BE06CEFBE0A6}"/>
          </ac:spMkLst>
        </pc:spChg>
        <pc:spChg chg="add mod ord">
          <ac:chgData name="Weifeng Xu" userId="e7aed605-a3dd-4d5a-a692-a87037af107b" providerId="ADAL" clId="{AA256C9C-DD0A-4A24-AECC-DADA2E819996}" dt="2021-02-28T15:21:24.879" v="2735"/>
          <ac:spMkLst>
            <pc:docMk/>
            <pc:sldMk cId="4164042851" sldId="277"/>
            <ac:spMk id="3" creationId="{7E86E65C-7ED2-4C16-B78C-618F018A4D33}"/>
          </ac:spMkLst>
        </pc:spChg>
        <pc:spChg chg="add mod ord">
          <ac:chgData name="Weifeng Xu" userId="e7aed605-a3dd-4d5a-a692-a87037af107b" providerId="ADAL" clId="{AA256C9C-DD0A-4A24-AECC-DADA2E819996}" dt="2021-02-28T15:56:44.237" v="2943" actId="20577"/>
          <ac:spMkLst>
            <pc:docMk/>
            <pc:sldMk cId="4164042851" sldId="277"/>
            <ac:spMk id="4" creationId="{D751A9C1-3F89-4DC7-9F31-3BBAFAF962DB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5:22:22.343" v="2738"/>
        <pc:sldMkLst>
          <pc:docMk/>
          <pc:sldMk cId="110160891" sldId="278"/>
        </pc:sldMkLst>
        <pc:spChg chg="del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2" creationId="{7F0D570D-FD04-4DCD-85C1-7CED2C508651}"/>
          </ac:spMkLst>
        </pc:spChg>
        <pc:spChg chg="del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3" creationId="{7D97A70C-945F-4A31-975D-7C2279B55CD5}"/>
          </ac:spMkLst>
        </pc:spChg>
        <pc:spChg chg="add mod ord">
          <ac:chgData name="Weifeng Xu" userId="e7aed605-a3dd-4d5a-a692-a87037af107b" providerId="ADAL" clId="{AA256C9C-DD0A-4A24-AECC-DADA2E819996}" dt="2021-02-28T15:22:22.343" v="2738"/>
          <ac:spMkLst>
            <pc:docMk/>
            <pc:sldMk cId="110160891" sldId="278"/>
            <ac:spMk id="4" creationId="{93204221-05EE-48DE-B5FA-D8FCB1CE9497}"/>
          </ac:spMkLst>
        </pc:spChg>
        <pc:spChg chg="add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5" creationId="{2C12CF9A-FC5D-443F-8474-95C80CCE6F50}"/>
          </ac:spMkLst>
        </pc:spChg>
      </pc:sldChg>
      <pc:sldChg chg="addSp delSp modSp new mod setBg modClrScheme chgLayout modNotesTx">
        <pc:chgData name="Weifeng Xu" userId="e7aed605-a3dd-4d5a-a692-a87037af107b" providerId="ADAL" clId="{AA256C9C-DD0A-4A24-AECC-DADA2E819996}" dt="2021-03-02T22:11:27.734" v="6170" actId="6549"/>
        <pc:sldMkLst>
          <pc:docMk/>
          <pc:sldMk cId="2351248153" sldId="279"/>
        </pc:sldMkLst>
        <pc:spChg chg="del mod ord">
          <ac:chgData name="Weifeng Xu" userId="e7aed605-a3dd-4d5a-a692-a87037af107b" providerId="ADAL" clId="{AA256C9C-DD0A-4A24-AECC-DADA2E819996}" dt="2021-02-28T15:23:09.075" v="2740" actId="700"/>
          <ac:spMkLst>
            <pc:docMk/>
            <pc:sldMk cId="2351248153" sldId="279"/>
            <ac:spMk id="2" creationId="{EF9B2B6F-C31C-48A4-84E4-6964723CCB0A}"/>
          </ac:spMkLst>
        </pc:spChg>
        <pc:spChg chg="del mod ord">
          <ac:chgData name="Weifeng Xu" userId="e7aed605-a3dd-4d5a-a692-a87037af107b" providerId="ADAL" clId="{AA256C9C-DD0A-4A24-AECC-DADA2E819996}" dt="2021-02-28T15:23:09.075" v="2740" actId="700"/>
          <ac:spMkLst>
            <pc:docMk/>
            <pc:sldMk cId="2351248153" sldId="279"/>
            <ac:spMk id="3" creationId="{71A095B0-F54C-457D-8CFD-568F88BE717B}"/>
          </ac:spMkLst>
        </pc:spChg>
        <pc:spChg chg="add mod ord">
          <ac:chgData name="Weifeng Xu" userId="e7aed605-a3dd-4d5a-a692-a87037af107b" providerId="ADAL" clId="{AA256C9C-DD0A-4A24-AECC-DADA2E819996}" dt="2021-02-28T20:17:49.873" v="3563" actId="26606"/>
          <ac:spMkLst>
            <pc:docMk/>
            <pc:sldMk cId="2351248153" sldId="279"/>
            <ac:spMk id="4" creationId="{9FAF4D0A-1719-42EF-91F0-77067FF13552}"/>
          </ac:spMkLst>
        </pc:spChg>
        <pc:spChg chg="add mod ord">
          <ac:chgData name="Weifeng Xu" userId="e7aed605-a3dd-4d5a-a692-a87037af107b" providerId="ADAL" clId="{AA256C9C-DD0A-4A24-AECC-DADA2E819996}" dt="2021-03-02T22:11:27.734" v="6170" actId="6549"/>
          <ac:spMkLst>
            <pc:docMk/>
            <pc:sldMk cId="2351248153" sldId="279"/>
            <ac:spMk id="5" creationId="{F87B1FB8-0908-4171-A519-16EF28AF26AA}"/>
          </ac:spMkLst>
        </pc:spChg>
        <pc:spChg chg="add del">
          <ac:chgData name="Weifeng Xu" userId="e7aed605-a3dd-4d5a-a692-a87037af107b" providerId="ADAL" clId="{AA256C9C-DD0A-4A24-AECC-DADA2E819996}" dt="2021-02-28T20:17:49.873" v="3563" actId="26606"/>
          <ac:spMkLst>
            <pc:docMk/>
            <pc:sldMk cId="2351248153" sldId="279"/>
            <ac:spMk id="11" creationId="{81AEB8A9-B768-4E30-BA55-D919E6687343}"/>
          </ac:spMkLst>
        </pc:spChg>
        <pc:graphicFrameChg chg="add mod modGraphic">
          <ac:chgData name="Weifeng Xu" userId="e7aed605-a3dd-4d5a-a692-a87037af107b" providerId="ADAL" clId="{AA256C9C-DD0A-4A24-AECC-DADA2E819996}" dt="2021-02-28T20:24:09.180" v="3637" actId="1076"/>
          <ac:graphicFrameMkLst>
            <pc:docMk/>
            <pc:sldMk cId="2351248153" sldId="279"/>
            <ac:graphicFrameMk id="7" creationId="{A35375DA-AC4D-46B8-A2F7-F1B8570D4127}"/>
          </ac:graphicFrameMkLst>
        </pc:graphicFrameChg>
        <pc:picChg chg="add del mod">
          <ac:chgData name="Weifeng Xu" userId="e7aed605-a3dd-4d5a-a692-a87037af107b" providerId="ADAL" clId="{AA256C9C-DD0A-4A24-AECC-DADA2E819996}" dt="2021-02-28T20:19:59.385" v="3566" actId="478"/>
          <ac:picMkLst>
            <pc:docMk/>
            <pc:sldMk cId="2351248153" sldId="279"/>
            <ac:picMk id="6" creationId="{3E111AFA-63C0-42D8-A6AE-59592558F465}"/>
          </ac:picMkLst>
        </pc:picChg>
      </pc:sldChg>
      <pc:sldChg chg="modSp new mod">
        <pc:chgData name="Weifeng Xu" userId="e7aed605-a3dd-4d5a-a692-a87037af107b" providerId="ADAL" clId="{AA256C9C-DD0A-4A24-AECC-DADA2E819996}" dt="2021-02-28T20:10:50.835" v="3559" actId="108"/>
        <pc:sldMkLst>
          <pc:docMk/>
          <pc:sldMk cId="3156258806" sldId="280"/>
        </pc:sldMkLst>
        <pc:spChg chg="mod">
          <ac:chgData name="Weifeng Xu" userId="e7aed605-a3dd-4d5a-a692-a87037af107b" providerId="ADAL" clId="{AA256C9C-DD0A-4A24-AECC-DADA2E819996}" dt="2021-02-28T16:14:32.298" v="3022" actId="20577"/>
          <ac:spMkLst>
            <pc:docMk/>
            <pc:sldMk cId="3156258806" sldId="280"/>
            <ac:spMk id="2" creationId="{222710F8-F1FB-4957-BDFB-7B2201634297}"/>
          </ac:spMkLst>
        </pc:spChg>
        <pc:spChg chg="mod">
          <ac:chgData name="Weifeng Xu" userId="e7aed605-a3dd-4d5a-a692-a87037af107b" providerId="ADAL" clId="{AA256C9C-DD0A-4A24-AECC-DADA2E819996}" dt="2021-02-28T20:10:50.835" v="3559" actId="108"/>
          <ac:spMkLst>
            <pc:docMk/>
            <pc:sldMk cId="3156258806" sldId="280"/>
            <ac:spMk id="3" creationId="{A04D11FA-C1EE-4577-BC52-CD42CBD00CC6}"/>
          </ac:spMkLst>
        </pc:spChg>
      </pc:sldChg>
      <pc:sldChg chg="modSp add mod modNotesTx">
        <pc:chgData name="Weifeng Xu" userId="e7aed605-a3dd-4d5a-a692-a87037af107b" providerId="ADAL" clId="{AA256C9C-DD0A-4A24-AECC-DADA2E819996}" dt="2021-03-02T21:19:08.375" v="6004" actId="6549"/>
        <pc:sldMkLst>
          <pc:docMk/>
          <pc:sldMk cId="3873850888" sldId="281"/>
        </pc:sldMkLst>
        <pc:spChg chg="mod">
          <ac:chgData name="Weifeng Xu" userId="e7aed605-a3dd-4d5a-a692-a87037af107b" providerId="ADAL" clId="{AA256C9C-DD0A-4A24-AECC-DADA2E819996}" dt="2021-03-02T21:19:08.375" v="6004" actId="6549"/>
          <ac:spMkLst>
            <pc:docMk/>
            <pc:sldMk cId="3873850888" sldId="281"/>
            <ac:spMk id="3" creationId="{A04D11FA-C1EE-4577-BC52-CD42CBD00CC6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9:36:40.354" v="3477" actId="20577"/>
        <pc:sldMkLst>
          <pc:docMk/>
          <pc:sldMk cId="4291129217" sldId="282"/>
        </pc:sldMkLst>
        <pc:spChg chg="del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2" creationId="{ECAE7BFF-3CBE-4595-855C-F25E430249EB}"/>
          </ac:spMkLst>
        </pc:spChg>
        <pc:spChg chg="del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3" creationId="{6CFC2E43-3C81-4F13-B06B-ADF89C883272}"/>
          </ac:spMkLst>
        </pc:spChg>
        <pc:spChg chg="add mod ord">
          <ac:chgData name="Weifeng Xu" userId="e7aed605-a3dd-4d5a-a692-a87037af107b" providerId="ADAL" clId="{AA256C9C-DD0A-4A24-AECC-DADA2E819996}" dt="2021-02-28T19:36:40.354" v="3477" actId="20577"/>
          <ac:spMkLst>
            <pc:docMk/>
            <pc:sldMk cId="4291129217" sldId="282"/>
            <ac:spMk id="4" creationId="{AD5F0EB0-5897-489E-9EFB-3ED37E77F4C0}"/>
          </ac:spMkLst>
        </pc:spChg>
        <pc:spChg chg="add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5" creationId="{2EBFC07E-0BA6-4DF2-9F69-34ECE4AE893F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2T00:21:41.524" v="5407" actId="20577"/>
        <pc:sldMkLst>
          <pc:docMk/>
          <pc:sldMk cId="1345239187" sldId="283"/>
        </pc:sldMkLst>
        <pc:spChg chg="del">
          <ac:chgData name="Weifeng Xu" userId="e7aed605-a3dd-4d5a-a692-a87037af107b" providerId="ADAL" clId="{AA256C9C-DD0A-4A24-AECC-DADA2E819996}" dt="2021-02-28T19:58:05.808" v="3544" actId="700"/>
          <ac:spMkLst>
            <pc:docMk/>
            <pc:sldMk cId="1345239187" sldId="283"/>
            <ac:spMk id="2" creationId="{6D02ECCA-9255-4D3C-BE5E-4E48AEF794D2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6" creationId="{CC7C9779-3CD4-4CE3-B920-1336E01BA4EB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0" creationId="{83BF6B1E-3544-48D7-A8EE-D7E9113290F9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4" creationId="{0E2809B8-75F0-4D82-B080-EA1FEC4FC8E5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8" creationId="{51B92682-C658-48B2-B3A3-00E58D5AC8F1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22" creationId="{44EED142-3506-4FE7-A433-8EABCD439633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26" creationId="{E3E3A575-D5F8-4B52-B616-73E9BF2F48CB}"/>
          </ac:spMkLst>
        </pc:spChg>
        <pc:spChg chg="add del mod ord">
          <ac:chgData name="Weifeng Xu" userId="e7aed605-a3dd-4d5a-a692-a87037af107b" providerId="ADAL" clId="{AA256C9C-DD0A-4A24-AECC-DADA2E819996}" dt="2021-02-28T22:10:28.802" v="4027" actId="700"/>
          <ac:spMkLst>
            <pc:docMk/>
            <pc:sldMk cId="1345239187" sldId="283"/>
            <ac:spMk id="39" creationId="{443D779A-0DC0-4A32-BE6C-07DFF1105C1B}"/>
          </ac:spMkLst>
        </pc:spChg>
        <pc:spChg chg="add del mod ord">
          <ac:chgData name="Weifeng Xu" userId="e7aed605-a3dd-4d5a-a692-a87037af107b" providerId="ADAL" clId="{AA256C9C-DD0A-4A24-AECC-DADA2E819996}" dt="2021-03-02T00:19:18.987" v="5335" actId="700"/>
          <ac:spMkLst>
            <pc:docMk/>
            <pc:sldMk cId="1345239187" sldId="283"/>
            <ac:spMk id="40" creationId="{BD3C372E-9971-49EC-956A-3C9FC616C835}"/>
          </ac:spMkLst>
        </pc:spChg>
        <pc:spChg chg="add mod">
          <ac:chgData name="Weifeng Xu" userId="e7aed605-a3dd-4d5a-a692-a87037af107b" providerId="ADAL" clId="{AA256C9C-DD0A-4A24-AECC-DADA2E819996}" dt="2021-03-02T00:21:41.524" v="5407" actId="20577"/>
          <ac:spMkLst>
            <pc:docMk/>
            <pc:sldMk cId="1345239187" sldId="283"/>
            <ac:spMk id="41" creationId="{F5DA4A75-EF26-4925-A540-41B20F8FD4B3}"/>
          </ac:spMkLst>
        </pc:spChg>
        <pc:picChg chg="add mod">
          <ac:chgData name="Weifeng Xu" userId="e7aed605-a3dd-4d5a-a692-a87037af107b" providerId="ADAL" clId="{AA256C9C-DD0A-4A24-AECC-DADA2E819996}" dt="2021-03-02T00:19:32.552" v="5370" actId="1035"/>
          <ac:picMkLst>
            <pc:docMk/>
            <pc:sldMk cId="1345239187" sldId="283"/>
            <ac:picMk id="4" creationId="{73C0264B-780F-4E3C-9B24-AD7DB76903C7}"/>
          </ac:picMkLst>
        </pc:pic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8" creationId="{A8D116A5-9BF6-413C-9131-9054C25888D9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12" creationId="{C8E7EF29-4866-4602-9E38-682627D2C606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16" creationId="{367B4A27-BF35-4FBD-89A6-BD3E481EEE69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0" creationId="{655D91CA-2AFC-4CBE-8B88-4C138EB96DA8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5" creationId="{92EAC7BC-6C08-414C-912E-3D5F49259A05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8" creationId="{6550B5E7-09A1-467A-838D-54C8A7A71DCC}"/>
          </ac:cxnSpMkLst>
        </pc:cxnChg>
      </pc:sldChg>
      <pc:sldChg chg="addSp delSp modSp new mod ord modClrScheme chgLayout modNotesTx">
        <pc:chgData name="Weifeng Xu" userId="e7aed605-a3dd-4d5a-a692-a87037af107b" providerId="ADAL" clId="{AA256C9C-DD0A-4A24-AECC-DADA2E819996}" dt="2021-03-03T01:20:43.061" v="6949" actId="207"/>
        <pc:sldMkLst>
          <pc:docMk/>
          <pc:sldMk cId="988206790" sldId="284"/>
        </pc:sldMkLst>
        <pc:spChg chg="mod ord">
          <ac:chgData name="Weifeng Xu" userId="e7aed605-a3dd-4d5a-a692-a87037af107b" providerId="ADAL" clId="{AA256C9C-DD0A-4A24-AECC-DADA2E819996}" dt="2021-03-03T00:38:41.001" v="6620" actId="6549"/>
          <ac:spMkLst>
            <pc:docMk/>
            <pc:sldMk cId="988206790" sldId="284"/>
            <ac:spMk id="2" creationId="{E488F4A4-1CE3-47D6-A954-6C249D402CC3}"/>
          </ac:spMkLst>
        </pc:spChg>
        <pc:spChg chg="add del mod ord">
          <ac:chgData name="Weifeng Xu" userId="e7aed605-a3dd-4d5a-a692-a87037af107b" providerId="ADAL" clId="{AA256C9C-DD0A-4A24-AECC-DADA2E819996}" dt="2021-02-28T22:15:09.797" v="4124" actId="700"/>
          <ac:spMkLst>
            <pc:docMk/>
            <pc:sldMk cId="988206790" sldId="284"/>
            <ac:spMk id="5" creationId="{AB418241-B040-4491-AF07-FE0FEA00A9A4}"/>
          </ac:spMkLst>
        </pc:spChg>
        <pc:spChg chg="add mod">
          <ac:chgData name="Weifeng Xu" userId="e7aed605-a3dd-4d5a-a692-a87037af107b" providerId="ADAL" clId="{AA256C9C-DD0A-4A24-AECC-DADA2E819996}" dt="2021-02-28T22:15:54.254" v="4136" actId="1076"/>
          <ac:spMkLst>
            <pc:docMk/>
            <pc:sldMk cId="988206790" sldId="284"/>
            <ac:spMk id="7" creationId="{61AE95FE-3427-4F32-BF78-7341AEBA39B2}"/>
          </ac:spMkLst>
        </pc:spChg>
        <pc:spChg chg="add mod">
          <ac:chgData name="Weifeng Xu" userId="e7aed605-a3dd-4d5a-a692-a87037af107b" providerId="ADAL" clId="{AA256C9C-DD0A-4A24-AECC-DADA2E819996}" dt="2021-03-03T01:20:43.061" v="6949" actId="207"/>
          <ac:spMkLst>
            <pc:docMk/>
            <pc:sldMk cId="988206790" sldId="284"/>
            <ac:spMk id="9" creationId="{2443979E-828B-44B0-BCFF-85FB351A1506}"/>
          </ac:spMkLst>
        </pc:spChg>
        <pc:spChg chg="add mod">
          <ac:chgData name="Weifeng Xu" userId="e7aed605-a3dd-4d5a-a692-a87037af107b" providerId="ADAL" clId="{AA256C9C-DD0A-4A24-AECC-DADA2E819996}" dt="2021-02-28T22:21:15.036" v="4179" actId="108"/>
          <ac:spMkLst>
            <pc:docMk/>
            <pc:sldMk cId="988206790" sldId="284"/>
            <ac:spMk id="13" creationId="{94F595B8-4AB1-44F1-BA5E-EC04FABB8BFD}"/>
          </ac:spMkLst>
        </pc:spChg>
        <pc:spChg chg="add del">
          <ac:chgData name="Weifeng Xu" userId="e7aed605-a3dd-4d5a-a692-a87037af107b" providerId="ADAL" clId="{AA256C9C-DD0A-4A24-AECC-DADA2E819996}" dt="2021-02-28T22:27:48.472" v="4183" actId="22"/>
          <ac:spMkLst>
            <pc:docMk/>
            <pc:sldMk cId="988206790" sldId="284"/>
            <ac:spMk id="17" creationId="{583DB247-AD79-4B0D-A130-B2C78DF46841}"/>
          </ac:spMkLst>
        </pc:spChg>
        <pc:spChg chg="add mod">
          <ac:chgData name="Weifeng Xu" userId="e7aed605-a3dd-4d5a-a692-a87037af107b" providerId="ADAL" clId="{AA256C9C-DD0A-4A24-AECC-DADA2E819996}" dt="2021-03-01T01:28:26.131" v="4683" actId="1076"/>
          <ac:spMkLst>
            <pc:docMk/>
            <pc:sldMk cId="988206790" sldId="284"/>
            <ac:spMk id="18" creationId="{AC3AFB7D-107D-4BCF-9FCF-FDBA1DBC8A2D}"/>
          </ac:spMkLst>
        </pc:spChg>
        <pc:spChg chg="add mod">
          <ac:chgData name="Weifeng Xu" userId="e7aed605-a3dd-4d5a-a692-a87037af107b" providerId="ADAL" clId="{AA256C9C-DD0A-4A24-AECC-DADA2E819996}" dt="2021-03-01T01:28:40.996" v="4685" actId="6549"/>
          <ac:spMkLst>
            <pc:docMk/>
            <pc:sldMk cId="988206790" sldId="284"/>
            <ac:spMk id="23" creationId="{56430732-425F-47B3-AA93-BF3F81A15EF6}"/>
          </ac:spMkLst>
        </pc:spChg>
        <pc:spChg chg="add mod">
          <ac:chgData name="Weifeng Xu" userId="e7aed605-a3dd-4d5a-a692-a87037af107b" providerId="ADAL" clId="{AA256C9C-DD0A-4A24-AECC-DADA2E819996}" dt="2021-03-01T01:28:31.393" v="4684" actId="1076"/>
          <ac:spMkLst>
            <pc:docMk/>
            <pc:sldMk cId="988206790" sldId="284"/>
            <ac:spMk id="29" creationId="{DAF7499F-569B-4BE2-A9D4-93E48E95E6C9}"/>
          </ac:spMkLst>
        </pc:spChg>
        <pc:picChg chg="add mod">
          <ac:chgData name="Weifeng Xu" userId="e7aed605-a3dd-4d5a-a692-a87037af107b" providerId="ADAL" clId="{AA256C9C-DD0A-4A24-AECC-DADA2E819996}" dt="2021-02-28T22:15:48.134" v="4133" actId="14100"/>
          <ac:picMkLst>
            <pc:docMk/>
            <pc:sldMk cId="988206790" sldId="284"/>
            <ac:picMk id="4" creationId="{3C04B625-C3BA-40BB-BE4B-21716C7D6806}"/>
          </ac:picMkLst>
        </pc:picChg>
        <pc:cxnChg chg="add mod">
          <ac:chgData name="Weifeng Xu" userId="e7aed605-a3dd-4d5a-a692-a87037af107b" providerId="ADAL" clId="{AA256C9C-DD0A-4A24-AECC-DADA2E819996}" dt="2021-02-28T22:17:48.776" v="4153" actId="14100"/>
          <ac:cxnSpMkLst>
            <pc:docMk/>
            <pc:sldMk cId="988206790" sldId="284"/>
            <ac:cxnSpMk id="11" creationId="{C6665F4C-874D-478B-96BB-797DAC14FB0E}"/>
          </ac:cxnSpMkLst>
        </pc:cxnChg>
        <pc:cxnChg chg="add mod">
          <ac:chgData name="Weifeng Xu" userId="e7aed605-a3dd-4d5a-a692-a87037af107b" providerId="ADAL" clId="{AA256C9C-DD0A-4A24-AECC-DADA2E819996}" dt="2021-02-28T22:21:25.091" v="4181" actId="13822"/>
          <ac:cxnSpMkLst>
            <pc:docMk/>
            <pc:sldMk cId="988206790" sldId="284"/>
            <ac:cxnSpMk id="15" creationId="{0BBAD0DC-E430-43BF-91E4-CEEA989E1520}"/>
          </ac:cxnSpMkLst>
        </pc:cxnChg>
        <pc:cxnChg chg="add mod">
          <ac:chgData name="Weifeng Xu" userId="e7aed605-a3dd-4d5a-a692-a87037af107b" providerId="ADAL" clId="{AA256C9C-DD0A-4A24-AECC-DADA2E819996}" dt="2021-03-01T01:28:26.131" v="4683" actId="1076"/>
          <ac:cxnSpMkLst>
            <pc:docMk/>
            <pc:sldMk cId="988206790" sldId="284"/>
            <ac:cxnSpMk id="20" creationId="{D3A1BD29-585D-4448-9AE2-4B7BA889E592}"/>
          </ac:cxnSpMkLst>
        </pc:cxnChg>
        <pc:cxnChg chg="add mod">
          <ac:chgData name="Weifeng Xu" userId="e7aed605-a3dd-4d5a-a692-a87037af107b" providerId="ADAL" clId="{AA256C9C-DD0A-4A24-AECC-DADA2E819996}" dt="2021-03-01T01:28:26.131" v="4683" actId="1076"/>
          <ac:cxnSpMkLst>
            <pc:docMk/>
            <pc:sldMk cId="988206790" sldId="284"/>
            <ac:cxnSpMk id="22" creationId="{F0F233C0-E3F1-49F3-AF8D-ABBF57ED71E2}"/>
          </ac:cxnSpMkLst>
        </pc:cxnChg>
        <pc:cxnChg chg="add mod">
          <ac:chgData name="Weifeng Xu" userId="e7aed605-a3dd-4d5a-a692-a87037af107b" providerId="ADAL" clId="{AA256C9C-DD0A-4A24-AECC-DADA2E819996}" dt="2021-02-28T22:33:59.628" v="4221" actId="14100"/>
          <ac:cxnSpMkLst>
            <pc:docMk/>
            <pc:sldMk cId="988206790" sldId="284"/>
            <ac:cxnSpMk id="24" creationId="{9549D182-8A7F-45FD-A7DB-CFF038D15631}"/>
          </ac:cxnSpMkLst>
        </pc:cxnChg>
        <pc:cxnChg chg="add mod">
          <ac:chgData name="Weifeng Xu" userId="e7aed605-a3dd-4d5a-a692-a87037af107b" providerId="ADAL" clId="{AA256C9C-DD0A-4A24-AECC-DADA2E819996}" dt="2021-02-28T22:49:46.723" v="4305" actId="13822"/>
          <ac:cxnSpMkLst>
            <pc:docMk/>
            <pc:sldMk cId="988206790" sldId="284"/>
            <ac:cxnSpMk id="31" creationId="{50D67523-B897-46B4-8086-03BCDFCBC965}"/>
          </ac:cxnSpMkLst>
        </pc:cxnChg>
      </pc:sldChg>
      <pc:sldChg chg="addSp delSp modSp new mod setBg">
        <pc:chgData name="Weifeng Xu" userId="e7aed605-a3dd-4d5a-a692-a87037af107b" providerId="ADAL" clId="{AA256C9C-DD0A-4A24-AECC-DADA2E819996}" dt="2021-03-03T01:20:47.873" v="6950" actId="207"/>
        <pc:sldMkLst>
          <pc:docMk/>
          <pc:sldMk cId="848153081" sldId="285"/>
        </pc:sldMkLst>
        <pc:spChg chg="mod">
          <ac:chgData name="Weifeng Xu" userId="e7aed605-a3dd-4d5a-a692-a87037af107b" providerId="ADAL" clId="{AA256C9C-DD0A-4A24-AECC-DADA2E819996}" dt="2021-03-03T01:18:19.855" v="6873" actId="20577"/>
          <ac:spMkLst>
            <pc:docMk/>
            <pc:sldMk cId="848153081" sldId="285"/>
            <ac:spMk id="2" creationId="{DF252B50-8296-4E34-9531-D3DDE2820F4B}"/>
          </ac:spMkLst>
        </pc:spChg>
        <pc:spChg chg="add mod">
          <ac:chgData name="Weifeng Xu" userId="e7aed605-a3dd-4d5a-a692-a87037af107b" providerId="ADAL" clId="{AA256C9C-DD0A-4A24-AECC-DADA2E819996}" dt="2021-03-03T01:20:47.873" v="6950" actId="207"/>
          <ac:spMkLst>
            <pc:docMk/>
            <pc:sldMk cId="848153081" sldId="285"/>
            <ac:spMk id="6" creationId="{8994CAEB-0C67-4DC2-868A-0EC8EA0E009F}"/>
          </ac:spMkLst>
        </pc:spChg>
        <pc:spChg chg="add del">
          <ac:chgData name="Weifeng Xu" userId="e7aed605-a3dd-4d5a-a692-a87037af107b" providerId="ADAL" clId="{AA256C9C-DD0A-4A24-AECC-DADA2E819996}" dt="2021-02-28T23:19:12.995" v="4319" actId="26606"/>
          <ac:spMkLst>
            <pc:docMk/>
            <pc:sldMk cId="848153081" sldId="285"/>
            <ac:spMk id="9" creationId="{D12DDE76-C203-4047-9998-63900085B5E8}"/>
          </ac:spMkLst>
        </pc:spChg>
        <pc:spChg chg="add del">
          <ac:chgData name="Weifeng Xu" userId="e7aed605-a3dd-4d5a-a692-a87037af107b" providerId="ADAL" clId="{AA256C9C-DD0A-4A24-AECC-DADA2E819996}" dt="2021-02-28T23:19:14.721" v="4321" actId="26606"/>
          <ac:spMkLst>
            <pc:docMk/>
            <pc:sldMk cId="848153081" sldId="285"/>
            <ac:spMk id="12" creationId="{ACBE1851-2230-47A9-B000-CE9046EA61B9}"/>
          </ac:spMkLst>
        </pc:spChg>
        <pc:spChg chg="add">
          <ac:chgData name="Weifeng Xu" userId="e7aed605-a3dd-4d5a-a692-a87037af107b" providerId="ADAL" clId="{AA256C9C-DD0A-4A24-AECC-DADA2E819996}" dt="2021-02-28T23:19:14.724" v="4322" actId="26606"/>
          <ac:spMkLst>
            <pc:docMk/>
            <pc:sldMk cId="848153081" sldId="285"/>
            <ac:spMk id="14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2-28T23:19:14.724" v="4322" actId="26606"/>
          <ac:picMkLst>
            <pc:docMk/>
            <pc:sldMk cId="848153081" sldId="285"/>
            <ac:picMk id="4" creationId="{F501DE4E-88CF-46B5-A6DB-FA90F88E3A7D}"/>
          </ac:picMkLst>
        </pc:picChg>
        <pc:cxnChg chg="add del">
          <ac:chgData name="Weifeng Xu" userId="e7aed605-a3dd-4d5a-a692-a87037af107b" providerId="ADAL" clId="{AA256C9C-DD0A-4A24-AECC-DADA2E819996}" dt="2021-02-28T23:19:14.721" v="4321" actId="26606"/>
          <ac:cxnSpMkLst>
            <pc:docMk/>
            <pc:sldMk cId="848153081" sldId="285"/>
            <ac:cxnSpMk id="11" creationId="{23B93832-6514-44F4-849B-5EE2C8A2337D}"/>
          </ac:cxnSpMkLst>
        </pc:cxnChg>
      </pc:sldChg>
      <pc:sldChg chg="addSp modSp new mod modClrScheme chgLayout modNotesTx">
        <pc:chgData name="Weifeng Xu" userId="e7aed605-a3dd-4d5a-a692-a87037af107b" providerId="ADAL" clId="{AA256C9C-DD0A-4A24-AECC-DADA2E819996}" dt="2021-03-03T01:06:48.381" v="6773" actId="27636"/>
        <pc:sldMkLst>
          <pc:docMk/>
          <pc:sldMk cId="319929686" sldId="286"/>
        </pc:sldMkLst>
        <pc:spChg chg="mod ord">
          <ac:chgData name="Weifeng Xu" userId="e7aed605-a3dd-4d5a-a692-a87037af107b" providerId="ADAL" clId="{AA256C9C-DD0A-4A24-AECC-DADA2E819996}" dt="2021-02-28T23:31:50.586" v="4325" actId="700"/>
          <ac:spMkLst>
            <pc:docMk/>
            <pc:sldMk cId="319929686" sldId="286"/>
            <ac:spMk id="2" creationId="{71FC046B-894E-4077-979E-159EE0A9FE7C}"/>
          </ac:spMkLst>
        </pc:spChg>
        <pc:spChg chg="add mod ord">
          <ac:chgData name="Weifeng Xu" userId="e7aed605-a3dd-4d5a-a692-a87037af107b" providerId="ADAL" clId="{AA256C9C-DD0A-4A24-AECC-DADA2E819996}" dt="2021-03-03T01:06:48.381" v="6773" actId="27636"/>
          <ac:spMkLst>
            <pc:docMk/>
            <pc:sldMk cId="319929686" sldId="286"/>
            <ac:spMk id="3" creationId="{745C6610-12AA-47FC-875A-E31345E9B563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3-01T02:11:54.831" v="4792" actId="313"/>
        <pc:sldMkLst>
          <pc:docMk/>
          <pc:sldMk cId="2783025053" sldId="287"/>
        </pc:sldMkLst>
        <pc:spChg chg="del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2" creationId="{A60D1BB8-43E1-4B4C-9BC8-9CF4ADE6640C}"/>
          </ac:spMkLst>
        </pc:spChg>
        <pc:spChg chg="del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3" creationId="{E3A87B32-B656-44AC-8BDB-1D6A480B11B1}"/>
          </ac:spMkLst>
        </pc:spChg>
        <pc:spChg chg="add mod ord">
          <ac:chgData name="Weifeng Xu" userId="e7aed605-a3dd-4d5a-a692-a87037af107b" providerId="ADAL" clId="{AA256C9C-DD0A-4A24-AECC-DADA2E819996}" dt="2021-03-01T02:11:54.831" v="4792" actId="313"/>
          <ac:spMkLst>
            <pc:docMk/>
            <pc:sldMk cId="2783025053" sldId="287"/>
            <ac:spMk id="4" creationId="{9B649C4F-48C8-4CC6-BAE6-40898A5F80F4}"/>
          </ac:spMkLst>
        </pc:spChg>
        <pc:spChg chg="add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5" creationId="{F1291333-6596-4646-9C81-7FDF36633BA6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2T20:12:05.995" v="5975" actId="114"/>
        <pc:sldMkLst>
          <pc:docMk/>
          <pc:sldMk cId="114776636" sldId="288"/>
        </pc:sldMkLst>
        <pc:spChg chg="del mod ord">
          <ac:chgData name="Weifeng Xu" userId="e7aed605-a3dd-4d5a-a692-a87037af107b" providerId="ADAL" clId="{AA256C9C-DD0A-4A24-AECC-DADA2E819996}" dt="2021-03-01T02:12:01.380" v="4794" actId="700"/>
          <ac:spMkLst>
            <pc:docMk/>
            <pc:sldMk cId="114776636" sldId="288"/>
            <ac:spMk id="2" creationId="{B7013FA3-06A5-4D80-8C67-4B1B144050BF}"/>
          </ac:spMkLst>
        </pc:spChg>
        <pc:spChg chg="del">
          <ac:chgData name="Weifeng Xu" userId="e7aed605-a3dd-4d5a-a692-a87037af107b" providerId="ADAL" clId="{AA256C9C-DD0A-4A24-AECC-DADA2E819996}" dt="2021-03-01T02:12:01.380" v="4794" actId="700"/>
          <ac:spMkLst>
            <pc:docMk/>
            <pc:sldMk cId="114776636" sldId="288"/>
            <ac:spMk id="3" creationId="{16D2AB27-B153-45A8-BF42-2C46934D67E5}"/>
          </ac:spMkLst>
        </pc:spChg>
        <pc:spChg chg="add del mod ord">
          <ac:chgData name="Weifeng Xu" userId="e7aed605-a3dd-4d5a-a692-a87037af107b" providerId="ADAL" clId="{AA256C9C-DD0A-4A24-AECC-DADA2E819996}" dt="2021-03-02T03:25:58.956" v="5937" actId="700"/>
          <ac:spMkLst>
            <pc:docMk/>
            <pc:sldMk cId="114776636" sldId="288"/>
            <ac:spMk id="4" creationId="{F3A909A5-6D82-4312-84A1-6AFFAEF9FD82}"/>
          </ac:spMkLst>
        </pc:spChg>
        <pc:spChg chg="add mod">
          <ac:chgData name="Weifeng Xu" userId="e7aed605-a3dd-4d5a-a692-a87037af107b" providerId="ADAL" clId="{AA256C9C-DD0A-4A24-AECC-DADA2E819996}" dt="2021-03-02T20:12:05.995" v="5975" actId="114"/>
          <ac:spMkLst>
            <pc:docMk/>
            <pc:sldMk cId="114776636" sldId="288"/>
            <ac:spMk id="7" creationId="{0D45311E-8C66-4F21-BB80-F29DA3297632}"/>
          </ac:spMkLst>
        </pc:spChg>
        <pc:picChg chg="add mod">
          <ac:chgData name="Weifeng Xu" userId="e7aed605-a3dd-4d5a-a692-a87037af107b" providerId="ADAL" clId="{AA256C9C-DD0A-4A24-AECC-DADA2E819996}" dt="2021-03-02T03:29:59.519" v="5961" actId="1076"/>
          <ac:picMkLst>
            <pc:docMk/>
            <pc:sldMk cId="114776636" sldId="288"/>
            <ac:picMk id="6" creationId="{29227147-3CC9-47E5-A6AA-4C9B40760FFE}"/>
          </ac:picMkLst>
        </pc:pic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9" creationId="{B13AF5EC-32EF-4B83-84BE-C9F7C0BA90A7}"/>
          </ac:cxnSpMkLst>
        </pc:cxn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11" creationId="{FDBC48A6-5359-4A0B-82D7-A487ACEE335B}"/>
          </ac:cxnSpMkLst>
        </pc:cxn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13" creationId="{5BC25043-C240-4B21-9407-056874DFB75A}"/>
          </ac:cxnSpMkLst>
        </pc:cxnChg>
      </pc:sldChg>
      <pc:sldChg chg="addSp delSp modSp new mod setBg modClrScheme chgLayout modNotesTx">
        <pc:chgData name="Weifeng Xu" userId="e7aed605-a3dd-4d5a-a692-a87037af107b" providerId="ADAL" clId="{AA256C9C-DD0A-4A24-AECC-DADA2E819996}" dt="2021-03-01T20:15:14.639" v="5131" actId="14100"/>
        <pc:sldMkLst>
          <pc:docMk/>
          <pc:sldMk cId="3622009093" sldId="289"/>
        </pc:sldMkLst>
        <pc:spChg chg="del mod ord">
          <ac:chgData name="Weifeng Xu" userId="e7aed605-a3dd-4d5a-a692-a87037af107b" providerId="ADAL" clId="{AA256C9C-DD0A-4A24-AECC-DADA2E819996}" dt="2021-03-01T13:39:16.739" v="4817" actId="700"/>
          <ac:spMkLst>
            <pc:docMk/>
            <pc:sldMk cId="3622009093" sldId="289"/>
            <ac:spMk id="2" creationId="{0263B75B-3CB8-44C8-ADF0-13130E0EE09D}"/>
          </ac:spMkLst>
        </pc:spChg>
        <pc:spChg chg="del">
          <ac:chgData name="Weifeng Xu" userId="e7aed605-a3dd-4d5a-a692-a87037af107b" providerId="ADAL" clId="{AA256C9C-DD0A-4A24-AECC-DADA2E819996}" dt="2021-03-01T13:39:16.739" v="4817" actId="700"/>
          <ac:spMkLst>
            <pc:docMk/>
            <pc:sldMk cId="3622009093" sldId="289"/>
            <ac:spMk id="3" creationId="{CB48C265-E4AE-484F-9B56-9581780F2CE6}"/>
          </ac:spMkLst>
        </pc:spChg>
        <pc:spChg chg="add del mod ord">
          <ac:chgData name="Weifeng Xu" userId="e7aed605-a3dd-4d5a-a692-a87037af107b" providerId="ADAL" clId="{AA256C9C-DD0A-4A24-AECC-DADA2E819996}" dt="2021-03-01T13:39:42.274" v="4825" actId="700"/>
          <ac:spMkLst>
            <pc:docMk/>
            <pc:sldMk cId="3622009093" sldId="289"/>
            <ac:spMk id="4" creationId="{6ECFE1E1-4E81-4659-B9D0-66A2213C6AC2}"/>
          </ac:spMkLst>
        </pc:spChg>
        <pc:spChg chg="add mod ord">
          <ac:chgData name="Weifeng Xu" userId="e7aed605-a3dd-4d5a-a692-a87037af107b" providerId="ADAL" clId="{AA256C9C-DD0A-4A24-AECC-DADA2E819996}" dt="2021-03-01T13:59:23.053" v="4883" actId="27636"/>
          <ac:spMkLst>
            <pc:docMk/>
            <pc:sldMk cId="3622009093" sldId="289"/>
            <ac:spMk id="10" creationId="{19586687-0A99-4400-B8B0-307B6E935246}"/>
          </ac:spMkLst>
        </pc:spChg>
        <pc:spChg chg="add mod ord">
          <ac:chgData name="Weifeng Xu" userId="e7aed605-a3dd-4d5a-a692-a87037af107b" providerId="ADAL" clId="{AA256C9C-DD0A-4A24-AECC-DADA2E819996}" dt="2021-03-01T13:58:53.733" v="4873" actId="26606"/>
          <ac:spMkLst>
            <pc:docMk/>
            <pc:sldMk cId="3622009093" sldId="289"/>
            <ac:spMk id="11" creationId="{50E1B917-58E8-4106-AB21-2A88EC1766E9}"/>
          </ac:spMkLst>
        </pc:spChg>
        <pc:spChg chg="add mod">
          <ac:chgData name="Weifeng Xu" userId="e7aed605-a3dd-4d5a-a692-a87037af107b" providerId="ADAL" clId="{AA256C9C-DD0A-4A24-AECC-DADA2E819996}" dt="2021-03-01T20:15:14.639" v="5131" actId="14100"/>
          <ac:spMkLst>
            <pc:docMk/>
            <pc:sldMk cId="3622009093" sldId="289"/>
            <ac:spMk id="14" creationId="{18D8B33A-6ED5-4ED0-B99D-3950D8426011}"/>
          </ac:spMkLst>
        </pc:spChg>
        <pc:spChg chg="add">
          <ac:chgData name="Weifeng Xu" userId="e7aed605-a3dd-4d5a-a692-a87037af107b" providerId="ADAL" clId="{AA256C9C-DD0A-4A24-AECC-DADA2E819996}" dt="2021-03-01T13:58:53.733" v="4873" actId="26606"/>
          <ac:spMkLst>
            <pc:docMk/>
            <pc:sldMk cId="3622009093" sldId="289"/>
            <ac:spMk id="16" creationId="{73DE2CFE-42F2-48F0-8706-5264E012B10C}"/>
          </ac:spMkLst>
        </pc:spChg>
        <pc:picChg chg="add del">
          <ac:chgData name="Weifeng Xu" userId="e7aed605-a3dd-4d5a-a692-a87037af107b" providerId="ADAL" clId="{AA256C9C-DD0A-4A24-AECC-DADA2E819996}" dt="2021-03-01T13:40:21.930" v="4827" actId="22"/>
          <ac:picMkLst>
            <pc:docMk/>
            <pc:sldMk cId="3622009093" sldId="289"/>
            <ac:picMk id="6" creationId="{9182356E-FB9A-4851-93E6-3D978C914B74}"/>
          </ac:picMkLst>
        </pc:picChg>
        <pc:picChg chg="add mod ord">
          <ac:chgData name="Weifeng Xu" userId="e7aed605-a3dd-4d5a-a692-a87037af107b" providerId="ADAL" clId="{AA256C9C-DD0A-4A24-AECC-DADA2E819996}" dt="2021-03-01T13:58:57.350" v="4874" actId="27614"/>
          <ac:picMkLst>
            <pc:docMk/>
            <pc:sldMk cId="3622009093" sldId="289"/>
            <ac:picMk id="8" creationId="{6B38A76F-355B-4530-A83A-97F79C951520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1T15:40:09.662" v="4901" actId="11529"/>
        <pc:sldMkLst>
          <pc:docMk/>
          <pc:sldMk cId="1554022807" sldId="290"/>
        </pc:sldMkLst>
        <pc:spChg chg="mod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2" creationId="{5263764B-591F-4B02-8CD7-31552954AAB7}"/>
          </ac:spMkLst>
        </pc:spChg>
        <pc:spChg chg="add mod">
          <ac:chgData name="Weifeng Xu" userId="e7aed605-a3dd-4d5a-a692-a87037af107b" providerId="ADAL" clId="{AA256C9C-DD0A-4A24-AECC-DADA2E819996}" dt="2021-03-01T15:39:44.642" v="4900" actId="207"/>
          <ac:spMkLst>
            <pc:docMk/>
            <pc:sldMk cId="1554022807" sldId="290"/>
            <ac:spMk id="8" creationId="{FE82097A-4B87-4A4E-B6E5-7745FD50457B}"/>
          </ac:spMkLst>
        </pc:spChg>
        <pc:spChg chg="add del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9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14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3-01T15:37:10.599" v="4892" actId="26606"/>
          <ac:picMkLst>
            <pc:docMk/>
            <pc:sldMk cId="1554022807" sldId="290"/>
            <ac:picMk id="4" creationId="{16DA0CAC-D5DB-4508-A4AB-9879F618F42F}"/>
          </ac:picMkLst>
        </pc:picChg>
        <pc:cxnChg chg="add">
          <ac:chgData name="Weifeng Xu" userId="e7aed605-a3dd-4d5a-a692-a87037af107b" providerId="ADAL" clId="{AA256C9C-DD0A-4A24-AECC-DADA2E819996}" dt="2021-03-01T15:40:09.662" v="4901" actId="11529"/>
          <ac:cxnSpMkLst>
            <pc:docMk/>
            <pc:sldMk cId="1554022807" sldId="290"/>
            <ac:cxnSpMk id="7" creationId="{57ACD962-88F0-4277-84F9-06B6C235233B}"/>
          </ac:cxnSpMkLst>
        </pc:cxnChg>
      </pc:sldChg>
      <pc:sldChg chg="addSp delSp modSp new del mod modClrScheme chgLayout">
        <pc:chgData name="Weifeng Xu" userId="e7aed605-a3dd-4d5a-a692-a87037af107b" providerId="ADAL" clId="{AA256C9C-DD0A-4A24-AECC-DADA2E819996}" dt="2021-03-01T20:29:24.171" v="5132" actId="47"/>
        <pc:sldMkLst>
          <pc:docMk/>
          <pc:sldMk cId="827751928" sldId="291"/>
        </pc:sldMkLst>
        <pc:spChg chg="del mod ord">
          <ac:chgData name="Weifeng Xu" userId="e7aed605-a3dd-4d5a-a692-a87037af107b" providerId="ADAL" clId="{AA256C9C-DD0A-4A24-AECC-DADA2E819996}" dt="2021-03-01T15:59:57.387" v="4903" actId="700"/>
          <ac:spMkLst>
            <pc:docMk/>
            <pc:sldMk cId="827751928" sldId="291"/>
            <ac:spMk id="2" creationId="{6C2024A7-2AF8-4FEC-979A-3D039241A9D7}"/>
          </ac:spMkLst>
        </pc:spChg>
        <pc:spChg chg="del mod ord">
          <ac:chgData name="Weifeng Xu" userId="e7aed605-a3dd-4d5a-a692-a87037af107b" providerId="ADAL" clId="{AA256C9C-DD0A-4A24-AECC-DADA2E819996}" dt="2021-03-01T15:59:57.387" v="4903" actId="700"/>
          <ac:spMkLst>
            <pc:docMk/>
            <pc:sldMk cId="827751928" sldId="291"/>
            <ac:spMk id="3" creationId="{4598A1FC-DC28-49B3-8DA4-557E784BB69D}"/>
          </ac:spMkLst>
        </pc:spChg>
        <pc:spChg chg="add mod ord">
          <ac:chgData name="Weifeng Xu" userId="e7aed605-a3dd-4d5a-a692-a87037af107b" providerId="ADAL" clId="{AA256C9C-DD0A-4A24-AECC-DADA2E819996}" dt="2021-03-01T16:00:28.781" v="4930" actId="700"/>
          <ac:spMkLst>
            <pc:docMk/>
            <pc:sldMk cId="827751928" sldId="291"/>
            <ac:spMk id="4" creationId="{65BF7DBD-A8D3-4AD4-A0D6-1482252CCA3C}"/>
          </ac:spMkLst>
        </pc:spChg>
        <pc:spChg chg="add del mod ord">
          <ac:chgData name="Weifeng Xu" userId="e7aed605-a3dd-4d5a-a692-a87037af107b" providerId="ADAL" clId="{AA256C9C-DD0A-4A24-AECC-DADA2E819996}" dt="2021-03-01T16:00:28.781" v="4930" actId="700"/>
          <ac:spMkLst>
            <pc:docMk/>
            <pc:sldMk cId="827751928" sldId="291"/>
            <ac:spMk id="5" creationId="{5D835CAD-039D-4743-B336-AFD61D7984AA}"/>
          </ac:spMkLst>
        </pc:spChg>
      </pc:sldChg>
      <pc:sldChg chg="addSp delSp modSp new del mod ord setBg">
        <pc:chgData name="Weifeng Xu" userId="e7aed605-a3dd-4d5a-a692-a87037af107b" providerId="ADAL" clId="{AA256C9C-DD0A-4A24-AECC-DADA2E819996}" dt="2021-03-01T19:58:03.679" v="5073" actId="47"/>
        <pc:sldMkLst>
          <pc:docMk/>
          <pc:sldMk cId="3822761523" sldId="292"/>
        </pc:sldMkLst>
        <pc:spChg chg="mod">
          <ac:chgData name="Weifeng Xu" userId="e7aed605-a3dd-4d5a-a692-a87037af107b" providerId="ADAL" clId="{AA256C9C-DD0A-4A24-AECC-DADA2E819996}" dt="2021-03-01T16:12:16.700" v="4980" actId="26606"/>
          <ac:spMkLst>
            <pc:docMk/>
            <pc:sldMk cId="3822761523" sldId="292"/>
            <ac:spMk id="2" creationId="{222A8DE7-D807-468C-ACB7-E603ADF64935}"/>
          </ac:spMkLst>
        </pc:spChg>
        <pc:spChg chg="add del">
          <ac:chgData name="Weifeng Xu" userId="e7aed605-a3dd-4d5a-a692-a87037af107b" providerId="ADAL" clId="{AA256C9C-DD0A-4A24-AECC-DADA2E819996}" dt="2021-03-01T16:12:16.697" v="4979" actId="26606"/>
          <ac:spMkLst>
            <pc:docMk/>
            <pc:sldMk cId="3822761523" sldId="292"/>
            <ac:spMk id="9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3-01T16:12:16.700" v="4980" actId="26606"/>
          <ac:spMkLst>
            <pc:docMk/>
            <pc:sldMk cId="3822761523" sldId="292"/>
            <ac:spMk id="12" creationId="{ACBE1851-2230-47A9-B000-CE9046EA61B9}"/>
          </ac:spMkLst>
        </pc:spChg>
        <pc:picChg chg="add mod">
          <ac:chgData name="Weifeng Xu" userId="e7aed605-a3dd-4d5a-a692-a87037af107b" providerId="ADAL" clId="{AA256C9C-DD0A-4A24-AECC-DADA2E819996}" dt="2021-03-01T16:12:21.879" v="4981" actId="27614"/>
          <ac:picMkLst>
            <pc:docMk/>
            <pc:sldMk cId="3822761523" sldId="292"/>
            <ac:picMk id="4" creationId="{6213F7E6-FF7A-4337-8736-80D6B4EF79C2}"/>
          </ac:picMkLst>
        </pc:picChg>
        <pc:cxnChg chg="add">
          <ac:chgData name="Weifeng Xu" userId="e7aed605-a3dd-4d5a-a692-a87037af107b" providerId="ADAL" clId="{AA256C9C-DD0A-4A24-AECC-DADA2E819996}" dt="2021-03-01T16:12:16.700" v="4980" actId="26606"/>
          <ac:cxnSpMkLst>
            <pc:docMk/>
            <pc:sldMk cId="3822761523" sldId="292"/>
            <ac:cxnSpMk id="11" creationId="{23B93832-6514-44F4-849B-5EE2C8A2337D}"/>
          </ac:cxnSpMkLst>
        </pc:cxnChg>
      </pc:sldChg>
      <pc:sldChg chg="addSp delSp modSp new mod ord modNotesTx">
        <pc:chgData name="Weifeng Xu" userId="e7aed605-a3dd-4d5a-a692-a87037af107b" providerId="ADAL" clId="{AA256C9C-DD0A-4A24-AECC-DADA2E819996}" dt="2021-03-01T20:08:39.822" v="5122" actId="1076"/>
        <pc:sldMkLst>
          <pc:docMk/>
          <pc:sldMk cId="1757879576" sldId="293"/>
        </pc:sldMkLst>
        <pc:spChg chg="mod">
          <ac:chgData name="Weifeng Xu" userId="e7aed605-a3dd-4d5a-a692-a87037af107b" providerId="ADAL" clId="{AA256C9C-DD0A-4A24-AECC-DADA2E819996}" dt="2021-03-01T18:05:26.481" v="5034" actId="20577"/>
          <ac:spMkLst>
            <pc:docMk/>
            <pc:sldMk cId="1757879576" sldId="293"/>
            <ac:spMk id="2" creationId="{E0DA919B-B4D4-4191-872F-42E7A3CE082A}"/>
          </ac:spMkLst>
        </pc:spChg>
        <pc:spChg chg="add mod">
          <ac:chgData name="Weifeng Xu" userId="e7aed605-a3dd-4d5a-a692-a87037af107b" providerId="ADAL" clId="{AA256C9C-DD0A-4A24-AECC-DADA2E819996}" dt="2021-03-01T19:55:49.520" v="5072" actId="20577"/>
          <ac:spMkLst>
            <pc:docMk/>
            <pc:sldMk cId="1757879576" sldId="293"/>
            <ac:spMk id="10" creationId="{7D888DA4-F473-4ADA-9710-4DD14051CDA5}"/>
          </ac:spMkLst>
        </pc:spChg>
        <pc:spChg chg="add mod">
          <ac:chgData name="Weifeng Xu" userId="e7aed605-a3dd-4d5a-a692-a87037af107b" providerId="ADAL" clId="{AA256C9C-DD0A-4A24-AECC-DADA2E819996}" dt="2021-03-01T20:02:30.027" v="5088" actId="1076"/>
          <ac:spMkLst>
            <pc:docMk/>
            <pc:sldMk cId="1757879576" sldId="293"/>
            <ac:spMk id="15" creationId="{6367688B-5113-4074-8D23-EDCDA43A265C}"/>
          </ac:spMkLst>
        </pc:spChg>
        <pc:spChg chg="add del">
          <ac:chgData name="Weifeng Xu" userId="e7aed605-a3dd-4d5a-a692-a87037af107b" providerId="ADAL" clId="{AA256C9C-DD0A-4A24-AECC-DADA2E819996}" dt="2021-03-01T20:04:51.682" v="5091" actId="22"/>
          <ac:spMkLst>
            <pc:docMk/>
            <pc:sldMk cId="1757879576" sldId="293"/>
            <ac:spMk id="17" creationId="{4D8D7673-DD45-4960-821B-F48999AAFCE6}"/>
          </ac:spMkLst>
        </pc:spChg>
        <pc:spChg chg="add del mod">
          <ac:chgData name="Weifeng Xu" userId="e7aed605-a3dd-4d5a-a692-a87037af107b" providerId="ADAL" clId="{AA256C9C-DD0A-4A24-AECC-DADA2E819996}" dt="2021-03-01T20:06:20.603" v="5106" actId="478"/>
          <ac:spMkLst>
            <pc:docMk/>
            <pc:sldMk cId="1757879576" sldId="293"/>
            <ac:spMk id="19" creationId="{CED55DE0-FFC2-4C9A-A076-7202EACA5B7B}"/>
          </ac:spMkLst>
        </pc:spChg>
        <pc:spChg chg="add mod">
          <ac:chgData name="Weifeng Xu" userId="e7aed605-a3dd-4d5a-a692-a87037af107b" providerId="ADAL" clId="{AA256C9C-DD0A-4A24-AECC-DADA2E819996}" dt="2021-03-01T20:06:44.720" v="5112" actId="1076"/>
          <ac:spMkLst>
            <pc:docMk/>
            <pc:sldMk cId="1757879576" sldId="293"/>
            <ac:spMk id="21" creationId="{1437638D-40D0-4886-A963-7A7EAA8ED1A2}"/>
          </ac:spMkLst>
        </pc:spChg>
        <pc:spChg chg="add mod">
          <ac:chgData name="Weifeng Xu" userId="e7aed605-a3dd-4d5a-a692-a87037af107b" providerId="ADAL" clId="{AA256C9C-DD0A-4A24-AECC-DADA2E819996}" dt="2021-03-01T20:08:39.822" v="5122" actId="1076"/>
          <ac:spMkLst>
            <pc:docMk/>
            <pc:sldMk cId="1757879576" sldId="293"/>
            <ac:spMk id="23" creationId="{5635E57E-CAF7-49C4-BEEA-416B00E875C3}"/>
          </ac:spMkLst>
        </pc:spChg>
        <pc:picChg chg="add del mod">
          <ac:chgData name="Weifeng Xu" userId="e7aed605-a3dd-4d5a-a692-a87037af107b" providerId="ADAL" clId="{AA256C9C-DD0A-4A24-AECC-DADA2E819996}" dt="2021-03-01T19:33:41.440" v="5041" actId="478"/>
          <ac:picMkLst>
            <pc:docMk/>
            <pc:sldMk cId="1757879576" sldId="293"/>
            <ac:picMk id="4" creationId="{71A3B0D1-6A0C-4B9B-BA5A-E444CF48A8EB}"/>
          </ac:picMkLst>
        </pc:picChg>
        <pc:picChg chg="add del mod">
          <ac:chgData name="Weifeng Xu" userId="e7aed605-a3dd-4d5a-a692-a87037af107b" providerId="ADAL" clId="{AA256C9C-DD0A-4A24-AECC-DADA2E819996}" dt="2021-03-01T20:06:18.583" v="5105" actId="478"/>
          <ac:picMkLst>
            <pc:docMk/>
            <pc:sldMk cId="1757879576" sldId="293"/>
            <ac:picMk id="8" creationId="{EA0AF362-C7E9-4884-A85D-5035CC82C8D6}"/>
          </ac:picMkLst>
        </pc:picChg>
        <pc:cxnChg chg="add del mod">
          <ac:chgData name="Weifeng Xu" userId="e7aed605-a3dd-4d5a-a692-a87037af107b" providerId="ADAL" clId="{AA256C9C-DD0A-4A24-AECC-DADA2E819996}" dt="2021-03-01T19:32:38.941" v="5040" actId="11529"/>
          <ac:cxnSpMkLst>
            <pc:docMk/>
            <pc:sldMk cId="1757879576" sldId="293"/>
            <ac:cxnSpMk id="6" creationId="{FB05FF97-FF57-467A-B343-972C785A3010}"/>
          </ac:cxnSpMkLst>
        </pc:cxnChg>
        <pc:cxnChg chg="add mod">
          <ac:chgData name="Weifeng Xu" userId="e7aed605-a3dd-4d5a-a692-a87037af107b" providerId="ADAL" clId="{AA256C9C-DD0A-4A24-AECC-DADA2E819996}" dt="2021-03-01T19:55:16.135" v="5071" actId="14100"/>
          <ac:cxnSpMkLst>
            <pc:docMk/>
            <pc:sldMk cId="1757879576" sldId="293"/>
            <ac:cxnSpMk id="12" creationId="{7676F4EF-7A45-4E88-AB2A-88FFC38F3B08}"/>
          </ac:cxnSpMkLst>
        </pc:cxnChg>
      </pc:sldChg>
      <pc:sldChg chg="addSp modSp new mod">
        <pc:chgData name="Weifeng Xu" userId="e7aed605-a3dd-4d5a-a692-a87037af107b" providerId="ADAL" clId="{AA256C9C-DD0A-4A24-AECC-DADA2E819996}" dt="2021-03-01T20:44:25.886" v="5190" actId="14100"/>
        <pc:sldMkLst>
          <pc:docMk/>
          <pc:sldMk cId="2207446241" sldId="294"/>
        </pc:sldMkLst>
        <pc:spChg chg="mod">
          <ac:chgData name="Weifeng Xu" userId="e7aed605-a3dd-4d5a-a692-a87037af107b" providerId="ADAL" clId="{AA256C9C-DD0A-4A24-AECC-DADA2E819996}" dt="2021-03-01T20:36:58.770" v="5186" actId="20577"/>
          <ac:spMkLst>
            <pc:docMk/>
            <pc:sldMk cId="2207446241" sldId="294"/>
            <ac:spMk id="2" creationId="{F6BE2274-8DF1-4CCF-BCB5-123C26F5E421}"/>
          </ac:spMkLst>
        </pc:spChg>
        <pc:picChg chg="add mod">
          <ac:chgData name="Weifeng Xu" userId="e7aed605-a3dd-4d5a-a692-a87037af107b" providerId="ADAL" clId="{AA256C9C-DD0A-4A24-AECC-DADA2E819996}" dt="2021-03-01T20:44:25.886" v="5190" actId="14100"/>
          <ac:picMkLst>
            <pc:docMk/>
            <pc:sldMk cId="2207446241" sldId="294"/>
            <ac:picMk id="4" creationId="{32B22B49-AEF0-4D25-B962-44A4FDD83599}"/>
          </ac:picMkLst>
        </pc:picChg>
      </pc:sldChg>
      <pc:sldChg chg="addSp delSp modSp new del mod setBg chgLayout">
        <pc:chgData name="Weifeng Xu" userId="e7aed605-a3dd-4d5a-a692-a87037af107b" providerId="ADAL" clId="{AA256C9C-DD0A-4A24-AECC-DADA2E819996}" dt="2021-03-03T15:27:12.431" v="7115" actId="47"/>
        <pc:sldMkLst>
          <pc:docMk/>
          <pc:sldMk cId="4055577986" sldId="295"/>
        </pc:sldMkLst>
        <pc:spChg chg="del">
          <ac:chgData name="Weifeng Xu" userId="e7aed605-a3dd-4d5a-a692-a87037af107b" providerId="ADAL" clId="{AA256C9C-DD0A-4A24-AECC-DADA2E819996}" dt="2021-03-01T22:24:28.677" v="5192" actId="700"/>
          <ac:spMkLst>
            <pc:docMk/>
            <pc:sldMk cId="4055577986" sldId="295"/>
            <ac:spMk id="2" creationId="{954ABAD8-8205-4B63-81CC-6D304515EF1C}"/>
          </ac:spMkLst>
        </pc:spChg>
        <pc:spChg chg="add mod ord">
          <ac:chgData name="Weifeng Xu" userId="e7aed605-a3dd-4d5a-a692-a87037af107b" providerId="ADAL" clId="{AA256C9C-DD0A-4A24-AECC-DADA2E819996}" dt="2021-03-02T00:23:40.511" v="5428" actId="108"/>
          <ac:spMkLst>
            <pc:docMk/>
            <pc:sldMk cId="4055577986" sldId="295"/>
            <ac:spMk id="3" creationId="{AC406A2A-3050-4D4B-9A2F-377279F02D41}"/>
          </ac:spMkLst>
        </pc:spChg>
        <pc:spChg chg="add mod">
          <ac:chgData name="Weifeng Xu" userId="e7aed605-a3dd-4d5a-a692-a87037af107b" providerId="ADAL" clId="{AA256C9C-DD0A-4A24-AECC-DADA2E819996}" dt="2021-03-02T00:11:58.936" v="5323" actId="20577"/>
          <ac:spMkLst>
            <pc:docMk/>
            <pc:sldMk cId="4055577986" sldId="295"/>
            <ac:spMk id="8" creationId="{77105971-689A-489D-BE30-71367E978AC8}"/>
          </ac:spMkLst>
        </pc:spChg>
        <pc:spChg chg="add">
          <ac:chgData name="Weifeng Xu" userId="e7aed605-a3dd-4d5a-a692-a87037af107b" providerId="ADAL" clId="{AA256C9C-DD0A-4A24-AECC-DADA2E819996}" dt="2021-03-01T22:26:29.909" v="5206" actId="26606"/>
          <ac:spMkLst>
            <pc:docMk/>
            <pc:sldMk cId="4055577986" sldId="295"/>
            <ac:spMk id="10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3-01T22:31:53.145" v="5294" actId="1076"/>
          <ac:picMkLst>
            <pc:docMk/>
            <pc:sldMk cId="4055577986" sldId="295"/>
            <ac:picMk id="5" creationId="{DB139A23-156A-4B9C-ADFE-E8401F544D2F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3-02T00:19:02.511" v="5333"/>
        <pc:sldMkLst>
          <pc:docMk/>
          <pc:sldMk cId="2323005149" sldId="296"/>
        </pc:sldMkLst>
        <pc:spChg chg="del mod ord">
          <ac:chgData name="Weifeng Xu" userId="e7aed605-a3dd-4d5a-a692-a87037af107b" providerId="ADAL" clId="{AA256C9C-DD0A-4A24-AECC-DADA2E819996}" dt="2021-03-02T00:19:00.409" v="5332" actId="700"/>
          <ac:spMkLst>
            <pc:docMk/>
            <pc:sldMk cId="2323005149" sldId="296"/>
            <ac:spMk id="2" creationId="{D8978D4D-D538-4149-8917-2ED83F650B47}"/>
          </ac:spMkLst>
        </pc:spChg>
        <pc:spChg chg="add mod ord">
          <ac:chgData name="Weifeng Xu" userId="e7aed605-a3dd-4d5a-a692-a87037af107b" providerId="ADAL" clId="{AA256C9C-DD0A-4A24-AECC-DADA2E819996}" dt="2021-03-02T00:19:02.511" v="5333"/>
          <ac:spMkLst>
            <pc:docMk/>
            <pc:sldMk cId="2323005149" sldId="296"/>
            <ac:spMk id="3" creationId="{B8758BF5-58C3-4201-BA87-7F229D24CDC8}"/>
          </ac:spMkLst>
        </pc:spChg>
        <pc:spChg chg="add mod ord">
          <ac:chgData name="Weifeng Xu" userId="e7aed605-a3dd-4d5a-a692-a87037af107b" providerId="ADAL" clId="{AA256C9C-DD0A-4A24-AECC-DADA2E819996}" dt="2021-03-02T00:19:00.409" v="5332" actId="700"/>
          <ac:spMkLst>
            <pc:docMk/>
            <pc:sldMk cId="2323005149" sldId="296"/>
            <ac:spMk id="4" creationId="{D3445232-4E9E-4FA0-AA73-D932A67D061C}"/>
          </ac:spMkLst>
        </pc:spChg>
      </pc:sldChg>
      <pc:sldChg chg="addSp delSp modSp new mod ord modClrScheme chgLayout modNotesTx">
        <pc:chgData name="Weifeng Xu" userId="e7aed605-a3dd-4d5a-a692-a87037af107b" providerId="ADAL" clId="{AA256C9C-DD0A-4A24-AECC-DADA2E819996}" dt="2021-03-02T20:23:07.964" v="5989" actId="13822"/>
        <pc:sldMkLst>
          <pc:docMk/>
          <pc:sldMk cId="2224677796" sldId="297"/>
        </pc:sldMkLst>
        <pc:spChg chg="del">
          <ac:chgData name="Weifeng Xu" userId="e7aed605-a3dd-4d5a-a692-a87037af107b" providerId="ADAL" clId="{AA256C9C-DD0A-4A24-AECC-DADA2E819996}" dt="2021-03-02T01:25:41.198" v="5524" actId="700"/>
          <ac:spMkLst>
            <pc:docMk/>
            <pc:sldMk cId="2224677796" sldId="297"/>
            <ac:spMk id="2" creationId="{1A59C24E-DE47-4281-AB9C-FAE665CEE72E}"/>
          </ac:spMkLst>
        </pc:spChg>
        <pc:spChg chg="add mod ord">
          <ac:chgData name="Weifeng Xu" userId="e7aed605-a3dd-4d5a-a692-a87037af107b" providerId="ADAL" clId="{AA256C9C-DD0A-4A24-AECC-DADA2E819996}" dt="2021-03-02T02:20:45.079" v="5529" actId="700"/>
          <ac:spMkLst>
            <pc:docMk/>
            <pc:sldMk cId="2224677796" sldId="297"/>
            <ac:spMk id="3" creationId="{F84EC4DD-33B7-4864-9743-CADBBF309494}"/>
          </ac:spMkLst>
        </pc:spChg>
        <pc:spChg chg="add del mod">
          <ac:chgData name="Weifeng Xu" userId="e7aed605-a3dd-4d5a-a692-a87037af107b" providerId="ADAL" clId="{AA256C9C-DD0A-4A24-AECC-DADA2E819996}" dt="2021-03-02T02:20:45.079" v="5529" actId="700"/>
          <ac:spMkLst>
            <pc:docMk/>
            <pc:sldMk cId="2224677796" sldId="297"/>
            <ac:spMk id="4" creationId="{78BB803C-EF22-4EB9-8236-4C2419EAF656}"/>
          </ac:spMkLst>
        </pc:spChg>
        <pc:spChg chg="add mod">
          <ac:chgData name="Weifeng Xu" userId="e7aed605-a3dd-4d5a-a692-a87037af107b" providerId="ADAL" clId="{AA256C9C-DD0A-4A24-AECC-DADA2E819996}" dt="2021-03-02T02:26:58.244" v="5562" actId="404"/>
          <ac:spMkLst>
            <pc:docMk/>
            <pc:sldMk cId="2224677796" sldId="297"/>
            <ac:spMk id="7" creationId="{595CCB2D-7C3E-484A-ADE6-B1F107839E0A}"/>
          </ac:spMkLst>
        </pc:spChg>
        <pc:spChg chg="add mod">
          <ac:chgData name="Weifeng Xu" userId="e7aed605-a3dd-4d5a-a692-a87037af107b" providerId="ADAL" clId="{AA256C9C-DD0A-4A24-AECC-DADA2E819996}" dt="2021-03-02T02:29:08.889" v="5621" actId="114"/>
          <ac:spMkLst>
            <pc:docMk/>
            <pc:sldMk cId="2224677796" sldId="297"/>
            <ac:spMk id="10" creationId="{9FD4F1C9-81CE-472E-9AB7-EACC06B8B99F}"/>
          </ac:spMkLst>
        </pc:spChg>
        <pc:spChg chg="add mod">
          <ac:chgData name="Weifeng Xu" userId="e7aed605-a3dd-4d5a-a692-a87037af107b" providerId="ADAL" clId="{AA256C9C-DD0A-4A24-AECC-DADA2E819996}" dt="2021-03-02T20:23:00.963" v="5987" actId="1076"/>
          <ac:spMkLst>
            <pc:docMk/>
            <pc:sldMk cId="2224677796" sldId="297"/>
            <ac:spMk id="11" creationId="{67BB188A-47DA-401D-A13F-1F3993CA7ED4}"/>
          </ac:spMkLst>
        </pc:spChg>
        <pc:spChg chg="add mod">
          <ac:chgData name="Weifeng Xu" userId="e7aed605-a3dd-4d5a-a692-a87037af107b" providerId="ADAL" clId="{AA256C9C-DD0A-4A24-AECC-DADA2E819996}" dt="2021-03-02T02:31:24.990" v="5650" actId="1076"/>
          <ac:spMkLst>
            <pc:docMk/>
            <pc:sldMk cId="2224677796" sldId="297"/>
            <ac:spMk id="16" creationId="{08A18B27-44C3-4130-8BAA-1B2E3F099F54}"/>
          </ac:spMkLst>
        </pc:spChg>
        <pc:picChg chg="add mod">
          <ac:chgData name="Weifeng Xu" userId="e7aed605-a3dd-4d5a-a692-a87037af107b" providerId="ADAL" clId="{AA256C9C-DD0A-4A24-AECC-DADA2E819996}" dt="2021-03-02T02:26:17.622" v="5534" actId="14100"/>
          <ac:picMkLst>
            <pc:docMk/>
            <pc:sldMk cId="2224677796" sldId="297"/>
            <ac:picMk id="6" creationId="{751C4097-7D26-4B09-AD45-2C6EAA10E45F}"/>
          </ac:picMkLst>
        </pc:picChg>
        <pc:picChg chg="add mod">
          <ac:chgData name="Weifeng Xu" userId="e7aed605-a3dd-4d5a-a692-a87037af107b" providerId="ADAL" clId="{AA256C9C-DD0A-4A24-AECC-DADA2E819996}" dt="2021-03-02T02:30:59.125" v="5629" actId="14100"/>
          <ac:picMkLst>
            <pc:docMk/>
            <pc:sldMk cId="2224677796" sldId="297"/>
            <ac:picMk id="12" creationId="{64EA7A13-7250-4834-A809-DABA6C189EBB}"/>
          </ac:picMkLst>
        </pc:picChg>
        <pc:cxnChg chg="add mod">
          <ac:chgData name="Weifeng Xu" userId="e7aed605-a3dd-4d5a-a692-a87037af107b" providerId="ADAL" clId="{AA256C9C-DD0A-4A24-AECC-DADA2E819996}" dt="2021-03-02T20:23:07.964" v="5989" actId="13822"/>
          <ac:cxnSpMkLst>
            <pc:docMk/>
            <pc:sldMk cId="2224677796" sldId="297"/>
            <ac:cxnSpMk id="5" creationId="{AAC384D2-D02E-4C0F-BA14-1BB7D3D01081}"/>
          </ac:cxnSpMkLst>
        </pc:cxnChg>
        <pc:cxnChg chg="add mod">
          <ac:chgData name="Weifeng Xu" userId="e7aed605-a3dd-4d5a-a692-a87037af107b" providerId="ADAL" clId="{AA256C9C-DD0A-4A24-AECC-DADA2E819996}" dt="2021-03-02T02:27:07.546" v="5564" actId="13822"/>
          <ac:cxnSpMkLst>
            <pc:docMk/>
            <pc:sldMk cId="2224677796" sldId="297"/>
            <ac:cxnSpMk id="9" creationId="{5AEEB4ED-610F-4988-ADD1-D79F90C5DFEF}"/>
          </ac:cxnSpMkLst>
        </pc:cxnChg>
        <pc:cxnChg chg="add mod">
          <ac:chgData name="Weifeng Xu" userId="e7aed605-a3dd-4d5a-a692-a87037af107b" providerId="ADAL" clId="{AA256C9C-DD0A-4A24-AECC-DADA2E819996}" dt="2021-03-02T02:31:01.518" v="5630" actId="14100"/>
          <ac:cxnSpMkLst>
            <pc:docMk/>
            <pc:sldMk cId="2224677796" sldId="297"/>
            <ac:cxnSpMk id="14" creationId="{D3B2580A-5140-42D8-A717-64843833F5C8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2T02:38:46.566" v="5710" actId="1076"/>
        <pc:sldMkLst>
          <pc:docMk/>
          <pc:sldMk cId="1105583169" sldId="298"/>
        </pc:sldMkLst>
        <pc:spChg chg="del">
          <ac:chgData name="Weifeng Xu" userId="e7aed605-a3dd-4d5a-a692-a87037af107b" providerId="ADAL" clId="{AA256C9C-DD0A-4A24-AECC-DADA2E819996}" dt="2021-03-02T02:36:12.648" v="5659" actId="700"/>
          <ac:spMkLst>
            <pc:docMk/>
            <pc:sldMk cId="1105583169" sldId="298"/>
            <ac:spMk id="2" creationId="{70111D2C-80AC-4541-B2C4-82871F4AC1E0}"/>
          </ac:spMkLst>
        </pc:spChg>
        <pc:spChg chg="add mod">
          <ac:chgData name="Weifeng Xu" userId="e7aed605-a3dd-4d5a-a692-a87037af107b" providerId="ADAL" clId="{AA256C9C-DD0A-4A24-AECC-DADA2E819996}" dt="2021-03-02T02:37:44.022" v="5706" actId="114"/>
          <ac:spMkLst>
            <pc:docMk/>
            <pc:sldMk cId="1105583169" sldId="298"/>
            <ac:spMk id="5" creationId="{C583F394-0BCB-47F5-B6CD-9BC6FF02ED93}"/>
          </ac:spMkLst>
        </pc:spChg>
        <pc:picChg chg="add mod">
          <ac:chgData name="Weifeng Xu" userId="e7aed605-a3dd-4d5a-a692-a87037af107b" providerId="ADAL" clId="{AA256C9C-DD0A-4A24-AECC-DADA2E819996}" dt="2021-03-02T02:36:29.182" v="5663" actId="1076"/>
          <ac:picMkLst>
            <pc:docMk/>
            <pc:sldMk cId="1105583169" sldId="298"/>
            <ac:picMk id="4" creationId="{D9A8D110-DC96-4B6F-B60A-2FD8E2C4EB75}"/>
          </ac:picMkLst>
        </pc:picChg>
        <pc:picChg chg="add mod">
          <ac:chgData name="Weifeng Xu" userId="e7aed605-a3dd-4d5a-a692-a87037af107b" providerId="ADAL" clId="{AA256C9C-DD0A-4A24-AECC-DADA2E819996}" dt="2021-03-02T02:38:46.566" v="5710" actId="1076"/>
          <ac:picMkLst>
            <pc:docMk/>
            <pc:sldMk cId="1105583169" sldId="298"/>
            <ac:picMk id="7" creationId="{925D33D0-AA5F-4429-B6A1-1C20D94E4949}"/>
          </ac:picMkLst>
        </pc:picChg>
      </pc:sldChg>
      <pc:sldChg chg="addSp delSp modSp new mod modNotesTx">
        <pc:chgData name="Weifeng Xu" userId="e7aed605-a3dd-4d5a-a692-a87037af107b" providerId="ADAL" clId="{AA256C9C-DD0A-4A24-AECC-DADA2E819996}" dt="2021-03-03T15:30:40.779" v="7131" actId="14100"/>
        <pc:sldMkLst>
          <pc:docMk/>
          <pc:sldMk cId="3471057309" sldId="299"/>
        </pc:sldMkLst>
        <pc:spChg chg="add mod">
          <ac:chgData name="Weifeng Xu" userId="e7aed605-a3dd-4d5a-a692-a87037af107b" providerId="ADAL" clId="{AA256C9C-DD0A-4A24-AECC-DADA2E819996}" dt="2021-03-02T03:19:51.432" v="5868" actId="208"/>
          <ac:spMkLst>
            <pc:docMk/>
            <pc:sldMk cId="3471057309" sldId="299"/>
            <ac:spMk id="6" creationId="{2F523198-4744-49D0-BE12-98B77E5973C1}"/>
          </ac:spMkLst>
        </pc:spChg>
        <pc:spChg chg="add mod">
          <ac:chgData name="Weifeng Xu" userId="e7aed605-a3dd-4d5a-a692-a87037af107b" providerId="ADAL" clId="{AA256C9C-DD0A-4A24-AECC-DADA2E819996}" dt="2021-03-02T03:09:44.538" v="5777" actId="1076"/>
          <ac:spMkLst>
            <pc:docMk/>
            <pc:sldMk cId="3471057309" sldId="299"/>
            <ac:spMk id="8" creationId="{53DEBC47-2B0C-4F93-9562-0594B0928AB2}"/>
          </ac:spMkLst>
        </pc:spChg>
        <pc:spChg chg="add mod">
          <ac:chgData name="Weifeng Xu" userId="e7aed605-a3dd-4d5a-a692-a87037af107b" providerId="ADAL" clId="{AA256C9C-DD0A-4A24-AECC-DADA2E819996}" dt="2021-03-02T03:16:28.443" v="5856" actId="20577"/>
          <ac:spMkLst>
            <pc:docMk/>
            <pc:sldMk cId="3471057309" sldId="299"/>
            <ac:spMk id="14" creationId="{C26B21A4-5D61-4530-A811-796C745718FD}"/>
          </ac:spMkLst>
        </pc:spChg>
        <pc:spChg chg="add mod">
          <ac:chgData name="Weifeng Xu" userId="e7aed605-a3dd-4d5a-a692-a87037af107b" providerId="ADAL" clId="{AA256C9C-DD0A-4A24-AECC-DADA2E819996}" dt="2021-03-02T03:17:41.407" v="5866" actId="1076"/>
          <ac:spMkLst>
            <pc:docMk/>
            <pc:sldMk cId="3471057309" sldId="299"/>
            <ac:spMk id="16" creationId="{74EED319-2E7B-48D5-AE3C-78A7AD7C42C5}"/>
          </ac:spMkLst>
        </pc:spChg>
        <pc:picChg chg="add mod">
          <ac:chgData name="Weifeng Xu" userId="e7aed605-a3dd-4d5a-a692-a87037af107b" providerId="ADAL" clId="{AA256C9C-DD0A-4A24-AECC-DADA2E819996}" dt="2021-03-02T03:09:36.538" v="5773" actId="1076"/>
          <ac:picMkLst>
            <pc:docMk/>
            <pc:sldMk cId="3471057309" sldId="299"/>
            <ac:picMk id="3" creationId="{3615731B-721F-4FE4-926D-BA26E205F2ED}"/>
          </ac:picMkLst>
        </pc:picChg>
        <pc:picChg chg="add mod">
          <ac:chgData name="Weifeng Xu" userId="e7aed605-a3dd-4d5a-a692-a87037af107b" providerId="ADAL" clId="{AA256C9C-DD0A-4A24-AECC-DADA2E819996}" dt="2021-03-02T03:09:47.159" v="5778" actId="1076"/>
          <ac:picMkLst>
            <pc:docMk/>
            <pc:sldMk cId="3471057309" sldId="299"/>
            <ac:picMk id="5" creationId="{AB6A1B00-CDC1-44AB-B74D-7C75F841929C}"/>
          </ac:picMkLst>
        </pc:picChg>
        <pc:picChg chg="add del mod">
          <ac:chgData name="Weifeng Xu" userId="e7aed605-a3dd-4d5a-a692-a87037af107b" providerId="ADAL" clId="{AA256C9C-DD0A-4A24-AECC-DADA2E819996}" dt="2021-03-02T03:08:48.856" v="5767" actId="22"/>
          <ac:picMkLst>
            <pc:docMk/>
            <pc:sldMk cId="3471057309" sldId="299"/>
            <ac:picMk id="10" creationId="{29413F4D-0398-4078-853E-352803AE0664}"/>
          </ac:picMkLst>
        </pc:picChg>
        <pc:picChg chg="add mod">
          <ac:chgData name="Weifeng Xu" userId="e7aed605-a3dd-4d5a-a692-a87037af107b" providerId="ADAL" clId="{AA256C9C-DD0A-4A24-AECC-DADA2E819996}" dt="2021-03-02T03:09:56.744" v="5781" actId="1076"/>
          <ac:picMkLst>
            <pc:docMk/>
            <pc:sldMk cId="3471057309" sldId="299"/>
            <ac:picMk id="12" creationId="{CFBD4C7F-B734-486B-8C24-6F81EF2B5FCB}"/>
          </ac:picMkLst>
        </pc:picChg>
        <pc:picChg chg="add mod">
          <ac:chgData name="Weifeng Xu" userId="e7aed605-a3dd-4d5a-a692-a87037af107b" providerId="ADAL" clId="{AA256C9C-DD0A-4A24-AECC-DADA2E819996}" dt="2021-03-02T03:17:32.690" v="5864" actId="1076"/>
          <ac:picMkLst>
            <pc:docMk/>
            <pc:sldMk cId="3471057309" sldId="299"/>
            <ac:picMk id="18" creationId="{F628277D-EDAD-45F3-93CA-E43E09DDD243}"/>
          </ac:picMkLst>
        </pc:picChg>
        <pc:picChg chg="add mod">
          <ac:chgData name="Weifeng Xu" userId="e7aed605-a3dd-4d5a-a692-a87037af107b" providerId="ADAL" clId="{AA256C9C-DD0A-4A24-AECC-DADA2E819996}" dt="2021-03-02T03:17:34.423" v="5865" actId="1076"/>
          <ac:picMkLst>
            <pc:docMk/>
            <pc:sldMk cId="3471057309" sldId="299"/>
            <ac:picMk id="20" creationId="{0462B65B-1509-4296-B865-30E5981A0C79}"/>
          </ac:picMkLst>
        </pc:picChg>
        <pc:cxnChg chg="add del mod">
          <ac:chgData name="Weifeng Xu" userId="e7aed605-a3dd-4d5a-a692-a87037af107b" providerId="ADAL" clId="{AA256C9C-DD0A-4A24-AECC-DADA2E819996}" dt="2021-03-03T15:29:11.860" v="7119" actId="11529"/>
          <ac:cxnSpMkLst>
            <pc:docMk/>
            <pc:sldMk cId="3471057309" sldId="299"/>
            <ac:cxnSpMk id="4" creationId="{44C44A55-6AE9-4427-9330-31940E09CBA4}"/>
          </ac:cxnSpMkLst>
        </pc:cxnChg>
        <pc:cxnChg chg="add mod">
          <ac:chgData name="Weifeng Xu" userId="e7aed605-a3dd-4d5a-a692-a87037af107b" providerId="ADAL" clId="{AA256C9C-DD0A-4A24-AECC-DADA2E819996}" dt="2021-03-03T15:29:18.307" v="7121" actId="13822"/>
          <ac:cxnSpMkLst>
            <pc:docMk/>
            <pc:sldMk cId="3471057309" sldId="299"/>
            <ac:cxnSpMk id="9" creationId="{DAB4439E-65FE-498A-A843-01FB61773AB4}"/>
          </ac:cxnSpMkLst>
        </pc:cxnChg>
        <pc:cxnChg chg="add mod">
          <ac:chgData name="Weifeng Xu" userId="e7aed605-a3dd-4d5a-a692-a87037af107b" providerId="ADAL" clId="{AA256C9C-DD0A-4A24-AECC-DADA2E819996}" dt="2021-03-03T15:29:52.515" v="7123" actId="13822"/>
          <ac:cxnSpMkLst>
            <pc:docMk/>
            <pc:sldMk cId="3471057309" sldId="299"/>
            <ac:cxnSpMk id="11" creationId="{96E21891-0ACE-44EF-A2C2-59BBF4AE9258}"/>
          </ac:cxnSpMkLst>
        </pc:cxnChg>
        <pc:cxnChg chg="add mod">
          <ac:chgData name="Weifeng Xu" userId="e7aed605-a3dd-4d5a-a692-a87037af107b" providerId="ADAL" clId="{AA256C9C-DD0A-4A24-AECC-DADA2E819996}" dt="2021-03-03T15:30:02.260" v="7125" actId="13822"/>
          <ac:cxnSpMkLst>
            <pc:docMk/>
            <pc:sldMk cId="3471057309" sldId="299"/>
            <ac:cxnSpMk id="15" creationId="{C75ED13B-E817-4870-8DF8-D524DDF7E77E}"/>
          </ac:cxnSpMkLst>
        </pc:cxnChg>
        <pc:cxnChg chg="add mod">
          <ac:chgData name="Weifeng Xu" userId="e7aed605-a3dd-4d5a-a692-a87037af107b" providerId="ADAL" clId="{AA256C9C-DD0A-4A24-AECC-DADA2E819996}" dt="2021-03-03T15:30:37.311" v="7130" actId="14100"/>
          <ac:cxnSpMkLst>
            <pc:docMk/>
            <pc:sldMk cId="3471057309" sldId="299"/>
            <ac:cxnSpMk id="19" creationId="{8652B8FC-F906-4C09-ACA1-F3B20F1EE167}"/>
          </ac:cxnSpMkLst>
        </pc:cxnChg>
        <pc:cxnChg chg="add mod">
          <ac:chgData name="Weifeng Xu" userId="e7aed605-a3dd-4d5a-a692-a87037af107b" providerId="ADAL" clId="{AA256C9C-DD0A-4A24-AECC-DADA2E819996}" dt="2021-03-03T15:30:40.779" v="7131" actId="14100"/>
          <ac:cxnSpMkLst>
            <pc:docMk/>
            <pc:sldMk cId="3471057309" sldId="299"/>
            <ac:cxnSpMk id="22" creationId="{10830252-4A47-4B20-91C7-6EAF01D0897F}"/>
          </ac:cxnSpMkLst>
        </pc:cxnChg>
      </pc:sldChg>
      <pc:sldChg chg="addSp delSp modSp new mod setBg modNotesTx">
        <pc:chgData name="Weifeng Xu" userId="e7aed605-a3dd-4d5a-a692-a87037af107b" providerId="ADAL" clId="{AA256C9C-DD0A-4A24-AECC-DADA2E819996}" dt="2021-03-02T03:37:31.474" v="5973"/>
        <pc:sldMkLst>
          <pc:docMk/>
          <pc:sldMk cId="877061006" sldId="300"/>
        </pc:sldMkLst>
        <pc:spChg chg="add del">
          <ac:chgData name="Weifeng Xu" userId="e7aed605-a3dd-4d5a-a692-a87037af107b" providerId="ADAL" clId="{AA256C9C-DD0A-4A24-AECC-DADA2E819996}" dt="2021-03-02T03:36:13.944" v="5965" actId="26606"/>
          <ac:spMkLst>
            <pc:docMk/>
            <pc:sldMk cId="877061006" sldId="300"/>
            <ac:spMk id="8" creationId="{E559D998-AB6C-46E1-B394-118E9A1E2D62}"/>
          </ac:spMkLst>
        </pc:spChg>
        <pc:picChg chg="add mod">
          <ac:chgData name="Weifeng Xu" userId="e7aed605-a3dd-4d5a-a692-a87037af107b" providerId="ADAL" clId="{AA256C9C-DD0A-4A24-AECC-DADA2E819996}" dt="2021-03-02T03:36:22.228" v="5968" actId="962"/>
          <ac:picMkLst>
            <pc:docMk/>
            <pc:sldMk cId="877061006" sldId="300"/>
            <ac:picMk id="3" creationId="{3075B7A3-9469-4AD7-823B-CB20C18F13C8}"/>
          </ac:picMkLst>
        </pc:picChg>
      </pc:sldChg>
      <pc:sldChg chg="addSp delSp modSp new mod setBg modClrScheme delDesignElem chgLayout">
        <pc:chgData name="Weifeng Xu" userId="e7aed605-a3dd-4d5a-a692-a87037af107b" providerId="ADAL" clId="{AA256C9C-DD0A-4A24-AECC-DADA2E819996}" dt="2021-03-03T00:22:42.415" v="6552" actId="700"/>
        <pc:sldMkLst>
          <pc:docMk/>
          <pc:sldMk cId="2343196982" sldId="301"/>
        </pc:sldMkLst>
        <pc:spChg chg="add mod ord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" creationId="{99CD3404-EE13-45F2-8060-F5319CCDC8CF}"/>
          </ac:spMkLst>
        </pc:spChg>
        <pc:spChg chg="add mod ord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3" creationId="{5362956B-5E73-4E7E-9E09-50F6EE90BDCF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0" creationId="{201CC55D-ED54-4C5C-95E6-10947BD1103B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6" creationId="{3873B707-463F-40B0-8227-E8CC6C67EB25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8" creationId="{C13237C8-E62C-4F0D-A318-BD6FB6C2D138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20" creationId="{19C9EAEA-39D0-4B0E-A0EB-51E7B26740B1}"/>
          </ac:spMkLst>
        </pc:spChg>
        <pc:spChg chg="add del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2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3" creationId="{72F84B47-E267-4194-8194-831DB7B5547F}"/>
          </ac:spMkLst>
        </pc:spChg>
        <pc:grpChg chg="add del">
          <ac:chgData name="Weifeng Xu" userId="e7aed605-a3dd-4d5a-a692-a87037af107b" providerId="ADAL" clId="{AA256C9C-DD0A-4A24-AECC-DADA2E819996}" dt="2021-03-03T00:14:40.426" v="6546" actId="26606"/>
          <ac:grpSpMkLst>
            <pc:docMk/>
            <pc:sldMk cId="2343196982" sldId="301"/>
            <ac:grpSpMk id="12" creationId="{1DE889C7-FAD6-4397-98E2-05D503484459}"/>
          </ac:grpSpMkLst>
        </pc:grpChg>
        <pc:picChg chg="add mod">
          <ac:chgData name="Weifeng Xu" userId="e7aed605-a3dd-4d5a-a692-a87037af107b" providerId="ADAL" clId="{AA256C9C-DD0A-4A24-AECC-DADA2E819996}" dt="2021-03-03T00:14:47.213" v="6549" actId="962"/>
          <ac:picMkLst>
            <pc:docMk/>
            <pc:sldMk cId="2343196982" sldId="301"/>
            <ac:picMk id="5" creationId="{2FF9050D-B444-41D5-AE46-ABB8999FC9AC}"/>
          </ac:picMkLst>
        </pc:picChg>
      </pc:sldChg>
      <pc:sldChg chg="addSp delSp modSp new mod setBg setClrOvrMap modNotesTx">
        <pc:chgData name="Weifeng Xu" userId="e7aed605-a3dd-4d5a-a692-a87037af107b" providerId="ADAL" clId="{AA256C9C-DD0A-4A24-AECC-DADA2E819996}" dt="2021-03-04T01:33:36.099" v="7893" actId="20577"/>
        <pc:sldMkLst>
          <pc:docMk/>
          <pc:sldMk cId="493733997" sldId="302"/>
        </pc:sldMkLst>
        <pc:spChg chg="mod">
          <ac:chgData name="Weifeng Xu" userId="e7aed605-a3dd-4d5a-a692-a87037af107b" providerId="ADAL" clId="{AA256C9C-DD0A-4A24-AECC-DADA2E819996}" dt="2021-03-04T01:14:17.106" v="7738" actId="20577"/>
          <ac:spMkLst>
            <pc:docMk/>
            <pc:sldMk cId="493733997" sldId="302"/>
            <ac:spMk id="2" creationId="{A1B69D61-741B-4A5C-945F-DF6F260DF44D}"/>
          </ac:spMkLst>
        </pc:spChg>
        <pc:spChg chg="mod ord">
          <ac:chgData name="Weifeng Xu" userId="e7aed605-a3dd-4d5a-a692-a87037af107b" providerId="ADAL" clId="{AA256C9C-DD0A-4A24-AECC-DADA2E819996}" dt="2021-03-04T01:16:58.780" v="7819" actId="207"/>
          <ac:spMkLst>
            <pc:docMk/>
            <pc:sldMk cId="493733997" sldId="302"/>
            <ac:spMk id="3" creationId="{F3B014D9-EAD7-4A5F-A4DC-921919091233}"/>
          </ac:spMkLst>
        </pc:spChg>
        <pc:spChg chg="add del">
          <ac:chgData name="Weifeng Xu" userId="e7aed605-a3dd-4d5a-a692-a87037af107b" providerId="ADAL" clId="{AA256C9C-DD0A-4A24-AECC-DADA2E819996}" dt="2021-03-04T01:07:55.844" v="7655" actId="26606"/>
          <ac:spMkLst>
            <pc:docMk/>
            <pc:sldMk cId="493733997" sldId="302"/>
            <ac:spMk id="10" creationId="{9B76D444-2756-434F-AE61-96D69830C13E}"/>
          </ac:spMkLst>
        </pc:spChg>
        <pc:spChg chg="add del">
          <ac:chgData name="Weifeng Xu" userId="e7aed605-a3dd-4d5a-a692-a87037af107b" providerId="ADAL" clId="{AA256C9C-DD0A-4A24-AECC-DADA2E819996}" dt="2021-03-04T01:07:55.844" v="7655" actId="26606"/>
          <ac:spMkLst>
            <pc:docMk/>
            <pc:sldMk cId="493733997" sldId="302"/>
            <ac:spMk id="12" creationId="{A27B6159-7734-4564-9E0F-C4BC43C36E52}"/>
          </ac:spMkLst>
        </pc:spChg>
        <pc:spChg chg="add mod">
          <ac:chgData name="Weifeng Xu" userId="e7aed605-a3dd-4d5a-a692-a87037af107b" providerId="ADAL" clId="{AA256C9C-DD0A-4A24-AECC-DADA2E819996}" dt="2021-03-04T01:33:36.099" v="7893" actId="20577"/>
          <ac:spMkLst>
            <pc:docMk/>
            <pc:sldMk cId="493733997" sldId="302"/>
            <ac:spMk id="13" creationId="{26B43207-946B-4086-AF7F-D5DAD53F521F}"/>
          </ac:spMkLst>
        </pc:spChg>
        <pc:picChg chg="add del mod ord">
          <ac:chgData name="Weifeng Xu" userId="e7aed605-a3dd-4d5a-a692-a87037af107b" providerId="ADAL" clId="{AA256C9C-DD0A-4A24-AECC-DADA2E819996}" dt="2021-03-04T01:08:38.643" v="7663" actId="22"/>
          <ac:picMkLst>
            <pc:docMk/>
            <pc:sldMk cId="493733997" sldId="302"/>
            <ac:picMk id="5" creationId="{F0C69217-EB8D-498F-9496-5BB2A63A600B}"/>
          </ac:picMkLst>
        </pc:picChg>
        <pc:picChg chg="add mod">
          <ac:chgData name="Weifeng Xu" userId="e7aed605-a3dd-4d5a-a692-a87037af107b" providerId="ADAL" clId="{AA256C9C-DD0A-4A24-AECC-DADA2E819996}" dt="2021-03-04T01:32:32.811" v="7835" actId="1076"/>
          <ac:picMkLst>
            <pc:docMk/>
            <pc:sldMk cId="493733997" sldId="302"/>
            <ac:picMk id="9" creationId="{51BAF97F-FF84-44EA-B8DF-7DD922A3AFB2}"/>
          </ac:picMkLst>
        </pc:picChg>
        <pc:cxnChg chg="add del mod">
          <ac:chgData name="Weifeng Xu" userId="e7aed605-a3dd-4d5a-a692-a87037af107b" providerId="ADAL" clId="{AA256C9C-DD0A-4A24-AECC-DADA2E819996}" dt="2021-03-04T01:08:37.531" v="7660" actId="11529"/>
          <ac:cxnSpMkLst>
            <pc:docMk/>
            <pc:sldMk cId="493733997" sldId="302"/>
            <ac:cxnSpMk id="7" creationId="{114D2E71-A31F-4AF4-8EE4-276941F4FD28}"/>
          </ac:cxnSpMkLst>
        </pc:cxnChg>
        <pc:cxnChg chg="add del">
          <ac:chgData name="Weifeng Xu" userId="e7aed605-a3dd-4d5a-a692-a87037af107b" providerId="ADAL" clId="{AA256C9C-DD0A-4A24-AECC-DADA2E819996}" dt="2021-03-04T01:07:55.844" v="7655" actId="26606"/>
          <ac:cxnSpMkLst>
            <pc:docMk/>
            <pc:sldMk cId="493733997" sldId="302"/>
            <ac:cxnSpMk id="14" creationId="{E2FFB46B-05BC-4950-B18A-9593FDAE6ED7}"/>
          </ac:cxnSpMkLst>
        </pc:cxnChg>
      </pc:sldChg>
      <pc:sldChg chg="addSp delSp modSp new mod modClrScheme chgLayout">
        <pc:chgData name="Weifeng Xu" userId="e7aed605-a3dd-4d5a-a692-a87037af107b" providerId="ADAL" clId="{AA256C9C-DD0A-4A24-AECC-DADA2E819996}" dt="2021-03-03T00:26:19.695" v="6619" actId="114"/>
        <pc:sldMkLst>
          <pc:docMk/>
          <pc:sldMk cId="3476121000" sldId="303"/>
        </pc:sldMkLst>
        <pc:spChg chg="del">
          <ac:chgData name="Weifeng Xu" userId="e7aed605-a3dd-4d5a-a692-a87037af107b" providerId="ADAL" clId="{AA256C9C-DD0A-4A24-AECC-DADA2E819996}" dt="2021-03-03T00:22:46.998" v="6554" actId="700"/>
          <ac:spMkLst>
            <pc:docMk/>
            <pc:sldMk cId="3476121000" sldId="303"/>
            <ac:spMk id="2" creationId="{2870EE8C-35E3-4137-B31E-C656749F1929}"/>
          </ac:spMkLst>
        </pc:spChg>
        <pc:spChg chg="del">
          <ac:chgData name="Weifeng Xu" userId="e7aed605-a3dd-4d5a-a692-a87037af107b" providerId="ADAL" clId="{AA256C9C-DD0A-4A24-AECC-DADA2E819996}" dt="2021-03-03T00:22:46.998" v="6554" actId="700"/>
          <ac:spMkLst>
            <pc:docMk/>
            <pc:sldMk cId="3476121000" sldId="303"/>
            <ac:spMk id="3" creationId="{FC8A9939-9469-4263-818B-62A85D5A1474}"/>
          </ac:spMkLst>
        </pc:spChg>
        <pc:spChg chg="add mod">
          <ac:chgData name="Weifeng Xu" userId="e7aed605-a3dd-4d5a-a692-a87037af107b" providerId="ADAL" clId="{AA256C9C-DD0A-4A24-AECC-DADA2E819996}" dt="2021-03-03T00:26:19.695" v="6619" actId="114"/>
          <ac:spMkLst>
            <pc:docMk/>
            <pc:sldMk cId="3476121000" sldId="303"/>
            <ac:spMk id="6" creationId="{306AD258-A9A6-4A2E-A797-F54CD58AF56C}"/>
          </ac:spMkLst>
        </pc:spChg>
        <pc:picChg chg="add">
          <ac:chgData name="Weifeng Xu" userId="e7aed605-a3dd-4d5a-a692-a87037af107b" providerId="ADAL" clId="{AA256C9C-DD0A-4A24-AECC-DADA2E819996}" dt="2021-03-03T00:23:51.990" v="6555" actId="22"/>
          <ac:picMkLst>
            <pc:docMk/>
            <pc:sldMk cId="3476121000" sldId="303"/>
            <ac:picMk id="5" creationId="{20E142C7-6128-4B84-9097-91DA8BFC23CA}"/>
          </ac:picMkLst>
        </pc:picChg>
      </pc:sldChg>
      <pc:sldChg chg="addSp modSp new mod">
        <pc:chgData name="Weifeng Xu" userId="e7aed605-a3dd-4d5a-a692-a87037af107b" providerId="ADAL" clId="{AA256C9C-DD0A-4A24-AECC-DADA2E819996}" dt="2021-03-03T15:26:49.354" v="7114" actId="1076"/>
        <pc:sldMkLst>
          <pc:docMk/>
          <pc:sldMk cId="53763807" sldId="304"/>
        </pc:sldMkLst>
        <pc:spChg chg="mod">
          <ac:chgData name="Weifeng Xu" userId="e7aed605-a3dd-4d5a-a692-a87037af107b" providerId="ADAL" clId="{AA256C9C-DD0A-4A24-AECC-DADA2E819996}" dt="2021-03-03T01:07:39.619" v="6779" actId="20577"/>
          <ac:spMkLst>
            <pc:docMk/>
            <pc:sldMk cId="53763807" sldId="304"/>
            <ac:spMk id="2" creationId="{D4487E57-C677-4AF2-BE6A-F635ACF8A1B8}"/>
          </ac:spMkLst>
        </pc:spChg>
        <pc:spChg chg="mod">
          <ac:chgData name="Weifeng Xu" userId="e7aed605-a3dd-4d5a-a692-a87037af107b" providerId="ADAL" clId="{AA256C9C-DD0A-4A24-AECC-DADA2E819996}" dt="2021-03-03T01:27:17.502" v="7102" actId="108"/>
          <ac:spMkLst>
            <pc:docMk/>
            <pc:sldMk cId="53763807" sldId="304"/>
            <ac:spMk id="3" creationId="{A3F11A12-9485-4153-BFC0-B274B7516E20}"/>
          </ac:spMkLst>
        </pc:spChg>
        <pc:picChg chg="add mod modCrop">
          <ac:chgData name="Weifeng Xu" userId="e7aed605-a3dd-4d5a-a692-a87037af107b" providerId="ADAL" clId="{AA256C9C-DD0A-4A24-AECC-DADA2E819996}" dt="2021-03-03T15:26:49.354" v="7114" actId="1076"/>
          <ac:picMkLst>
            <pc:docMk/>
            <pc:sldMk cId="53763807" sldId="304"/>
            <ac:picMk id="4" creationId="{DC82B815-89C7-448C-9D50-04942FDC1125}"/>
          </ac:picMkLst>
        </pc:picChg>
      </pc:sldChg>
      <pc:sldChg chg="addSp modSp new mod modClrScheme chgLayout modNotesTx">
        <pc:chgData name="Weifeng Xu" userId="e7aed605-a3dd-4d5a-a692-a87037af107b" providerId="ADAL" clId="{AA256C9C-DD0A-4A24-AECC-DADA2E819996}" dt="2021-03-03T16:13:57.251" v="7181" actId="313"/>
        <pc:sldMkLst>
          <pc:docMk/>
          <pc:sldMk cId="1618462415" sldId="305"/>
        </pc:sldMkLst>
        <pc:spChg chg="add mod">
          <ac:chgData name="Weifeng Xu" userId="e7aed605-a3dd-4d5a-a692-a87037af107b" providerId="ADAL" clId="{AA256C9C-DD0A-4A24-AECC-DADA2E819996}" dt="2021-03-03T16:13:57.251" v="7181" actId="313"/>
          <ac:spMkLst>
            <pc:docMk/>
            <pc:sldMk cId="1618462415" sldId="305"/>
            <ac:spMk id="2" creationId="{0F02577C-E419-4CB4-98D1-C86A651BCAF8}"/>
          </ac:spMkLst>
        </pc:spChg>
        <pc:picChg chg="add mod">
          <ac:chgData name="Weifeng Xu" userId="e7aed605-a3dd-4d5a-a692-a87037af107b" providerId="ADAL" clId="{AA256C9C-DD0A-4A24-AECC-DADA2E819996}" dt="2021-03-03T15:53:18.618" v="7179" actId="14100"/>
          <ac:picMkLst>
            <pc:docMk/>
            <pc:sldMk cId="1618462415" sldId="305"/>
            <ac:picMk id="4" creationId="{F121F16D-C8D2-4276-84B2-49D352A1B0F0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3T20:13:27.354" v="7393" actId="13822"/>
        <pc:sldMkLst>
          <pc:docMk/>
          <pc:sldMk cId="180323046" sldId="306"/>
        </pc:sldMkLst>
        <pc:spChg chg="mod">
          <ac:chgData name="Weifeng Xu" userId="e7aed605-a3dd-4d5a-a692-a87037af107b" providerId="ADAL" clId="{AA256C9C-DD0A-4A24-AECC-DADA2E819996}" dt="2021-03-03T16:15:07.413" v="7241" actId="26606"/>
          <ac:spMkLst>
            <pc:docMk/>
            <pc:sldMk cId="180323046" sldId="306"/>
            <ac:spMk id="2" creationId="{6A88AA47-8579-4C13-B43C-A6E44B8B427F}"/>
          </ac:spMkLst>
        </pc:spChg>
        <pc:spChg chg="add del">
          <ac:chgData name="Weifeng Xu" userId="e7aed605-a3dd-4d5a-a692-a87037af107b" providerId="ADAL" clId="{AA256C9C-DD0A-4A24-AECC-DADA2E819996}" dt="2021-03-03T16:15:07.410" v="7240" actId="26606"/>
          <ac:spMkLst>
            <pc:docMk/>
            <pc:sldMk cId="180323046" sldId="306"/>
            <ac:spMk id="9" creationId="{D12DDE76-C203-4047-9998-63900085B5E8}"/>
          </ac:spMkLst>
        </pc:spChg>
        <pc:spChg chg="add mod">
          <ac:chgData name="Weifeng Xu" userId="e7aed605-a3dd-4d5a-a692-a87037af107b" providerId="ADAL" clId="{AA256C9C-DD0A-4A24-AECC-DADA2E819996}" dt="2021-03-03T20:00:51.471" v="7280" actId="1035"/>
          <ac:spMkLst>
            <pc:docMk/>
            <pc:sldMk cId="180323046" sldId="306"/>
            <ac:spMk id="10" creationId="{15205974-E83A-4363-B2C2-C363E82A3F80}"/>
          </ac:spMkLst>
        </pc:spChg>
        <pc:spChg chg="add">
          <ac:chgData name="Weifeng Xu" userId="e7aed605-a3dd-4d5a-a692-a87037af107b" providerId="ADAL" clId="{AA256C9C-DD0A-4A24-AECC-DADA2E819996}" dt="2021-03-03T16:15:07.413" v="7241" actId="26606"/>
          <ac:spMkLst>
            <pc:docMk/>
            <pc:sldMk cId="180323046" sldId="306"/>
            <ac:spMk id="11" creationId="{D4771268-CB57-404A-9271-370EB28F6090}"/>
          </ac:spMkLst>
        </pc:spChg>
        <pc:spChg chg="add mod">
          <ac:chgData name="Weifeng Xu" userId="e7aed605-a3dd-4d5a-a692-a87037af107b" providerId="ADAL" clId="{AA256C9C-DD0A-4A24-AECC-DADA2E819996}" dt="2021-03-03T20:01:19.623" v="7301" actId="20577"/>
          <ac:spMkLst>
            <pc:docMk/>
            <pc:sldMk cId="180323046" sldId="306"/>
            <ac:spMk id="12" creationId="{976719DA-9BFD-4992-98E3-27BE4EE68198}"/>
          </ac:spMkLst>
        </pc:spChg>
        <pc:spChg chg="add mod">
          <ac:chgData name="Weifeng Xu" userId="e7aed605-a3dd-4d5a-a692-a87037af107b" providerId="ADAL" clId="{AA256C9C-DD0A-4A24-AECC-DADA2E819996}" dt="2021-03-03T20:13:14.685" v="7390" actId="1076"/>
          <ac:spMkLst>
            <pc:docMk/>
            <pc:sldMk cId="180323046" sldId="306"/>
            <ac:spMk id="14" creationId="{3C1361A8-5D52-4996-B20F-4D6DEAD2561B}"/>
          </ac:spMkLst>
        </pc:spChg>
        <pc:picChg chg="add mod">
          <ac:chgData name="Weifeng Xu" userId="e7aed605-a3dd-4d5a-a692-a87037af107b" providerId="ADAL" clId="{AA256C9C-DD0A-4A24-AECC-DADA2E819996}" dt="2021-03-03T20:00:51.471" v="7280" actId="1035"/>
          <ac:picMkLst>
            <pc:docMk/>
            <pc:sldMk cId="180323046" sldId="306"/>
            <ac:picMk id="4" creationId="{FDEB9B75-4F1C-45B6-BDAA-B8C7879BB451}"/>
          </ac:picMkLst>
        </pc:picChg>
        <pc:picChg chg="add mod">
          <ac:chgData name="Weifeng Xu" userId="e7aed605-a3dd-4d5a-a692-a87037af107b" providerId="ADAL" clId="{AA256C9C-DD0A-4A24-AECC-DADA2E819996}" dt="2021-03-03T20:01:09.736" v="7284" actId="1076"/>
          <ac:picMkLst>
            <pc:docMk/>
            <pc:sldMk cId="180323046" sldId="306"/>
            <ac:picMk id="6" creationId="{E331EAB9-54EA-479B-A015-8FB1BD109A76}"/>
          </ac:picMkLst>
        </pc:picChg>
        <pc:picChg chg="add del mod">
          <ac:chgData name="Weifeng Xu" userId="e7aed605-a3dd-4d5a-a692-a87037af107b" providerId="ADAL" clId="{AA256C9C-DD0A-4A24-AECC-DADA2E819996}" dt="2021-03-03T20:11:59.789" v="7377"/>
          <ac:picMkLst>
            <pc:docMk/>
            <pc:sldMk cId="180323046" sldId="306"/>
            <ac:picMk id="13" creationId="{B6DB541E-E207-4A49-8CF2-8425A0F9DE77}"/>
          </ac:picMkLst>
        </pc:picChg>
        <pc:cxnChg chg="add del mod">
          <ac:chgData name="Weifeng Xu" userId="e7aed605-a3dd-4d5a-a692-a87037af107b" providerId="ADAL" clId="{AA256C9C-DD0A-4A24-AECC-DADA2E819996}" dt="2021-03-03T20:13:07.169" v="7389" actId="478"/>
          <ac:cxnSpMkLst>
            <pc:docMk/>
            <pc:sldMk cId="180323046" sldId="306"/>
            <ac:cxnSpMk id="8" creationId="{69F9B4BB-8302-46CD-8385-CAF2E13B8070}"/>
          </ac:cxnSpMkLst>
        </pc:cxnChg>
        <pc:cxnChg chg="add mod">
          <ac:chgData name="Weifeng Xu" userId="e7aed605-a3dd-4d5a-a692-a87037af107b" providerId="ADAL" clId="{AA256C9C-DD0A-4A24-AECC-DADA2E819996}" dt="2021-03-03T20:13:27.354" v="7393" actId="13822"/>
          <ac:cxnSpMkLst>
            <pc:docMk/>
            <pc:sldMk cId="180323046" sldId="306"/>
            <ac:cxnSpMk id="16" creationId="{8B0B566C-98D5-4B44-B3BD-56D3D68CDC36}"/>
          </ac:cxnSpMkLst>
        </pc:cxnChg>
      </pc:sldChg>
      <pc:sldChg chg="addSp modSp new mod modNotesTx">
        <pc:chgData name="Weifeng Xu" userId="e7aed605-a3dd-4d5a-a692-a87037af107b" providerId="ADAL" clId="{AA256C9C-DD0A-4A24-AECC-DADA2E819996}" dt="2021-03-04T01:01:21.648" v="7429" actId="20577"/>
        <pc:sldMkLst>
          <pc:docMk/>
          <pc:sldMk cId="3237227748" sldId="307"/>
        </pc:sldMkLst>
        <pc:spChg chg="mod">
          <ac:chgData name="Weifeng Xu" userId="e7aed605-a3dd-4d5a-a692-a87037af107b" providerId="ADAL" clId="{AA256C9C-DD0A-4A24-AECC-DADA2E819996}" dt="2021-03-04T01:01:21.648" v="7429" actId="20577"/>
          <ac:spMkLst>
            <pc:docMk/>
            <pc:sldMk cId="3237227748" sldId="307"/>
            <ac:spMk id="2" creationId="{FF2F27BE-4EA2-4524-8599-EDE4D466B612}"/>
          </ac:spMkLst>
        </pc:spChg>
        <pc:picChg chg="add mod">
          <ac:chgData name="Weifeng Xu" userId="e7aed605-a3dd-4d5a-a692-a87037af107b" providerId="ADAL" clId="{AA256C9C-DD0A-4A24-AECC-DADA2E819996}" dt="2021-03-03T20:09:12.589" v="7374" actId="1076"/>
          <ac:picMkLst>
            <pc:docMk/>
            <pc:sldMk cId="3237227748" sldId="307"/>
            <ac:picMk id="4" creationId="{5F0734B1-DB38-4EEA-B6BC-87F4C1F4718A}"/>
          </ac:picMkLst>
        </pc:picChg>
        <pc:cxnChg chg="add mod">
          <ac:chgData name="Weifeng Xu" userId="e7aed605-a3dd-4d5a-a692-a87037af107b" providerId="ADAL" clId="{AA256C9C-DD0A-4A24-AECC-DADA2E819996}" dt="2021-03-03T23:59:13.403" v="7397" actId="13822"/>
          <ac:cxnSpMkLst>
            <pc:docMk/>
            <pc:sldMk cId="3237227748" sldId="307"/>
            <ac:cxnSpMk id="6" creationId="{F4E9F194-ED37-4A08-AAB1-E6B7ED7CA724}"/>
          </ac:cxnSpMkLst>
        </pc:cxnChg>
        <pc:cxnChg chg="add mod">
          <ac:chgData name="Weifeng Xu" userId="e7aed605-a3dd-4d5a-a692-a87037af107b" providerId="ADAL" clId="{AA256C9C-DD0A-4A24-AECC-DADA2E819996}" dt="2021-03-03T23:59:22.375" v="7399" actId="13822"/>
          <ac:cxnSpMkLst>
            <pc:docMk/>
            <pc:sldMk cId="3237227748" sldId="307"/>
            <ac:cxnSpMk id="8" creationId="{CBF35393-5183-4DA1-8998-93AC6BC48A9B}"/>
          </ac:cxnSpMkLst>
        </pc:cxnChg>
      </pc:sldChg>
      <pc:sldChg chg="addSp delSp modSp new mod setBg modClrScheme chgLayout">
        <pc:chgData name="Weifeng Xu" userId="e7aed605-a3dd-4d5a-a692-a87037af107b" providerId="ADAL" clId="{AA256C9C-DD0A-4A24-AECC-DADA2E819996}" dt="2021-03-04T01:40:04.424" v="7941" actId="313"/>
        <pc:sldMkLst>
          <pc:docMk/>
          <pc:sldMk cId="1577270902" sldId="308"/>
        </pc:sldMkLst>
        <pc:spChg chg="del">
          <ac:chgData name="Weifeng Xu" userId="e7aed605-a3dd-4d5a-a692-a87037af107b" providerId="ADAL" clId="{AA256C9C-DD0A-4A24-AECC-DADA2E819996}" dt="2021-03-04T01:19:12.513" v="7821" actId="700"/>
          <ac:spMkLst>
            <pc:docMk/>
            <pc:sldMk cId="1577270902" sldId="308"/>
            <ac:spMk id="2" creationId="{9E6AE246-1183-4C53-A4C0-BA7FC35514FB}"/>
          </ac:spMkLst>
        </pc:spChg>
        <pc:spChg chg="del">
          <ac:chgData name="Weifeng Xu" userId="e7aed605-a3dd-4d5a-a692-a87037af107b" providerId="ADAL" clId="{AA256C9C-DD0A-4A24-AECC-DADA2E819996}" dt="2021-03-04T01:19:12.513" v="7821" actId="700"/>
          <ac:spMkLst>
            <pc:docMk/>
            <pc:sldMk cId="1577270902" sldId="308"/>
            <ac:spMk id="3" creationId="{8483DAC6-39E4-42B8-B845-E271FFBE3190}"/>
          </ac:spMkLst>
        </pc:spChg>
        <pc:spChg chg="add mod">
          <ac:chgData name="Weifeng Xu" userId="e7aed605-a3dd-4d5a-a692-a87037af107b" providerId="ADAL" clId="{AA256C9C-DD0A-4A24-AECC-DADA2E819996}" dt="2021-03-04T01:40:04.424" v="7941" actId="313"/>
          <ac:spMkLst>
            <pc:docMk/>
            <pc:sldMk cId="1577270902" sldId="308"/>
            <ac:spMk id="13" creationId="{D8DB8D5E-648F-4D2B-9490-62D92BD2FC27}"/>
          </ac:spMkLst>
        </pc:spChg>
        <pc:picChg chg="add mod">
          <ac:chgData name="Weifeng Xu" userId="e7aed605-a3dd-4d5a-a692-a87037af107b" providerId="ADAL" clId="{AA256C9C-DD0A-4A24-AECC-DADA2E819996}" dt="2021-03-04T01:23:04.200" v="7823" actId="26606"/>
          <ac:picMkLst>
            <pc:docMk/>
            <pc:sldMk cId="1577270902" sldId="308"/>
            <ac:picMk id="5" creationId="{F3AEC9A9-5349-44CE-9DA1-AB41DFE556F8}"/>
          </ac:picMkLst>
        </pc:picChg>
        <pc:cxnChg chg="add mod">
          <ac:chgData name="Weifeng Xu" userId="e7aed605-a3dd-4d5a-a692-a87037af107b" providerId="ADAL" clId="{AA256C9C-DD0A-4A24-AECC-DADA2E819996}" dt="2021-03-04T01:26:51.682" v="7830" actId="14100"/>
          <ac:cxnSpMkLst>
            <pc:docMk/>
            <pc:sldMk cId="1577270902" sldId="308"/>
            <ac:cxnSpMk id="7" creationId="{0C2D685D-5251-48D9-A846-E688A53BE7B3}"/>
          </ac:cxnSpMkLst>
        </pc:cxnChg>
        <pc:cxnChg chg="add mod">
          <ac:chgData name="Weifeng Xu" userId="e7aed605-a3dd-4d5a-a692-a87037af107b" providerId="ADAL" clId="{AA256C9C-DD0A-4A24-AECC-DADA2E819996}" dt="2021-03-04T01:27:00.291" v="7831" actId="14100"/>
          <ac:cxnSpMkLst>
            <pc:docMk/>
            <pc:sldMk cId="1577270902" sldId="308"/>
            <ac:cxnSpMk id="10" creationId="{CE8CB8EA-7B73-4A17-9F23-44F86C60AE36}"/>
          </ac:cxnSpMkLst>
        </pc:cxnChg>
      </pc:sldChg>
      <pc:sldChg chg="addSp modSp new mod modClrScheme chgLayout modNotesTx">
        <pc:chgData name="Weifeng Xu" userId="e7aed605-a3dd-4d5a-a692-a87037af107b" providerId="ADAL" clId="{AA256C9C-DD0A-4A24-AECC-DADA2E819996}" dt="2021-03-06T00:53:17.866" v="10632" actId="20577"/>
        <pc:sldMkLst>
          <pc:docMk/>
          <pc:sldMk cId="181172030" sldId="309"/>
        </pc:sldMkLst>
        <pc:spChg chg="add mod">
          <ac:chgData name="Weifeng Xu" userId="e7aed605-a3dd-4d5a-a692-a87037af107b" providerId="ADAL" clId="{AA256C9C-DD0A-4A24-AECC-DADA2E819996}" dt="2021-03-06T00:53:17.866" v="10632" actId="20577"/>
          <ac:spMkLst>
            <pc:docMk/>
            <pc:sldMk cId="181172030" sldId="309"/>
            <ac:spMk id="2" creationId="{636B3294-DFA6-47DE-AFA1-8091D642F736}"/>
          </ac:spMkLst>
        </pc:spChg>
        <pc:spChg chg="add mod">
          <ac:chgData name="Weifeng Xu" userId="e7aed605-a3dd-4d5a-a692-a87037af107b" providerId="ADAL" clId="{AA256C9C-DD0A-4A24-AECC-DADA2E819996}" dt="2021-03-05T14:59:01.699" v="9859" actId="20577"/>
          <ac:spMkLst>
            <pc:docMk/>
            <pc:sldMk cId="181172030" sldId="309"/>
            <ac:spMk id="3" creationId="{3ED6BF19-097A-48D9-AC12-099FA37DB709}"/>
          </ac:spMkLst>
        </pc:spChg>
      </pc:sldChg>
      <pc:sldChg chg="addSp modSp new mod modNotesTx">
        <pc:chgData name="Weifeng Xu" userId="e7aed605-a3dd-4d5a-a692-a87037af107b" providerId="ADAL" clId="{AA256C9C-DD0A-4A24-AECC-DADA2E819996}" dt="2021-03-04T01:45:11.674" v="8115"/>
        <pc:sldMkLst>
          <pc:docMk/>
          <pc:sldMk cId="1809058598" sldId="310"/>
        </pc:sldMkLst>
        <pc:spChg chg="add mod">
          <ac:chgData name="Weifeng Xu" userId="e7aed605-a3dd-4d5a-a692-a87037af107b" providerId="ADAL" clId="{AA256C9C-DD0A-4A24-AECC-DADA2E819996}" dt="2021-03-04T01:40:33.036" v="7967" actId="20577"/>
          <ac:spMkLst>
            <pc:docMk/>
            <pc:sldMk cId="1809058598" sldId="310"/>
            <ac:spMk id="4" creationId="{75B4B96E-BCFA-40B2-8153-EC11676FFBB4}"/>
          </ac:spMkLst>
        </pc:spChg>
        <pc:spChg chg="add mod">
          <ac:chgData name="Weifeng Xu" userId="e7aed605-a3dd-4d5a-a692-a87037af107b" providerId="ADAL" clId="{AA256C9C-DD0A-4A24-AECC-DADA2E819996}" dt="2021-03-04T01:43:23.884" v="8111" actId="207"/>
          <ac:spMkLst>
            <pc:docMk/>
            <pc:sldMk cId="1809058598" sldId="310"/>
            <ac:spMk id="5" creationId="{5A6DBFC8-C76A-4535-991B-C982FBC9BA91}"/>
          </ac:spMkLst>
        </pc:spChg>
        <pc:picChg chg="add mod">
          <ac:chgData name="Weifeng Xu" userId="e7aed605-a3dd-4d5a-a692-a87037af107b" providerId="ADAL" clId="{AA256C9C-DD0A-4A24-AECC-DADA2E819996}" dt="2021-03-04T01:39:49.323" v="7940" actId="1076"/>
          <ac:picMkLst>
            <pc:docMk/>
            <pc:sldMk cId="1809058598" sldId="310"/>
            <ac:picMk id="3" creationId="{0EF6CAFC-0C64-46F3-AA81-38702452BE5C}"/>
          </ac:picMkLst>
        </pc:picChg>
        <pc:cxnChg chg="add mod">
          <ac:chgData name="Weifeng Xu" userId="e7aed605-a3dd-4d5a-a692-a87037af107b" providerId="ADAL" clId="{AA256C9C-DD0A-4A24-AECC-DADA2E819996}" dt="2021-03-04T01:43:36.774" v="8113" actId="13822"/>
          <ac:cxnSpMkLst>
            <pc:docMk/>
            <pc:sldMk cId="1809058598" sldId="310"/>
            <ac:cxnSpMk id="7" creationId="{1F4069AB-58E9-4D3B-9FE0-D4CD7720AA80}"/>
          </ac:cxnSpMkLst>
        </pc:cxnChg>
        <pc:cxnChg chg="add">
          <ac:chgData name="Weifeng Xu" userId="e7aed605-a3dd-4d5a-a692-a87037af107b" providerId="ADAL" clId="{AA256C9C-DD0A-4A24-AECC-DADA2E819996}" dt="2021-03-04T01:43:51.597" v="8114" actId="11529"/>
          <ac:cxnSpMkLst>
            <pc:docMk/>
            <pc:sldMk cId="1809058598" sldId="310"/>
            <ac:cxnSpMk id="9" creationId="{130534AD-4600-4BEA-A636-168790CF73A9}"/>
          </ac:cxnSpMkLst>
        </pc:cxnChg>
      </pc:sldChg>
      <pc:sldChg chg="addSp modSp new mod ord setBg modNotesTx">
        <pc:chgData name="Weifeng Xu" userId="e7aed605-a3dd-4d5a-a692-a87037af107b" providerId="ADAL" clId="{AA256C9C-DD0A-4A24-AECC-DADA2E819996}" dt="2021-03-04T01:52:43.974" v="8121"/>
        <pc:sldMkLst>
          <pc:docMk/>
          <pc:sldMk cId="4192303" sldId="311"/>
        </pc:sldMkLst>
        <pc:picChg chg="add mod">
          <ac:chgData name="Weifeng Xu" userId="e7aed605-a3dd-4d5a-a692-a87037af107b" providerId="ADAL" clId="{AA256C9C-DD0A-4A24-AECC-DADA2E819996}" dt="2021-03-04T01:50:05.008" v="8118" actId="26606"/>
          <ac:picMkLst>
            <pc:docMk/>
            <pc:sldMk cId="4192303" sldId="311"/>
            <ac:picMk id="3" creationId="{0656AE22-B493-4F2F-95E5-EF282C4BE94A}"/>
          </ac:picMkLst>
        </pc:picChg>
      </pc:sldChg>
      <pc:sldChg chg="addSp delSp modSp new mod modClrScheme chgLayout modNotesTx">
        <pc:chgData name="Weifeng Xu" userId="e7aed605-a3dd-4d5a-a692-a87037af107b" providerId="ADAL" clId="{AA256C9C-DD0A-4A24-AECC-DADA2E819996}" dt="2021-03-04T14:19:28.906" v="8326" actId="20577"/>
        <pc:sldMkLst>
          <pc:docMk/>
          <pc:sldMk cId="591621681" sldId="312"/>
        </pc:sldMkLst>
        <pc:spChg chg="mod ord">
          <ac:chgData name="Weifeng Xu" userId="e7aed605-a3dd-4d5a-a692-a87037af107b" providerId="ADAL" clId="{AA256C9C-DD0A-4A24-AECC-DADA2E819996}" dt="2021-03-04T14:13:36.393" v="8188" actId="20577"/>
          <ac:spMkLst>
            <pc:docMk/>
            <pc:sldMk cId="591621681" sldId="312"/>
            <ac:spMk id="2" creationId="{E31A1C00-E910-4C86-978A-5C64E2ABBE0D}"/>
          </ac:spMkLst>
        </pc:spChg>
        <pc:spChg chg="add mod ord">
          <ac:chgData name="Weifeng Xu" userId="e7aed605-a3dd-4d5a-a692-a87037af107b" providerId="ADAL" clId="{AA256C9C-DD0A-4A24-AECC-DADA2E819996}" dt="2021-03-04T14:19:28.906" v="8326" actId="20577"/>
          <ac:spMkLst>
            <pc:docMk/>
            <pc:sldMk cId="591621681" sldId="312"/>
            <ac:spMk id="5" creationId="{5CA4DBA0-D774-4E78-8CB8-B9433EB8B20B}"/>
          </ac:spMkLst>
        </pc:spChg>
        <pc:picChg chg="add del mod">
          <ac:chgData name="Weifeng Xu" userId="e7aed605-a3dd-4d5a-a692-a87037af107b" providerId="ADAL" clId="{AA256C9C-DD0A-4A24-AECC-DADA2E819996}" dt="2021-03-04T14:12:19.497" v="8173" actId="478"/>
          <ac:picMkLst>
            <pc:docMk/>
            <pc:sldMk cId="591621681" sldId="312"/>
            <ac:picMk id="4" creationId="{612A3164-FC86-4F01-AA09-CA923C6AD76C}"/>
          </ac:picMkLst>
        </pc:picChg>
      </pc:sldChg>
      <pc:sldChg chg="delSp modSp add mod setBg modClrScheme chgLayout">
        <pc:chgData name="Weifeng Xu" userId="e7aed605-a3dd-4d5a-a692-a87037af107b" providerId="ADAL" clId="{AA256C9C-DD0A-4A24-AECC-DADA2E819996}" dt="2021-03-04T14:14:00.727" v="8193" actId="26606"/>
        <pc:sldMkLst>
          <pc:docMk/>
          <pc:sldMk cId="214490323" sldId="313"/>
        </pc:sldMkLst>
        <pc:spChg chg="del mod">
          <ac:chgData name="Weifeng Xu" userId="e7aed605-a3dd-4d5a-a692-a87037af107b" providerId="ADAL" clId="{AA256C9C-DD0A-4A24-AECC-DADA2E819996}" dt="2021-03-04T14:13:55.377" v="8190" actId="700"/>
          <ac:spMkLst>
            <pc:docMk/>
            <pc:sldMk cId="214490323" sldId="313"/>
            <ac:spMk id="2" creationId="{E31A1C00-E910-4C86-978A-5C64E2ABBE0D}"/>
          </ac:spMkLst>
        </pc:spChg>
        <pc:picChg chg="mod">
          <ac:chgData name="Weifeng Xu" userId="e7aed605-a3dd-4d5a-a692-a87037af107b" providerId="ADAL" clId="{AA256C9C-DD0A-4A24-AECC-DADA2E819996}" dt="2021-03-04T14:14:00.727" v="8193" actId="26606"/>
          <ac:picMkLst>
            <pc:docMk/>
            <pc:sldMk cId="214490323" sldId="313"/>
            <ac:picMk id="4" creationId="{612A3164-FC86-4F01-AA09-CA923C6AD76C}"/>
          </ac:picMkLst>
        </pc:picChg>
      </pc:sldChg>
      <pc:sldChg chg="modSp new del mod ord">
        <pc:chgData name="Weifeng Xu" userId="e7aed605-a3dd-4d5a-a692-a87037af107b" providerId="ADAL" clId="{AA256C9C-DD0A-4A24-AECC-DADA2E819996}" dt="2021-03-06T01:10:00.999" v="10634" actId="47"/>
        <pc:sldMkLst>
          <pc:docMk/>
          <pc:sldMk cId="3728242763" sldId="314"/>
        </pc:sldMkLst>
        <pc:spChg chg="mod">
          <ac:chgData name="Weifeng Xu" userId="e7aed605-a3dd-4d5a-a692-a87037af107b" providerId="ADAL" clId="{AA256C9C-DD0A-4A24-AECC-DADA2E819996}" dt="2021-03-04T14:56:51.349" v="8330"/>
          <ac:spMkLst>
            <pc:docMk/>
            <pc:sldMk cId="3728242763" sldId="314"/>
            <ac:spMk id="2" creationId="{3CE814AF-EE12-4493-9709-C3159C23A1D7}"/>
          </ac:spMkLst>
        </pc:spChg>
      </pc:sldChg>
      <pc:sldChg chg="addSp delSp modSp new del mod setBg modClrScheme chgLayout">
        <pc:chgData name="Weifeng Xu" userId="e7aed605-a3dd-4d5a-a692-a87037af107b" providerId="ADAL" clId="{AA256C9C-DD0A-4A24-AECC-DADA2E819996}" dt="2021-03-06T01:07:43.610" v="10633" actId="47"/>
        <pc:sldMkLst>
          <pc:docMk/>
          <pc:sldMk cId="3108349625" sldId="315"/>
        </pc:sldMkLst>
        <pc:spChg chg="del mod ord">
          <ac:chgData name="Weifeng Xu" userId="e7aed605-a3dd-4d5a-a692-a87037af107b" providerId="ADAL" clId="{AA256C9C-DD0A-4A24-AECC-DADA2E819996}" dt="2021-03-04T14:56:57.494" v="8332" actId="700"/>
          <ac:spMkLst>
            <pc:docMk/>
            <pc:sldMk cId="3108349625" sldId="315"/>
            <ac:spMk id="2" creationId="{48EAE842-1A16-4F00-AF0F-3576E4669A08}"/>
          </ac:spMkLst>
        </pc:spChg>
        <pc:spChg chg="del mod ord">
          <ac:chgData name="Weifeng Xu" userId="e7aed605-a3dd-4d5a-a692-a87037af107b" providerId="ADAL" clId="{AA256C9C-DD0A-4A24-AECC-DADA2E819996}" dt="2021-03-04T14:56:57.494" v="8332" actId="700"/>
          <ac:spMkLst>
            <pc:docMk/>
            <pc:sldMk cId="3108349625" sldId="315"/>
            <ac:spMk id="3" creationId="{677CCE7F-0E24-48B1-B9DC-7FABA56E8E25}"/>
          </ac:spMkLst>
        </pc:spChg>
        <pc:spChg chg="add mod ord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4" creationId="{C4E43325-25D2-4EF3-96BA-F3B52D010903}"/>
          </ac:spMkLst>
        </pc:spChg>
        <pc:spChg chg="add mod ord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5" creationId="{9296A5D2-91AB-4822-9DBF-FE527F53D4B5}"/>
          </ac:spMkLst>
        </pc:spChg>
        <pc:spChg chg="add del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10" creationId="{6A1473A6-3F22-483E-8A30-80B9D2B14592}"/>
          </ac:spMkLst>
        </pc:spChg>
        <pc:grpChg chg="add del">
          <ac:chgData name="Weifeng Xu" userId="e7aed605-a3dd-4d5a-a692-a87037af107b" providerId="ADAL" clId="{AA256C9C-DD0A-4A24-AECC-DADA2E819996}" dt="2021-03-04T14:57:02.075" v="8334" actId="26606"/>
          <ac:grpSpMkLst>
            <pc:docMk/>
            <pc:sldMk cId="3108349625" sldId="315"/>
            <ac:grpSpMk id="12" creationId="{AA1375E3-3E53-4D75-BAB7-E5929BFCB25F}"/>
          </ac:grpSpMkLst>
        </pc:grpChg>
      </pc:sldChg>
      <pc:sldChg chg="addSp modSp new mod modClrScheme chgLayout modNotesTx">
        <pc:chgData name="Weifeng Xu" userId="e7aed605-a3dd-4d5a-a692-a87037af107b" providerId="ADAL" clId="{AA256C9C-DD0A-4A24-AECC-DADA2E819996}" dt="2021-03-04T16:45:39.384" v="9017" actId="6549"/>
        <pc:sldMkLst>
          <pc:docMk/>
          <pc:sldMk cId="4015681537" sldId="316"/>
        </pc:sldMkLst>
        <pc:spChg chg="mod ord">
          <ac:chgData name="Weifeng Xu" userId="e7aed605-a3dd-4d5a-a692-a87037af107b" providerId="ADAL" clId="{AA256C9C-DD0A-4A24-AECC-DADA2E819996}" dt="2021-03-04T15:57:55.846" v="8684" actId="1076"/>
          <ac:spMkLst>
            <pc:docMk/>
            <pc:sldMk cId="4015681537" sldId="316"/>
            <ac:spMk id="2" creationId="{1E7AD1DD-41C5-49D1-9394-E933EE31404D}"/>
          </ac:spMkLst>
        </pc:spChg>
        <pc:spChg chg="add mod ord">
          <ac:chgData name="Weifeng Xu" userId="e7aed605-a3dd-4d5a-a692-a87037af107b" providerId="ADAL" clId="{AA256C9C-DD0A-4A24-AECC-DADA2E819996}" dt="2021-03-04T16:45:39.384" v="9017" actId="6549"/>
          <ac:spMkLst>
            <pc:docMk/>
            <pc:sldMk cId="4015681537" sldId="316"/>
            <ac:spMk id="3" creationId="{B51AA8A5-F9F9-4D9E-8702-6E0F84B1E989}"/>
          </ac:spMkLst>
        </pc:spChg>
        <pc:spChg chg="add mod">
          <ac:chgData name="Weifeng Xu" userId="e7aed605-a3dd-4d5a-a692-a87037af107b" providerId="ADAL" clId="{AA256C9C-DD0A-4A24-AECC-DADA2E819996}" dt="2021-03-04T15:58:53.602" v="8781" actId="1035"/>
          <ac:spMkLst>
            <pc:docMk/>
            <pc:sldMk cId="4015681537" sldId="316"/>
            <ac:spMk id="4" creationId="{6EBF047C-B7C7-4EF7-B92E-6590BBA5F433}"/>
          </ac:spMkLst>
        </pc:spChg>
        <pc:spChg chg="add mod">
          <ac:chgData name="Weifeng Xu" userId="e7aed605-a3dd-4d5a-a692-a87037af107b" providerId="ADAL" clId="{AA256C9C-DD0A-4A24-AECC-DADA2E819996}" dt="2021-03-04T15:54:29.425" v="8637" actId="14100"/>
          <ac:spMkLst>
            <pc:docMk/>
            <pc:sldMk cId="4015681537" sldId="316"/>
            <ac:spMk id="6" creationId="{3A18E43F-C7B6-451F-AA00-236143E13747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3" creationId="{52BC6142-51AA-42C1-B901-D90A9A132502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4" creationId="{52117774-F6FD-49B0-8E0A-3204BC1AC29F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7" creationId="{A14F4EA9-E13C-43CB-A3C7-A60B57C4FD01}"/>
          </ac:spMkLst>
        </pc:spChg>
        <pc:spChg chg="add mod">
          <ac:chgData name="Weifeng Xu" userId="e7aed605-a3dd-4d5a-a692-a87037af107b" providerId="ADAL" clId="{AA256C9C-DD0A-4A24-AECC-DADA2E819996}" dt="2021-03-04T16:07:24.552" v="8815" actId="207"/>
          <ac:spMkLst>
            <pc:docMk/>
            <pc:sldMk cId="4015681537" sldId="316"/>
            <ac:spMk id="22" creationId="{76881352-8445-4ED8-A0B1-6BA8C2162127}"/>
          </ac:spMkLst>
        </pc:spChg>
        <pc:spChg chg="add mod">
          <ac:chgData name="Weifeng Xu" userId="e7aed605-a3dd-4d5a-a692-a87037af107b" providerId="ADAL" clId="{AA256C9C-DD0A-4A24-AECC-DADA2E819996}" dt="2021-03-04T15:59:39.621" v="8796" actId="1076"/>
          <ac:spMkLst>
            <pc:docMk/>
            <pc:sldMk cId="4015681537" sldId="316"/>
            <ac:spMk id="25" creationId="{150B627A-6784-4127-8206-2747DAA82FFD}"/>
          </ac:spMkLst>
        </pc:spChg>
        <pc:spChg chg="add mod">
          <ac:chgData name="Weifeng Xu" userId="e7aed605-a3dd-4d5a-a692-a87037af107b" providerId="ADAL" clId="{AA256C9C-DD0A-4A24-AECC-DADA2E819996}" dt="2021-03-04T16:06:41.996" v="8808" actId="207"/>
          <ac:spMkLst>
            <pc:docMk/>
            <pc:sldMk cId="4015681537" sldId="316"/>
            <ac:spMk id="26" creationId="{29702971-FBAE-4976-8484-7E32DB8B9C1F}"/>
          </ac:spMkLst>
        </pc:spChg>
        <pc:spChg chg="add mod">
          <ac:chgData name="Weifeng Xu" userId="e7aed605-a3dd-4d5a-a692-a87037af107b" providerId="ADAL" clId="{AA256C9C-DD0A-4A24-AECC-DADA2E819996}" dt="2021-03-04T15:59:49.155" v="8798" actId="1076"/>
          <ac:spMkLst>
            <pc:docMk/>
            <pc:sldMk cId="4015681537" sldId="316"/>
            <ac:spMk id="27" creationId="{F3D8E559-362E-4CB3-A686-D9027D55AEFA}"/>
          </ac:spMkLst>
        </pc:spChg>
        <pc:spChg chg="add mod">
          <ac:chgData name="Weifeng Xu" userId="e7aed605-a3dd-4d5a-a692-a87037af107b" providerId="ADAL" clId="{AA256C9C-DD0A-4A24-AECC-DADA2E819996}" dt="2021-03-04T16:06:55.353" v="8814" actId="20577"/>
          <ac:spMkLst>
            <pc:docMk/>
            <pc:sldMk cId="4015681537" sldId="316"/>
            <ac:spMk id="29" creationId="{44D8D561-EA55-4CD3-B43D-544EEF47968C}"/>
          </ac:spMkLst>
        </pc:spChg>
        <pc:spChg chg="add mod">
          <ac:chgData name="Weifeng Xu" userId="e7aed605-a3dd-4d5a-a692-a87037af107b" providerId="ADAL" clId="{AA256C9C-DD0A-4A24-AECC-DADA2E819996}" dt="2021-03-04T16:28:14.023" v="8879" actId="20577"/>
          <ac:spMkLst>
            <pc:docMk/>
            <pc:sldMk cId="4015681537" sldId="316"/>
            <ac:spMk id="31" creationId="{F3DF8715-2A39-4FDD-8DF3-9C4E21D51C1D}"/>
          </ac:spMkLst>
        </pc:spChg>
        <pc:spChg chg="add mod">
          <ac:chgData name="Weifeng Xu" userId="e7aed605-a3dd-4d5a-a692-a87037af107b" providerId="ADAL" clId="{AA256C9C-DD0A-4A24-AECC-DADA2E819996}" dt="2021-03-04T16:25:45.970" v="8874" actId="14100"/>
          <ac:spMkLst>
            <pc:docMk/>
            <pc:sldMk cId="4015681537" sldId="316"/>
            <ac:spMk id="33" creationId="{AC70E301-5646-49A1-B169-88D0E406C090}"/>
          </ac:spMkLst>
        </pc:spChg>
        <pc:spChg chg="add mod">
          <ac:chgData name="Weifeng Xu" userId="e7aed605-a3dd-4d5a-a692-a87037af107b" providerId="ADAL" clId="{AA256C9C-DD0A-4A24-AECC-DADA2E819996}" dt="2021-03-04T16:27:55.864" v="8878" actId="6549"/>
          <ac:spMkLst>
            <pc:docMk/>
            <pc:sldMk cId="4015681537" sldId="316"/>
            <ac:spMk id="35" creationId="{138C6A3F-F150-4357-80FA-91AA00079150}"/>
          </ac:spMkLst>
        </pc:spChg>
        <pc:picChg chg="add mod">
          <ac:chgData name="Weifeng Xu" userId="e7aed605-a3dd-4d5a-a692-a87037af107b" providerId="ADAL" clId="{AA256C9C-DD0A-4A24-AECC-DADA2E819996}" dt="2021-03-04T15:53:02.719" v="8595" actId="1076"/>
          <ac:picMkLst>
            <pc:docMk/>
            <pc:sldMk cId="4015681537" sldId="316"/>
            <ac:picMk id="1026" creationId="{829A28D2-8942-48DA-8C3B-EF32A3CCC497}"/>
          </ac:picMkLst>
        </pc:picChg>
        <pc:cxnChg chg="add mod">
          <ac:chgData name="Weifeng Xu" userId="e7aed605-a3dd-4d5a-a692-a87037af107b" providerId="ADAL" clId="{AA256C9C-DD0A-4A24-AECC-DADA2E819996}" dt="2021-03-04T15:59:01.040" v="8782" actId="14100"/>
          <ac:cxnSpMkLst>
            <pc:docMk/>
            <pc:sldMk cId="4015681537" sldId="316"/>
            <ac:cxnSpMk id="7" creationId="{4846ACFD-B387-44AC-A7B8-B72E5015F543}"/>
          </ac:cxnSpMkLst>
        </pc:cxnChg>
        <pc:cxnChg chg="add mod">
          <ac:chgData name="Weifeng Xu" userId="e7aed605-a3dd-4d5a-a692-a87037af107b" providerId="ADAL" clId="{AA256C9C-DD0A-4A24-AECC-DADA2E819996}" dt="2021-03-04T15:58:53.602" v="8781" actId="1035"/>
          <ac:cxnSpMkLst>
            <pc:docMk/>
            <pc:sldMk cId="4015681537" sldId="316"/>
            <ac:cxnSpMk id="9" creationId="{3D40DE85-78CD-4B04-82CA-F530F13D1CE0}"/>
          </ac:cxnSpMkLst>
        </pc:cxnChg>
        <pc:cxnChg chg="add mod">
          <ac:chgData name="Weifeng Xu" userId="e7aed605-a3dd-4d5a-a692-a87037af107b" providerId="ADAL" clId="{AA256C9C-DD0A-4A24-AECC-DADA2E819996}" dt="2021-03-04T15:59:07.926" v="8783" actId="14100"/>
          <ac:cxnSpMkLst>
            <pc:docMk/>
            <pc:sldMk cId="4015681537" sldId="316"/>
            <ac:cxnSpMk id="11" creationId="{759EAC4C-6A1D-4C12-8BE7-4B46EE430E0F}"/>
          </ac:cxnSpMkLst>
        </pc:cxnChg>
        <pc:cxnChg chg="add mod">
          <ac:chgData name="Weifeng Xu" userId="e7aed605-a3dd-4d5a-a692-a87037af107b" providerId="ADAL" clId="{AA256C9C-DD0A-4A24-AECC-DADA2E819996}" dt="2021-03-04T15:58:07.283" v="8760" actId="1036"/>
          <ac:cxnSpMkLst>
            <pc:docMk/>
            <pc:sldMk cId="4015681537" sldId="316"/>
            <ac:cxnSpMk id="15" creationId="{589B4EB8-EE9C-4601-96B8-D64CA8F82870}"/>
          </ac:cxnSpMkLst>
        </pc:cxnChg>
        <pc:cxnChg chg="add mod">
          <ac:chgData name="Weifeng Xu" userId="e7aed605-a3dd-4d5a-a692-a87037af107b" providerId="ADAL" clId="{AA256C9C-DD0A-4A24-AECC-DADA2E819996}" dt="2021-03-04T15:58:07.283" v="8760" actId="1036"/>
          <ac:cxnSpMkLst>
            <pc:docMk/>
            <pc:sldMk cId="4015681537" sldId="316"/>
            <ac:cxnSpMk id="18" creationId="{CBC36275-E60F-447E-8CED-1BA7A9BD5156}"/>
          </ac:cxnSpMkLst>
        </pc:cxnChg>
        <pc:cxnChg chg="add mod">
          <ac:chgData name="Weifeng Xu" userId="e7aed605-a3dd-4d5a-a692-a87037af107b" providerId="ADAL" clId="{AA256C9C-DD0A-4A24-AECC-DADA2E819996}" dt="2021-03-04T15:58:53.602" v="8781" actId="1035"/>
          <ac:cxnSpMkLst>
            <pc:docMk/>
            <pc:sldMk cId="4015681537" sldId="316"/>
            <ac:cxnSpMk id="21" creationId="{23A3C6BD-C034-4E07-8C7F-F5C8C968CFA3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4T16:34:13.476" v="8898" actId="1076"/>
        <pc:sldMkLst>
          <pc:docMk/>
          <pc:sldMk cId="3632309167" sldId="317"/>
        </pc:sldMkLst>
        <pc:spChg chg="mod ord">
          <ac:chgData name="Weifeng Xu" userId="e7aed605-a3dd-4d5a-a692-a87037af107b" providerId="ADAL" clId="{AA256C9C-DD0A-4A24-AECC-DADA2E819996}" dt="2021-03-04T16:33:19.617" v="8882" actId="700"/>
          <ac:spMkLst>
            <pc:docMk/>
            <pc:sldMk cId="3632309167" sldId="317"/>
            <ac:spMk id="2" creationId="{FC8E4AD6-1C8F-42DB-8CBB-FAECB5EC9D08}"/>
          </ac:spMkLst>
        </pc:spChg>
        <pc:spChg chg="del">
          <ac:chgData name="Weifeng Xu" userId="e7aed605-a3dd-4d5a-a692-a87037af107b" providerId="ADAL" clId="{AA256C9C-DD0A-4A24-AECC-DADA2E819996}" dt="2021-03-04T16:33:19.617" v="8882" actId="700"/>
          <ac:spMkLst>
            <pc:docMk/>
            <pc:sldMk cId="3632309167" sldId="317"/>
            <ac:spMk id="3" creationId="{29BE3B3E-319A-4991-B16F-D928B57F06D8}"/>
          </ac:spMkLst>
        </pc:spChg>
        <pc:spChg chg="add mod">
          <ac:chgData name="Weifeng Xu" userId="e7aed605-a3dd-4d5a-a692-a87037af107b" providerId="ADAL" clId="{AA256C9C-DD0A-4A24-AECC-DADA2E819996}" dt="2021-03-04T16:34:13.476" v="8898" actId="1076"/>
          <ac:spMkLst>
            <pc:docMk/>
            <pc:sldMk cId="3632309167" sldId="317"/>
            <ac:spMk id="6" creationId="{987A5DFC-315F-420A-AA28-A53752DBE547}"/>
          </ac:spMkLst>
        </pc:spChg>
        <pc:picChg chg="add mod">
          <ac:chgData name="Weifeng Xu" userId="e7aed605-a3dd-4d5a-a692-a87037af107b" providerId="ADAL" clId="{AA256C9C-DD0A-4A24-AECC-DADA2E819996}" dt="2021-03-04T16:33:38.931" v="8886" actId="1076"/>
          <ac:picMkLst>
            <pc:docMk/>
            <pc:sldMk cId="3632309167" sldId="317"/>
            <ac:picMk id="2050" creationId="{9785B0E6-A1CB-405D-81A4-013028A62F31}"/>
          </ac:picMkLst>
        </pc:picChg>
      </pc:sldChg>
      <pc:sldChg chg="addSp delSp modSp new mod ord setBg modClrScheme chgLayout">
        <pc:chgData name="Weifeng Xu" userId="e7aed605-a3dd-4d5a-a692-a87037af107b" providerId="ADAL" clId="{AA256C9C-DD0A-4A24-AECC-DADA2E819996}" dt="2021-03-04T20:09:51.053" v="9244" actId="1076"/>
        <pc:sldMkLst>
          <pc:docMk/>
          <pc:sldMk cId="3337387503" sldId="318"/>
        </pc:sldMkLst>
        <pc:spChg chg="mod or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" creationId="{86863385-441E-4CDB-A324-D740F6B05E36}"/>
          </ac:spMkLst>
        </pc:spChg>
        <pc:spChg chg="add mod or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3" creationId="{DCB33D10-342B-4C24-A670-C8D5256EAC6A}"/>
          </ac:spMkLst>
        </pc:spChg>
        <pc:spChg chg="add mod">
          <ac:chgData name="Weifeng Xu" userId="e7aed605-a3dd-4d5a-a692-a87037af107b" providerId="ADAL" clId="{AA256C9C-DD0A-4A24-AECC-DADA2E819996}" dt="2021-03-04T20:09:51.053" v="9244" actId="1076"/>
          <ac:spMkLst>
            <pc:docMk/>
            <pc:sldMk cId="3337387503" sldId="318"/>
            <ac:spMk id="7" creationId="{ECFEF11C-29AD-4336-9C16-F6BB60DC0A73}"/>
          </ac:spMkLst>
        </pc:spChg>
        <pc:spChg chg="add del">
          <ac:chgData name="Weifeng Xu" userId="e7aed605-a3dd-4d5a-a692-a87037af107b" providerId="ADAL" clId="{AA256C9C-DD0A-4A24-AECC-DADA2E819996}" dt="2021-03-04T19:55:12.808" v="9108" actId="26606"/>
          <ac:spMkLst>
            <pc:docMk/>
            <pc:sldMk cId="3337387503" sldId="318"/>
            <ac:spMk id="10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3-04T19:55:12.808" v="9108" actId="26606"/>
          <ac:spMkLst>
            <pc:docMk/>
            <pc:sldMk cId="3337387503" sldId="318"/>
            <ac:spMk id="12" creationId="{72F84B47-E267-4194-8194-831DB7B5547F}"/>
          </ac:spMkLst>
        </pc:spChg>
        <pc:spChg chg="add mo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13" creationId="{CB58F741-BA50-40F0-838D-2FD5FF080B77}"/>
          </ac:spMkLst>
        </pc:spChg>
        <pc:spChg chg="add del">
          <ac:chgData name="Weifeng Xu" userId="e7aed605-a3dd-4d5a-a692-a87037af107b" providerId="ADAL" clId="{AA256C9C-DD0A-4A24-AECC-DADA2E819996}" dt="2021-03-04T19:55:12.806" v="9107" actId="26606"/>
          <ac:spMkLst>
            <pc:docMk/>
            <pc:sldMk cId="3337387503" sldId="318"/>
            <ac:spMk id="17" creationId="{577D1452-F0B7-431E-9A24-D3F7103D8510}"/>
          </ac:spMkLst>
        </pc:spChg>
        <pc:spChg chg="add del">
          <ac:chgData name="Weifeng Xu" userId="e7aed605-a3dd-4d5a-a692-a87037af107b" providerId="ADAL" clId="{AA256C9C-DD0A-4A24-AECC-DADA2E819996}" dt="2021-03-04T19:55:12.806" v="9107" actId="26606"/>
          <ac:spMkLst>
            <pc:docMk/>
            <pc:sldMk cId="3337387503" sldId="318"/>
            <ac:spMk id="19" creationId="{A660F4F9-5DF5-4F15-BE6A-CD8648BB1148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1" creationId="{46F7435D-E3DB-47B1-BA61-B00ACC83A9DE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2" creationId="{F263A0B5-F8C4-4116-809F-78A768EA79A6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4" creationId="{1C574E90-1949-4924-B663-AEA13DB7910B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5" creationId="{3CD1EA40-7116-4FCB-9369-70F29FAA91EC}"/>
          </ac:spMkLst>
        </pc:spChg>
        <pc:spChg chg="add del">
          <ac:chgData name="Weifeng Xu" userId="e7aed605-a3dd-4d5a-a692-a87037af107b" providerId="ADAL" clId="{AA256C9C-DD0A-4A24-AECC-DADA2E819996}" dt="2021-03-04T20:05:58.799" v="9212" actId="26606"/>
          <ac:spMkLst>
            <pc:docMk/>
            <pc:sldMk cId="3337387503" sldId="318"/>
            <ac:spMk id="27" creationId="{787900AF-3ED0-4C02-A309-3984EBBD202C}"/>
          </ac:spMkLst>
        </pc:spChg>
        <pc:spChg chg="add del">
          <ac:chgData name="Weifeng Xu" userId="e7aed605-a3dd-4d5a-a692-a87037af107b" providerId="ADAL" clId="{AA256C9C-DD0A-4A24-AECC-DADA2E819996}" dt="2021-03-04T20:05:58.799" v="9212" actId="26606"/>
          <ac:spMkLst>
            <pc:docMk/>
            <pc:sldMk cId="3337387503" sldId="318"/>
            <ac:spMk id="29" creationId="{8DEDEE5C-3126-4336-A7D4-9277AF5A04B4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31" creationId="{D9F5512A-48E1-4C07-B75E-3CCC517B6804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55" creationId="{A5271697-90F1-4A23-8EF2-0179F2EAFACB}"/>
          </ac:spMkLst>
        </pc:spChg>
        <pc:grpChg chg="add del">
          <ac:chgData name="Weifeng Xu" userId="e7aed605-a3dd-4d5a-a692-a87037af107b" providerId="ADAL" clId="{AA256C9C-DD0A-4A24-AECC-DADA2E819996}" dt="2021-03-04T20:06:08.712" v="9214" actId="26606"/>
          <ac:grpSpMkLst>
            <pc:docMk/>
            <pc:sldMk cId="3337387503" sldId="318"/>
            <ac:grpSpMk id="33" creationId="{9CF1CD8B-D430-49E7-8630-84152C414EAC}"/>
          </ac:grpSpMkLst>
        </pc:grpChg>
        <pc:picChg chg="add mod">
          <ac:chgData name="Weifeng Xu" userId="e7aed605-a3dd-4d5a-a692-a87037af107b" providerId="ADAL" clId="{AA256C9C-DD0A-4A24-AECC-DADA2E819996}" dt="2021-03-04T20:06:08.712" v="9214" actId="26606"/>
          <ac:picMkLst>
            <pc:docMk/>
            <pc:sldMk cId="3337387503" sldId="318"/>
            <ac:picMk id="5" creationId="{BCACFC6F-0EC3-45FC-AA4F-35BE7318AF98}"/>
          </ac:picMkLst>
        </pc:picChg>
      </pc:sldChg>
      <pc:sldChg chg="addSp delSp modSp new mod modClrScheme chgLayout modNotesTx">
        <pc:chgData name="Weifeng Xu" userId="e7aed605-a3dd-4d5a-a692-a87037af107b" providerId="ADAL" clId="{AA256C9C-DD0A-4A24-AECC-DADA2E819996}" dt="2021-03-04T20:02:26.656" v="9210" actId="5793"/>
        <pc:sldMkLst>
          <pc:docMk/>
          <pc:sldMk cId="2446382234" sldId="319"/>
        </pc:sldMkLst>
        <pc:spChg chg="del">
          <ac:chgData name="Weifeng Xu" userId="e7aed605-a3dd-4d5a-a692-a87037af107b" providerId="ADAL" clId="{AA256C9C-DD0A-4A24-AECC-DADA2E819996}" dt="2021-03-04T19:58:55.256" v="9167" actId="700"/>
          <ac:spMkLst>
            <pc:docMk/>
            <pc:sldMk cId="2446382234" sldId="319"/>
            <ac:spMk id="2" creationId="{B3A1CC81-48E9-4320-AC27-BD831670174F}"/>
          </ac:spMkLst>
        </pc:spChg>
        <pc:spChg chg="del">
          <ac:chgData name="Weifeng Xu" userId="e7aed605-a3dd-4d5a-a692-a87037af107b" providerId="ADAL" clId="{AA256C9C-DD0A-4A24-AECC-DADA2E819996}" dt="2021-03-04T19:58:55.256" v="9167" actId="700"/>
          <ac:spMkLst>
            <pc:docMk/>
            <pc:sldMk cId="2446382234" sldId="319"/>
            <ac:spMk id="3" creationId="{C70B6553-6E87-46CA-9834-EC7AC2635A49}"/>
          </ac:spMkLst>
        </pc:spChg>
        <pc:spChg chg="add mod">
          <ac:chgData name="Weifeng Xu" userId="e7aed605-a3dd-4d5a-a692-a87037af107b" providerId="ADAL" clId="{AA256C9C-DD0A-4A24-AECC-DADA2E819996}" dt="2021-03-04T20:02:26.656" v="9210" actId="5793"/>
          <ac:spMkLst>
            <pc:docMk/>
            <pc:sldMk cId="2446382234" sldId="319"/>
            <ac:spMk id="5" creationId="{30F094FB-F93E-4D74-8CDE-BD9580E4F361}"/>
          </ac:spMkLst>
        </pc:spChg>
      </pc:sldChg>
      <pc:sldChg chg="addSp modSp new mod modNotesTx">
        <pc:chgData name="Weifeng Xu" userId="e7aed605-a3dd-4d5a-a692-a87037af107b" providerId="ADAL" clId="{AA256C9C-DD0A-4A24-AECC-DADA2E819996}" dt="2021-03-06T00:50:45.150" v="10627" actId="20577"/>
        <pc:sldMkLst>
          <pc:docMk/>
          <pc:sldMk cId="3877897741" sldId="320"/>
        </pc:sldMkLst>
        <pc:spChg chg="mod">
          <ac:chgData name="Weifeng Xu" userId="e7aed605-a3dd-4d5a-a692-a87037af107b" providerId="ADAL" clId="{AA256C9C-DD0A-4A24-AECC-DADA2E819996}" dt="2021-03-05T14:59:23.110" v="9863" actId="6549"/>
          <ac:spMkLst>
            <pc:docMk/>
            <pc:sldMk cId="3877897741" sldId="320"/>
            <ac:spMk id="2" creationId="{FC30C3BE-177E-44E4-B985-89413303236B}"/>
          </ac:spMkLst>
        </pc:spChg>
        <pc:spChg chg="mod">
          <ac:chgData name="Weifeng Xu" userId="e7aed605-a3dd-4d5a-a692-a87037af107b" providerId="ADAL" clId="{AA256C9C-DD0A-4A24-AECC-DADA2E819996}" dt="2021-03-06T00:50:45.150" v="10627" actId="20577"/>
          <ac:spMkLst>
            <pc:docMk/>
            <pc:sldMk cId="3877897741" sldId="320"/>
            <ac:spMk id="3" creationId="{E8CFAC1E-B668-4786-B986-A34B2682167E}"/>
          </ac:spMkLst>
        </pc:spChg>
        <pc:spChg chg="add mod">
          <ac:chgData name="Weifeng Xu" userId="e7aed605-a3dd-4d5a-a692-a87037af107b" providerId="ADAL" clId="{AA256C9C-DD0A-4A24-AECC-DADA2E819996}" dt="2021-03-04T22:12:01.478" v="9717" actId="1076"/>
          <ac:spMkLst>
            <pc:docMk/>
            <pc:sldMk cId="3877897741" sldId="320"/>
            <ac:spMk id="5" creationId="{18D857D7-5551-4ECC-9C27-E5E73A583D7F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6T00:50:35.757" v="10621" actId="207"/>
        <pc:sldMkLst>
          <pc:docMk/>
          <pc:sldMk cId="926804527" sldId="321"/>
        </pc:sldMkLst>
        <pc:spChg chg="del">
          <ac:chgData name="Weifeng Xu" userId="e7aed605-a3dd-4d5a-a692-a87037af107b" providerId="ADAL" clId="{AA256C9C-DD0A-4A24-AECC-DADA2E819996}" dt="2021-03-05T15:01:02.745" v="9865" actId="700"/>
          <ac:spMkLst>
            <pc:docMk/>
            <pc:sldMk cId="926804527" sldId="321"/>
            <ac:spMk id="2" creationId="{E7D7F251-2AD4-4188-ADC2-602D9FA513B4}"/>
          </ac:spMkLst>
        </pc:spChg>
        <pc:spChg chg="del">
          <ac:chgData name="Weifeng Xu" userId="e7aed605-a3dd-4d5a-a692-a87037af107b" providerId="ADAL" clId="{AA256C9C-DD0A-4A24-AECC-DADA2E819996}" dt="2021-03-05T15:01:02.745" v="9865" actId="700"/>
          <ac:spMkLst>
            <pc:docMk/>
            <pc:sldMk cId="926804527" sldId="321"/>
            <ac:spMk id="3" creationId="{8AC74C73-C79E-42DF-85A8-704474E9F9D0}"/>
          </ac:spMkLst>
        </pc:spChg>
        <pc:spChg chg="add mod">
          <ac:chgData name="Weifeng Xu" userId="e7aed605-a3dd-4d5a-a692-a87037af107b" providerId="ADAL" clId="{AA256C9C-DD0A-4A24-AECC-DADA2E819996}" dt="2021-03-06T00:50:35.757" v="10621" actId="207"/>
          <ac:spMkLst>
            <pc:docMk/>
            <pc:sldMk cId="926804527" sldId="321"/>
            <ac:spMk id="10" creationId="{DF78FD88-9210-403C-BDF5-0F199A8A0056}"/>
          </ac:spMkLst>
        </pc:spChg>
        <pc:spChg chg="add mod">
          <ac:chgData name="Weifeng Xu" userId="e7aed605-a3dd-4d5a-a692-a87037af107b" providerId="ADAL" clId="{AA256C9C-DD0A-4A24-AECC-DADA2E819996}" dt="2021-03-05T19:46:20.855" v="10018" actId="114"/>
          <ac:spMkLst>
            <pc:docMk/>
            <pc:sldMk cId="926804527" sldId="321"/>
            <ac:spMk id="14" creationId="{A37ECA0B-3964-4365-BD61-2E3FBC9BFC02}"/>
          </ac:spMkLst>
        </pc:spChg>
        <pc:picChg chg="add mod">
          <ac:chgData name="Weifeng Xu" userId="e7aed605-a3dd-4d5a-a692-a87037af107b" providerId="ADAL" clId="{AA256C9C-DD0A-4A24-AECC-DADA2E819996}" dt="2021-03-05T19:32:56.317" v="9882" actId="1076"/>
          <ac:picMkLst>
            <pc:docMk/>
            <pc:sldMk cId="926804527" sldId="321"/>
            <ac:picMk id="3" creationId="{C4FFFF74-2B81-41AD-8B03-C7FE75BACBF8}"/>
          </ac:picMkLst>
        </pc:picChg>
        <pc:picChg chg="add mod">
          <ac:chgData name="Weifeng Xu" userId="e7aed605-a3dd-4d5a-a692-a87037af107b" providerId="ADAL" clId="{AA256C9C-DD0A-4A24-AECC-DADA2E819996}" dt="2021-03-05T19:32:51.697" v="9880" actId="1076"/>
          <ac:picMkLst>
            <pc:docMk/>
            <pc:sldMk cId="926804527" sldId="321"/>
            <ac:picMk id="5" creationId="{0843C77F-46AB-4792-BF43-CDE0B0F1631C}"/>
          </ac:picMkLst>
        </pc:picChg>
        <pc:picChg chg="add mod">
          <ac:chgData name="Weifeng Xu" userId="e7aed605-a3dd-4d5a-a692-a87037af107b" providerId="ADAL" clId="{AA256C9C-DD0A-4A24-AECC-DADA2E819996}" dt="2021-03-05T19:33:28.409" v="9887" actId="1440"/>
          <ac:picMkLst>
            <pc:docMk/>
            <pc:sldMk cId="926804527" sldId="321"/>
            <ac:picMk id="9" creationId="{22BFF30B-6415-4856-BC8B-7694701BD1C0}"/>
          </ac:picMkLst>
        </pc:picChg>
        <pc:cxnChg chg="add mod">
          <ac:chgData name="Weifeng Xu" userId="e7aed605-a3dd-4d5a-a692-a87037af107b" providerId="ADAL" clId="{AA256C9C-DD0A-4A24-AECC-DADA2E819996}" dt="2021-03-05T19:32:59.133" v="9883" actId="14100"/>
          <ac:cxnSpMkLst>
            <pc:docMk/>
            <pc:sldMk cId="926804527" sldId="321"/>
            <ac:cxnSpMk id="6" creationId="{EA176E25-4E03-4FD9-8A02-A1E9B1FB567D}"/>
          </ac:cxnSpMkLst>
        </pc:cxnChg>
        <pc:cxnChg chg="add mod">
          <ac:chgData name="Weifeng Xu" userId="e7aed605-a3dd-4d5a-a692-a87037af107b" providerId="ADAL" clId="{AA256C9C-DD0A-4A24-AECC-DADA2E819996}" dt="2021-03-05T19:33:41.835" v="9890" actId="14100"/>
          <ac:cxnSpMkLst>
            <pc:docMk/>
            <pc:sldMk cId="926804527" sldId="321"/>
            <ac:cxnSpMk id="12" creationId="{ACD10356-51A3-469B-8C8F-88817F502E8E}"/>
          </ac:cxnSpMkLst>
        </pc:cxnChg>
      </pc:sldChg>
      <pc:sldChg chg="addSp modSp new mod modNotesTx">
        <pc:chgData name="Weifeng Xu" userId="e7aed605-a3dd-4d5a-a692-a87037af107b" providerId="ADAL" clId="{AA256C9C-DD0A-4A24-AECC-DADA2E819996}" dt="2021-03-05T19:56:00.535" v="10087" actId="1076"/>
        <pc:sldMkLst>
          <pc:docMk/>
          <pc:sldMk cId="3506800452" sldId="322"/>
        </pc:sldMkLst>
        <pc:spChg chg="add mod">
          <ac:chgData name="Weifeng Xu" userId="e7aed605-a3dd-4d5a-a692-a87037af107b" providerId="ADAL" clId="{AA256C9C-DD0A-4A24-AECC-DADA2E819996}" dt="2021-03-05T19:56:00.535" v="10087" actId="1076"/>
          <ac:spMkLst>
            <pc:docMk/>
            <pc:sldMk cId="3506800452" sldId="322"/>
            <ac:spMk id="4" creationId="{576AF58F-0844-4457-840F-0BC01EBB4A8F}"/>
          </ac:spMkLst>
        </pc:spChg>
        <pc:picChg chg="add mod">
          <ac:chgData name="Weifeng Xu" userId="e7aed605-a3dd-4d5a-a692-a87037af107b" providerId="ADAL" clId="{AA256C9C-DD0A-4A24-AECC-DADA2E819996}" dt="2021-03-05T19:55:20.697" v="10026" actId="1076"/>
          <ac:picMkLst>
            <pc:docMk/>
            <pc:sldMk cId="3506800452" sldId="322"/>
            <ac:picMk id="3" creationId="{67810B44-2F80-4642-AB22-57FF22D26696}"/>
          </ac:picMkLst>
        </pc:picChg>
      </pc:sldChg>
      <pc:sldChg chg="addSp delSp modSp new mod setBg modClrScheme setClrOvrMap chgLayout">
        <pc:chgData name="Weifeng Xu" userId="e7aed605-a3dd-4d5a-a692-a87037af107b" providerId="ADAL" clId="{AA256C9C-DD0A-4A24-AECC-DADA2E819996}" dt="2021-03-05T20:35:18.409" v="10151" actId="20577"/>
        <pc:sldMkLst>
          <pc:docMk/>
          <pc:sldMk cId="1212472519" sldId="323"/>
        </pc:sldMkLst>
        <pc:spChg chg="del mod ord">
          <ac:chgData name="Weifeng Xu" userId="e7aed605-a3dd-4d5a-a692-a87037af107b" providerId="ADAL" clId="{AA256C9C-DD0A-4A24-AECC-DADA2E819996}" dt="2021-03-05T20:27:44.242" v="10089" actId="700"/>
          <ac:spMkLst>
            <pc:docMk/>
            <pc:sldMk cId="1212472519" sldId="323"/>
            <ac:spMk id="2" creationId="{66ADCCB0-EDF7-47D1-BEB5-8274C636AB5C}"/>
          </ac:spMkLst>
        </pc:spChg>
        <pc:spChg chg="del mod ord">
          <ac:chgData name="Weifeng Xu" userId="e7aed605-a3dd-4d5a-a692-a87037af107b" providerId="ADAL" clId="{AA256C9C-DD0A-4A24-AECC-DADA2E819996}" dt="2021-03-05T20:27:44.242" v="10089" actId="700"/>
          <ac:spMkLst>
            <pc:docMk/>
            <pc:sldMk cId="1212472519" sldId="323"/>
            <ac:spMk id="3" creationId="{C9F62FA0-1240-4C90-A641-B2AC6BB1EB0B}"/>
          </ac:spMkLst>
        </pc:spChg>
        <pc:spChg chg="add mod ord">
          <ac:chgData name="Weifeng Xu" userId="e7aed605-a3dd-4d5a-a692-a87037af107b" providerId="ADAL" clId="{AA256C9C-DD0A-4A24-AECC-DADA2E819996}" dt="2021-03-05T20:34:57.270" v="10145" actId="26606"/>
          <ac:spMkLst>
            <pc:docMk/>
            <pc:sldMk cId="1212472519" sldId="323"/>
            <ac:spMk id="4" creationId="{9B715B9B-7239-42B1-8017-A362CB67A0E5}"/>
          </ac:spMkLst>
        </pc:spChg>
        <pc:spChg chg="add mod ord">
          <ac:chgData name="Weifeng Xu" userId="e7aed605-a3dd-4d5a-a692-a87037af107b" providerId="ADAL" clId="{AA256C9C-DD0A-4A24-AECC-DADA2E819996}" dt="2021-03-05T20:35:18.409" v="10151" actId="20577"/>
          <ac:spMkLst>
            <pc:docMk/>
            <pc:sldMk cId="1212472519" sldId="323"/>
            <ac:spMk id="5" creationId="{4609788C-24F7-4964-86DD-634A2D22FBE5}"/>
          </ac:spMkLst>
        </pc:spChg>
        <pc:spChg chg="add">
          <ac:chgData name="Weifeng Xu" userId="e7aed605-a3dd-4d5a-a692-a87037af107b" providerId="ADAL" clId="{AA256C9C-DD0A-4A24-AECC-DADA2E819996}" dt="2021-03-05T20:34:57.270" v="10145" actId="26606"/>
          <ac:spMkLst>
            <pc:docMk/>
            <pc:sldMk cId="1212472519" sldId="323"/>
            <ac:spMk id="11" creationId="{F2B38F72-8FC4-4001-8C67-FA6B86DEC767}"/>
          </ac:spMkLst>
        </pc:spChg>
        <pc:picChg chg="add mod">
          <ac:chgData name="Weifeng Xu" userId="e7aed605-a3dd-4d5a-a692-a87037af107b" providerId="ADAL" clId="{AA256C9C-DD0A-4A24-AECC-DADA2E819996}" dt="2021-03-05T20:34:57.270" v="10145" actId="26606"/>
          <ac:picMkLst>
            <pc:docMk/>
            <pc:sldMk cId="1212472519" sldId="323"/>
            <ac:picMk id="6" creationId="{988FD205-89C1-4EB1-B374-0619857D2DE7}"/>
          </ac:picMkLst>
        </pc:picChg>
      </pc:sldChg>
      <pc:sldChg chg="addSp delSp modSp add mod">
        <pc:chgData name="Weifeng Xu" userId="e7aed605-a3dd-4d5a-a692-a87037af107b" providerId="ADAL" clId="{AA256C9C-DD0A-4A24-AECC-DADA2E819996}" dt="2021-03-05T21:11:48.534" v="10307" actId="1076"/>
        <pc:sldMkLst>
          <pc:docMk/>
          <pc:sldMk cId="1474958626" sldId="324"/>
        </pc:sldMkLst>
        <pc:spChg chg="mod">
          <ac:chgData name="Weifeng Xu" userId="e7aed605-a3dd-4d5a-a692-a87037af107b" providerId="ADAL" clId="{AA256C9C-DD0A-4A24-AECC-DADA2E819996}" dt="2021-03-05T21:04:00.509" v="10233" actId="20577"/>
          <ac:spMkLst>
            <pc:docMk/>
            <pc:sldMk cId="1474958626" sldId="324"/>
            <ac:spMk id="2" creationId="{CBEE1C5B-C062-438C-A521-260C194F415F}"/>
          </ac:spMkLst>
        </pc:spChg>
        <pc:spChg chg="mod">
          <ac:chgData name="Weifeng Xu" userId="e7aed605-a3dd-4d5a-a692-a87037af107b" providerId="ADAL" clId="{AA256C9C-DD0A-4A24-AECC-DADA2E819996}" dt="2021-03-05T21:11:47.079" v="10306" actId="14100"/>
          <ac:spMkLst>
            <pc:docMk/>
            <pc:sldMk cId="1474958626" sldId="324"/>
            <ac:spMk id="4" creationId="{801A7380-951B-4617-9F33-2B2F70105770}"/>
          </ac:spMkLst>
        </pc:spChg>
        <pc:spChg chg="add">
          <ac:chgData name="Weifeng Xu" userId="e7aed605-a3dd-4d5a-a692-a87037af107b" providerId="ADAL" clId="{AA256C9C-DD0A-4A24-AECC-DADA2E819996}" dt="2021-03-05T21:04:14.500" v="10236"/>
          <ac:spMkLst>
            <pc:docMk/>
            <pc:sldMk cId="1474958626" sldId="324"/>
            <ac:spMk id="5" creationId="{D38FFF3B-9F32-4459-BBBB-016ACA3C1C41}"/>
          </ac:spMkLst>
        </pc:spChg>
        <pc:picChg chg="del">
          <ac:chgData name="Weifeng Xu" userId="e7aed605-a3dd-4d5a-a692-a87037af107b" providerId="ADAL" clId="{AA256C9C-DD0A-4A24-AECC-DADA2E819996}" dt="2021-03-05T21:04:13.548" v="10235" actId="478"/>
          <ac:picMkLst>
            <pc:docMk/>
            <pc:sldMk cId="1474958626" sldId="324"/>
            <ac:picMk id="3" creationId="{1E22D123-496D-42EB-9A6B-91D499E601E7}"/>
          </ac:picMkLst>
        </pc:picChg>
        <pc:picChg chg="add mod modCrop">
          <ac:chgData name="Weifeng Xu" userId="e7aed605-a3dd-4d5a-a692-a87037af107b" providerId="ADAL" clId="{AA256C9C-DD0A-4A24-AECC-DADA2E819996}" dt="2021-03-05T21:11:48.534" v="10307" actId="1076"/>
          <ac:picMkLst>
            <pc:docMk/>
            <pc:sldMk cId="1474958626" sldId="324"/>
            <ac:picMk id="6" creationId="{A5C05038-CDE9-469E-A558-0F12E19A9A54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3-05T21:18:43.715" v="10341" actId="20577"/>
        <pc:sldMkLst>
          <pc:docMk/>
          <pc:sldMk cId="953707264" sldId="325"/>
        </pc:sldMkLst>
        <pc:spChg chg="del">
          <ac:chgData name="Weifeng Xu" userId="e7aed605-a3dd-4d5a-a692-a87037af107b" providerId="ADAL" clId="{AA256C9C-DD0A-4A24-AECC-DADA2E819996}" dt="2021-03-05T21:13:30.423" v="10309" actId="700"/>
          <ac:spMkLst>
            <pc:docMk/>
            <pc:sldMk cId="953707264" sldId="325"/>
            <ac:spMk id="2" creationId="{D13A6155-8B44-4C04-83F7-7DE6351F3D0E}"/>
          </ac:spMkLst>
        </pc:spChg>
        <pc:spChg chg="del">
          <ac:chgData name="Weifeng Xu" userId="e7aed605-a3dd-4d5a-a692-a87037af107b" providerId="ADAL" clId="{AA256C9C-DD0A-4A24-AECC-DADA2E819996}" dt="2021-03-05T21:13:30.423" v="10309" actId="700"/>
          <ac:spMkLst>
            <pc:docMk/>
            <pc:sldMk cId="953707264" sldId="325"/>
            <ac:spMk id="3" creationId="{51113B5B-F038-49A1-8204-0CC9FAF3B179}"/>
          </ac:spMkLst>
        </pc:spChg>
        <pc:spChg chg="add mod">
          <ac:chgData name="Weifeng Xu" userId="e7aed605-a3dd-4d5a-a692-a87037af107b" providerId="ADAL" clId="{AA256C9C-DD0A-4A24-AECC-DADA2E819996}" dt="2021-03-05T21:18:43.715" v="10341" actId="20577"/>
          <ac:spMkLst>
            <pc:docMk/>
            <pc:sldMk cId="953707264" sldId="325"/>
            <ac:spMk id="5" creationId="{23BA6565-A1B4-49B3-BE2B-068F91720F96}"/>
          </ac:spMkLst>
        </pc:spChg>
        <pc:picChg chg="add mod">
          <ac:chgData name="Weifeng Xu" userId="e7aed605-a3dd-4d5a-a692-a87037af107b" providerId="ADAL" clId="{AA256C9C-DD0A-4A24-AECC-DADA2E819996}" dt="2021-03-05T21:14:58.225" v="10326" actId="1076"/>
          <ac:picMkLst>
            <pc:docMk/>
            <pc:sldMk cId="953707264" sldId="325"/>
            <ac:picMk id="6" creationId="{8934BDF7-B0FB-4D70-93B4-F0035CD58B17}"/>
          </ac:picMkLst>
        </pc:picChg>
      </pc:sldChg>
      <pc:sldChg chg="addSp modSp add mod">
        <pc:chgData name="Weifeng Xu" userId="e7aed605-a3dd-4d5a-a692-a87037af107b" providerId="ADAL" clId="{AA256C9C-DD0A-4A24-AECC-DADA2E819996}" dt="2021-03-05T21:21:44.231" v="10357" actId="6549"/>
        <pc:sldMkLst>
          <pc:docMk/>
          <pc:sldMk cId="4066713324" sldId="326"/>
        </pc:sldMkLst>
        <pc:spChg chg="mod">
          <ac:chgData name="Weifeng Xu" userId="e7aed605-a3dd-4d5a-a692-a87037af107b" providerId="ADAL" clId="{AA256C9C-DD0A-4A24-AECC-DADA2E819996}" dt="2021-03-05T21:21:44.231" v="10357" actId="6549"/>
          <ac:spMkLst>
            <pc:docMk/>
            <pc:sldMk cId="4066713324" sldId="326"/>
            <ac:spMk id="5" creationId="{23BA6565-A1B4-49B3-BE2B-068F91720F96}"/>
          </ac:spMkLst>
        </pc:spChg>
        <pc:picChg chg="add mod">
          <ac:chgData name="Weifeng Xu" userId="e7aed605-a3dd-4d5a-a692-a87037af107b" providerId="ADAL" clId="{AA256C9C-DD0A-4A24-AECC-DADA2E819996}" dt="2021-03-05T21:19:32.301" v="10348"/>
          <ac:picMkLst>
            <pc:docMk/>
            <pc:sldMk cId="4066713324" sldId="326"/>
            <ac:picMk id="3" creationId="{C1DB87E2-0501-4C57-A1C7-366AF9D85153}"/>
          </ac:picMkLst>
        </pc:picChg>
      </pc:sldChg>
      <pc:sldChg chg="addSp modSp add mod">
        <pc:chgData name="Weifeng Xu" userId="e7aed605-a3dd-4d5a-a692-a87037af107b" providerId="ADAL" clId="{AA256C9C-DD0A-4A24-AECC-DADA2E819996}" dt="2021-03-05T21:46:05.551" v="10469" actId="1076"/>
        <pc:sldMkLst>
          <pc:docMk/>
          <pc:sldMk cId="1895418146" sldId="327"/>
        </pc:sldMkLst>
        <pc:spChg chg="mod">
          <ac:chgData name="Weifeng Xu" userId="e7aed605-a3dd-4d5a-a692-a87037af107b" providerId="ADAL" clId="{AA256C9C-DD0A-4A24-AECC-DADA2E819996}" dt="2021-03-05T21:29:22.397" v="10419" actId="20577"/>
          <ac:spMkLst>
            <pc:docMk/>
            <pc:sldMk cId="1895418146" sldId="327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1:45:00.707" v="10464" actId="27636"/>
          <ac:spMkLst>
            <pc:docMk/>
            <pc:sldMk cId="1895418146" sldId="327"/>
            <ac:spMk id="3" creationId="{B135DCB7-DD4E-4793-B040-EBB15CD7ED85}"/>
          </ac:spMkLst>
        </pc:spChg>
        <pc:spChg chg="mod">
          <ac:chgData name="Weifeng Xu" userId="e7aed605-a3dd-4d5a-a692-a87037af107b" providerId="ADAL" clId="{AA256C9C-DD0A-4A24-AECC-DADA2E819996}" dt="2021-03-05T21:44:52.926" v="10460" actId="1076"/>
          <ac:spMkLst>
            <pc:docMk/>
            <pc:sldMk cId="1895418146" sldId="327"/>
            <ac:spMk id="6" creationId="{AA7022F6-8235-429C-BEB9-6A6775AD4ACF}"/>
          </ac:spMkLst>
        </pc:spChg>
        <pc:picChg chg="add mod modCrop">
          <ac:chgData name="Weifeng Xu" userId="e7aed605-a3dd-4d5a-a692-a87037af107b" providerId="ADAL" clId="{AA256C9C-DD0A-4A24-AECC-DADA2E819996}" dt="2021-03-05T21:46:05.551" v="10469" actId="1076"/>
          <ac:picMkLst>
            <pc:docMk/>
            <pc:sldMk cId="1895418146" sldId="327"/>
            <ac:picMk id="4" creationId="{7E748CF1-54B4-49BD-B42A-6CED055FE337}"/>
          </ac:picMkLst>
        </pc:picChg>
      </pc:sldChg>
      <pc:sldChg chg="add del">
        <pc:chgData name="Weifeng Xu" userId="e7aed605-a3dd-4d5a-a692-a87037af107b" providerId="ADAL" clId="{AA256C9C-DD0A-4A24-AECC-DADA2E819996}" dt="2021-03-05T21:14:24.595" v="10320"/>
        <pc:sldMkLst>
          <pc:docMk/>
          <pc:sldMk cId="3544567058" sldId="327"/>
        </pc:sldMkLst>
      </pc:sldChg>
      <pc:sldChg chg="delSp modSp add mod">
        <pc:chgData name="Weifeng Xu" userId="e7aed605-a3dd-4d5a-a692-a87037af107b" providerId="ADAL" clId="{AA256C9C-DD0A-4A24-AECC-DADA2E819996}" dt="2021-03-05T22:17:35.143" v="10563" actId="20577"/>
        <pc:sldMkLst>
          <pc:docMk/>
          <pc:sldMk cId="1077324671" sldId="328"/>
        </pc:sldMkLst>
        <pc:spChg chg="mod">
          <ac:chgData name="Weifeng Xu" userId="e7aed605-a3dd-4d5a-a692-a87037af107b" providerId="ADAL" clId="{AA256C9C-DD0A-4A24-AECC-DADA2E819996}" dt="2021-03-05T22:17:23.680" v="10561" actId="20577"/>
          <ac:spMkLst>
            <pc:docMk/>
            <pc:sldMk cId="1077324671" sldId="328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2:17:35.143" v="10563" actId="20577"/>
          <ac:spMkLst>
            <pc:docMk/>
            <pc:sldMk cId="1077324671" sldId="328"/>
            <ac:spMk id="3" creationId="{B135DCB7-DD4E-4793-B040-EBB15CD7ED85}"/>
          </ac:spMkLst>
        </pc:spChg>
        <pc:picChg chg="del">
          <ac:chgData name="Weifeng Xu" userId="e7aed605-a3dd-4d5a-a692-a87037af107b" providerId="ADAL" clId="{AA256C9C-DD0A-4A24-AECC-DADA2E819996}" dt="2021-03-05T22:14:09.540" v="10531" actId="478"/>
          <ac:picMkLst>
            <pc:docMk/>
            <pc:sldMk cId="1077324671" sldId="328"/>
            <ac:picMk id="4" creationId="{0491EB55-8A6B-4F58-A966-14E89C8B38E4}"/>
          </ac:picMkLst>
        </pc:picChg>
      </pc:sldChg>
      <pc:sldChg chg="addSp modSp new mod ord">
        <pc:chgData name="Weifeng Xu" userId="e7aed605-a3dd-4d5a-a692-a87037af107b" providerId="ADAL" clId="{AA256C9C-DD0A-4A24-AECC-DADA2E819996}" dt="2021-03-06T00:07:30.807" v="10565" actId="114"/>
        <pc:sldMkLst>
          <pc:docMk/>
          <pc:sldMk cId="4060086368" sldId="329"/>
        </pc:sldMkLst>
        <pc:spChg chg="mod">
          <ac:chgData name="Weifeng Xu" userId="e7aed605-a3dd-4d5a-a692-a87037af107b" providerId="ADAL" clId="{AA256C9C-DD0A-4A24-AECC-DADA2E819996}" dt="2021-03-05T22:07:03.469" v="10477" actId="20577"/>
          <ac:spMkLst>
            <pc:docMk/>
            <pc:sldMk cId="4060086368" sldId="329"/>
            <ac:spMk id="2" creationId="{40242B16-19A7-4A28-8F72-2EE3FDC2D37B}"/>
          </ac:spMkLst>
        </pc:spChg>
        <pc:spChg chg="mod">
          <ac:chgData name="Weifeng Xu" userId="e7aed605-a3dd-4d5a-a692-a87037af107b" providerId="ADAL" clId="{AA256C9C-DD0A-4A24-AECC-DADA2E819996}" dt="2021-03-06T00:07:30.807" v="10565" actId="114"/>
          <ac:spMkLst>
            <pc:docMk/>
            <pc:sldMk cId="4060086368" sldId="329"/>
            <ac:spMk id="3" creationId="{680AF3C0-45D7-400B-B1B3-9C3534E78B11}"/>
          </ac:spMkLst>
        </pc:spChg>
        <pc:picChg chg="add mod modCrop">
          <ac:chgData name="Weifeng Xu" userId="e7aed605-a3dd-4d5a-a692-a87037af107b" providerId="ADAL" clId="{AA256C9C-DD0A-4A24-AECC-DADA2E819996}" dt="2021-03-05T22:08:17.713" v="10490" actId="14100"/>
          <ac:picMkLst>
            <pc:docMk/>
            <pc:sldMk cId="4060086368" sldId="329"/>
            <ac:picMk id="4" creationId="{AE5079BD-356F-486C-9503-8969EDBB3066}"/>
          </ac:picMkLst>
        </pc:picChg>
      </pc:sldChg>
      <pc:sldChg chg="new del">
        <pc:chgData name="Weifeng Xu" userId="e7aed605-a3dd-4d5a-a692-a87037af107b" providerId="ADAL" clId="{AA256C9C-DD0A-4A24-AECC-DADA2E819996}" dt="2021-03-06T00:49:17.049" v="10596" actId="680"/>
        <pc:sldMkLst>
          <pc:docMk/>
          <pc:sldMk cId="1125489474" sldId="330"/>
        </pc:sldMkLst>
      </pc:sldChg>
    </pc:docChg>
  </pc:docChgLst>
  <pc:docChgLst>
    <pc:chgData name="Weifeng Xu" userId="e7aed605-a3dd-4d5a-a692-a87037af107b" providerId="ADAL" clId="{4DC338DC-19C7-41EB-B9B2-C1FF8A2AEED8}"/>
    <pc:docChg chg="undo custSel addSld delSld modSld">
      <pc:chgData name="Weifeng Xu" userId="e7aed605-a3dd-4d5a-a692-a87037af107b" providerId="ADAL" clId="{4DC338DC-19C7-41EB-B9B2-C1FF8A2AEED8}" dt="2021-03-12T14:19:00.952" v="78" actId="20577"/>
      <pc:docMkLst>
        <pc:docMk/>
      </pc:docMkLst>
      <pc:sldChg chg="del">
        <pc:chgData name="Weifeng Xu" userId="e7aed605-a3dd-4d5a-a692-a87037af107b" providerId="ADAL" clId="{4DC338DC-19C7-41EB-B9B2-C1FF8A2AEED8}" dt="2021-03-06T01:15:55.818" v="0" actId="47"/>
        <pc:sldMkLst>
          <pc:docMk/>
          <pc:sldMk cId="2783025053" sldId="287"/>
        </pc:sldMkLst>
      </pc:sldChg>
      <pc:sldChg chg="del">
        <pc:chgData name="Weifeng Xu" userId="e7aed605-a3dd-4d5a-a692-a87037af107b" providerId="ADAL" clId="{4DC338DC-19C7-41EB-B9B2-C1FF8A2AEED8}" dt="2021-03-06T01:15:58.325" v="6" actId="47"/>
        <pc:sldMkLst>
          <pc:docMk/>
          <pc:sldMk cId="114776636" sldId="288"/>
        </pc:sldMkLst>
      </pc:sldChg>
      <pc:sldChg chg="del">
        <pc:chgData name="Weifeng Xu" userId="e7aed605-a3dd-4d5a-a692-a87037af107b" providerId="ADAL" clId="{4DC338DC-19C7-41EB-B9B2-C1FF8A2AEED8}" dt="2021-03-06T01:15:56.509" v="1" actId="47"/>
        <pc:sldMkLst>
          <pc:docMk/>
          <pc:sldMk cId="1757879576" sldId="293"/>
        </pc:sldMkLst>
      </pc:sldChg>
      <pc:sldChg chg="del">
        <pc:chgData name="Weifeng Xu" userId="e7aed605-a3dd-4d5a-a692-a87037af107b" providerId="ADAL" clId="{4DC338DC-19C7-41EB-B9B2-C1FF8A2AEED8}" dt="2021-03-06T01:15:56.918" v="2" actId="47"/>
        <pc:sldMkLst>
          <pc:docMk/>
          <pc:sldMk cId="2207446241" sldId="294"/>
        </pc:sldMkLst>
      </pc:sldChg>
      <pc:sldChg chg="del">
        <pc:chgData name="Weifeng Xu" userId="e7aed605-a3dd-4d5a-a692-a87037af107b" providerId="ADAL" clId="{4DC338DC-19C7-41EB-B9B2-C1FF8A2AEED8}" dt="2021-03-06T01:15:57.141" v="3" actId="47"/>
        <pc:sldMkLst>
          <pc:docMk/>
          <pc:sldMk cId="2224677796" sldId="297"/>
        </pc:sldMkLst>
      </pc:sldChg>
      <pc:sldChg chg="del">
        <pc:chgData name="Weifeng Xu" userId="e7aed605-a3dd-4d5a-a692-a87037af107b" providerId="ADAL" clId="{4DC338DC-19C7-41EB-B9B2-C1FF8A2AEED8}" dt="2021-03-06T01:15:57.352" v="4" actId="47"/>
        <pc:sldMkLst>
          <pc:docMk/>
          <pc:sldMk cId="1105583169" sldId="298"/>
        </pc:sldMkLst>
      </pc:sldChg>
      <pc:sldChg chg="del">
        <pc:chgData name="Weifeng Xu" userId="e7aed605-a3dd-4d5a-a692-a87037af107b" providerId="ADAL" clId="{4DC338DC-19C7-41EB-B9B2-C1FF8A2AEED8}" dt="2021-03-06T01:15:57.773" v="5" actId="47"/>
        <pc:sldMkLst>
          <pc:docMk/>
          <pc:sldMk cId="3471057309" sldId="299"/>
        </pc:sldMkLst>
      </pc:sldChg>
      <pc:sldChg chg="del">
        <pc:chgData name="Weifeng Xu" userId="e7aed605-a3dd-4d5a-a692-a87037af107b" providerId="ADAL" clId="{4DC338DC-19C7-41EB-B9B2-C1FF8A2AEED8}" dt="2021-03-06T01:15:58.558" v="7" actId="47"/>
        <pc:sldMkLst>
          <pc:docMk/>
          <pc:sldMk cId="877061006" sldId="300"/>
        </pc:sldMkLst>
      </pc:sldChg>
      <pc:sldChg chg="del">
        <pc:chgData name="Weifeng Xu" userId="e7aed605-a3dd-4d5a-a692-a87037af107b" providerId="ADAL" clId="{4DC338DC-19C7-41EB-B9B2-C1FF8A2AEED8}" dt="2021-03-06T01:15:58.739" v="8" actId="47"/>
        <pc:sldMkLst>
          <pc:docMk/>
          <pc:sldMk cId="2343196982" sldId="301"/>
        </pc:sldMkLst>
      </pc:sldChg>
      <pc:sldChg chg="del">
        <pc:chgData name="Weifeng Xu" userId="e7aed605-a3dd-4d5a-a692-a87037af107b" providerId="ADAL" clId="{4DC338DC-19C7-41EB-B9B2-C1FF8A2AEED8}" dt="2021-03-06T01:16:00.971" v="17" actId="47"/>
        <pc:sldMkLst>
          <pc:docMk/>
          <pc:sldMk cId="493733997" sldId="302"/>
        </pc:sldMkLst>
      </pc:sldChg>
      <pc:sldChg chg="del">
        <pc:chgData name="Weifeng Xu" userId="e7aed605-a3dd-4d5a-a692-a87037af107b" providerId="ADAL" clId="{4DC338DC-19C7-41EB-B9B2-C1FF8A2AEED8}" dt="2021-03-06T01:15:58.930" v="9" actId="47"/>
        <pc:sldMkLst>
          <pc:docMk/>
          <pc:sldMk cId="3476121000" sldId="303"/>
        </pc:sldMkLst>
      </pc:sldChg>
      <pc:sldChg chg="modSp mod">
        <pc:chgData name="Weifeng Xu" userId="e7aed605-a3dd-4d5a-a692-a87037af107b" providerId="ADAL" clId="{4DC338DC-19C7-41EB-B9B2-C1FF8A2AEED8}" dt="2021-03-12T14:19:00.952" v="78" actId="20577"/>
        <pc:sldMkLst>
          <pc:docMk/>
          <pc:sldMk cId="53763807" sldId="304"/>
        </pc:sldMkLst>
        <pc:spChg chg="mod">
          <ac:chgData name="Weifeng Xu" userId="e7aed605-a3dd-4d5a-a692-a87037af107b" providerId="ADAL" clId="{4DC338DC-19C7-41EB-B9B2-C1FF8A2AEED8}" dt="2021-03-12T14:19:00.952" v="78" actId="20577"/>
          <ac:spMkLst>
            <pc:docMk/>
            <pc:sldMk cId="53763807" sldId="304"/>
            <ac:spMk id="3" creationId="{A3F11A12-9485-4153-BFC0-B274B7516E20}"/>
          </ac:spMkLst>
        </pc:spChg>
      </pc:sldChg>
      <pc:sldChg chg="del">
        <pc:chgData name="Weifeng Xu" userId="e7aed605-a3dd-4d5a-a692-a87037af107b" providerId="ADAL" clId="{4DC338DC-19C7-41EB-B9B2-C1FF8A2AEED8}" dt="2021-03-06T01:15:59.145" v="10" actId="47"/>
        <pc:sldMkLst>
          <pc:docMk/>
          <pc:sldMk cId="1618462415" sldId="305"/>
        </pc:sldMkLst>
      </pc:sldChg>
      <pc:sldChg chg="del">
        <pc:chgData name="Weifeng Xu" userId="e7aed605-a3dd-4d5a-a692-a87037af107b" providerId="ADAL" clId="{4DC338DC-19C7-41EB-B9B2-C1FF8A2AEED8}" dt="2021-03-06T01:15:59.352" v="11" actId="47"/>
        <pc:sldMkLst>
          <pc:docMk/>
          <pc:sldMk cId="180323046" sldId="306"/>
        </pc:sldMkLst>
      </pc:sldChg>
      <pc:sldChg chg="del">
        <pc:chgData name="Weifeng Xu" userId="e7aed605-a3dd-4d5a-a692-a87037af107b" providerId="ADAL" clId="{4DC338DC-19C7-41EB-B9B2-C1FF8A2AEED8}" dt="2021-03-06T01:16:00.758" v="16" actId="47"/>
        <pc:sldMkLst>
          <pc:docMk/>
          <pc:sldMk cId="3237227748" sldId="307"/>
        </pc:sldMkLst>
      </pc:sldChg>
      <pc:sldChg chg="del">
        <pc:chgData name="Weifeng Xu" userId="e7aed605-a3dd-4d5a-a692-a87037af107b" providerId="ADAL" clId="{4DC338DC-19C7-41EB-B9B2-C1FF8A2AEED8}" dt="2021-03-06T01:16:01.189" v="18" actId="47"/>
        <pc:sldMkLst>
          <pc:docMk/>
          <pc:sldMk cId="1577270902" sldId="308"/>
        </pc:sldMkLst>
      </pc:sldChg>
      <pc:sldChg chg="del">
        <pc:chgData name="Weifeng Xu" userId="e7aed605-a3dd-4d5a-a692-a87037af107b" providerId="ADAL" clId="{4DC338DC-19C7-41EB-B9B2-C1FF8A2AEED8}" dt="2021-03-06T01:16:02.209" v="21" actId="47"/>
        <pc:sldMkLst>
          <pc:docMk/>
          <pc:sldMk cId="181172030" sldId="309"/>
        </pc:sldMkLst>
      </pc:sldChg>
      <pc:sldChg chg="del">
        <pc:chgData name="Weifeng Xu" userId="e7aed605-a3dd-4d5a-a692-a87037af107b" providerId="ADAL" clId="{4DC338DC-19C7-41EB-B9B2-C1FF8A2AEED8}" dt="2021-03-06T01:16:01.572" v="19" actId="47"/>
        <pc:sldMkLst>
          <pc:docMk/>
          <pc:sldMk cId="1809058598" sldId="310"/>
        </pc:sldMkLst>
      </pc:sldChg>
      <pc:sldChg chg="del">
        <pc:chgData name="Weifeng Xu" userId="e7aed605-a3dd-4d5a-a692-a87037af107b" providerId="ADAL" clId="{4DC338DC-19C7-41EB-B9B2-C1FF8A2AEED8}" dt="2021-03-06T01:16:01.968" v="20" actId="47"/>
        <pc:sldMkLst>
          <pc:docMk/>
          <pc:sldMk cId="4192303" sldId="311"/>
        </pc:sldMkLst>
      </pc:sldChg>
      <pc:sldChg chg="del">
        <pc:chgData name="Weifeng Xu" userId="e7aed605-a3dd-4d5a-a692-a87037af107b" providerId="ADAL" clId="{4DC338DC-19C7-41EB-B9B2-C1FF8A2AEED8}" dt="2021-03-06T01:15:59.634" v="12" actId="47"/>
        <pc:sldMkLst>
          <pc:docMk/>
          <pc:sldMk cId="591621681" sldId="312"/>
        </pc:sldMkLst>
      </pc:sldChg>
      <pc:sldChg chg="del">
        <pc:chgData name="Weifeng Xu" userId="e7aed605-a3dd-4d5a-a692-a87037af107b" providerId="ADAL" clId="{4DC338DC-19C7-41EB-B9B2-C1FF8A2AEED8}" dt="2021-03-06T01:15:59.941" v="13" actId="47"/>
        <pc:sldMkLst>
          <pc:docMk/>
          <pc:sldMk cId="214490323" sldId="313"/>
        </pc:sldMkLst>
      </pc:sldChg>
      <pc:sldChg chg="del">
        <pc:chgData name="Weifeng Xu" userId="e7aed605-a3dd-4d5a-a692-a87037af107b" providerId="ADAL" clId="{4DC338DC-19C7-41EB-B9B2-C1FF8A2AEED8}" dt="2021-03-06T01:16:00.176" v="14" actId="47"/>
        <pc:sldMkLst>
          <pc:docMk/>
          <pc:sldMk cId="3337387503" sldId="318"/>
        </pc:sldMkLst>
      </pc:sldChg>
      <pc:sldChg chg="del">
        <pc:chgData name="Weifeng Xu" userId="e7aed605-a3dd-4d5a-a692-a87037af107b" providerId="ADAL" clId="{4DC338DC-19C7-41EB-B9B2-C1FF8A2AEED8}" dt="2021-03-06T01:16:00.511" v="15" actId="47"/>
        <pc:sldMkLst>
          <pc:docMk/>
          <pc:sldMk cId="2446382234" sldId="319"/>
        </pc:sldMkLst>
      </pc:sldChg>
      <pc:sldChg chg="del">
        <pc:chgData name="Weifeng Xu" userId="e7aed605-a3dd-4d5a-a692-a87037af107b" providerId="ADAL" clId="{4DC338DC-19C7-41EB-B9B2-C1FF8A2AEED8}" dt="2021-03-06T01:16:02.572" v="22" actId="47"/>
        <pc:sldMkLst>
          <pc:docMk/>
          <pc:sldMk cId="3877897741" sldId="320"/>
        </pc:sldMkLst>
      </pc:sldChg>
      <pc:sldChg chg="del">
        <pc:chgData name="Weifeng Xu" userId="e7aed605-a3dd-4d5a-a692-a87037af107b" providerId="ADAL" clId="{4DC338DC-19C7-41EB-B9B2-C1FF8A2AEED8}" dt="2021-03-06T01:16:02.772" v="23" actId="47"/>
        <pc:sldMkLst>
          <pc:docMk/>
          <pc:sldMk cId="926804527" sldId="321"/>
        </pc:sldMkLst>
      </pc:sldChg>
      <pc:sldChg chg="add del">
        <pc:chgData name="Weifeng Xu" userId="e7aed605-a3dd-4d5a-a692-a87037af107b" providerId="ADAL" clId="{4DC338DC-19C7-41EB-B9B2-C1FF8A2AEED8}" dt="2021-03-06T01:16:10.808" v="26" actId="47"/>
        <pc:sldMkLst>
          <pc:docMk/>
          <pc:sldMk cId="3506800452" sldId="322"/>
        </pc:sldMkLst>
      </pc:sldChg>
      <pc:sldChg chg="addSp modSp new mod modClrScheme chgLayout modNotesTx">
        <pc:chgData name="Weifeng Xu" userId="e7aed605-a3dd-4d5a-a692-a87037af107b" providerId="ADAL" clId="{4DC338DC-19C7-41EB-B9B2-C1FF8A2AEED8}" dt="2021-03-06T15:11:17.157" v="45"/>
        <pc:sldMkLst>
          <pc:docMk/>
          <pc:sldMk cId="3192494774" sldId="330"/>
        </pc:sldMkLst>
        <pc:spChg chg="mod ord">
          <ac:chgData name="Weifeng Xu" userId="e7aed605-a3dd-4d5a-a692-a87037af107b" providerId="ADAL" clId="{4DC338DC-19C7-41EB-B9B2-C1FF8A2AEED8}" dt="2021-03-06T15:08:54.186" v="34" actId="700"/>
          <ac:spMkLst>
            <pc:docMk/>
            <pc:sldMk cId="3192494774" sldId="330"/>
            <ac:spMk id="2" creationId="{AC8A2AAE-B936-47A0-A415-84BC7B4B21D5}"/>
          </ac:spMkLst>
        </pc:spChg>
        <pc:spChg chg="add mod ord">
          <ac:chgData name="Weifeng Xu" userId="e7aed605-a3dd-4d5a-a692-a87037af107b" providerId="ADAL" clId="{4DC338DC-19C7-41EB-B9B2-C1FF8A2AEED8}" dt="2021-03-06T15:09:10.749" v="39" actId="20577"/>
          <ac:spMkLst>
            <pc:docMk/>
            <pc:sldMk cId="3192494774" sldId="330"/>
            <ac:spMk id="3" creationId="{4929837B-3CC1-4F40-BFDA-890D8F6D680B}"/>
          </ac:spMkLst>
        </pc:spChg>
        <pc:picChg chg="add mod">
          <ac:chgData name="Weifeng Xu" userId="e7aed605-a3dd-4d5a-a692-a87037af107b" providerId="ADAL" clId="{4DC338DC-19C7-41EB-B9B2-C1FF8A2AEED8}" dt="2021-03-06T15:10:21.179" v="42" actId="1076"/>
          <ac:picMkLst>
            <pc:docMk/>
            <pc:sldMk cId="3192494774" sldId="330"/>
            <ac:picMk id="5" creationId="{267DA920-D0F2-47B7-AFD4-CAE821D9847B}"/>
          </ac:picMkLst>
        </pc:picChg>
      </pc:sldChg>
      <pc:sldChg chg="new del">
        <pc:chgData name="Weifeng Xu" userId="e7aed605-a3dd-4d5a-a692-a87037af107b" providerId="ADAL" clId="{4DC338DC-19C7-41EB-B9B2-C1FF8A2AEED8}" dt="2021-03-06T15:07:54.310" v="28" actId="680"/>
        <pc:sldMkLst>
          <pc:docMk/>
          <pc:sldMk cId="3204093995" sldId="330"/>
        </pc:sldMkLst>
      </pc:sldChg>
      <pc:sldChg chg="addSp delSp modSp new mod modClrScheme chgLayout modNotesTx">
        <pc:chgData name="Weifeng Xu" userId="e7aed605-a3dd-4d5a-a692-a87037af107b" providerId="ADAL" clId="{4DC338DC-19C7-41EB-B9B2-C1FF8A2AEED8}" dt="2021-03-06T15:23:18.494" v="68"/>
        <pc:sldMkLst>
          <pc:docMk/>
          <pc:sldMk cId="2786836983" sldId="331"/>
        </pc:sldMkLst>
        <pc:spChg chg="del">
          <ac:chgData name="Weifeng Xu" userId="e7aed605-a3dd-4d5a-a692-a87037af107b" providerId="ADAL" clId="{4DC338DC-19C7-41EB-B9B2-C1FF8A2AEED8}" dt="2021-03-06T15:11:29.960" v="46" actId="700"/>
          <ac:spMkLst>
            <pc:docMk/>
            <pc:sldMk cId="2786836983" sldId="331"/>
            <ac:spMk id="2" creationId="{DDF12DEC-EBF8-435B-8A51-33BCA54A1D7C}"/>
          </ac:spMkLst>
        </pc:spChg>
        <pc:spChg chg="del">
          <ac:chgData name="Weifeng Xu" userId="e7aed605-a3dd-4d5a-a692-a87037af107b" providerId="ADAL" clId="{4DC338DC-19C7-41EB-B9B2-C1FF8A2AEED8}" dt="2021-03-06T15:11:29.960" v="46" actId="700"/>
          <ac:spMkLst>
            <pc:docMk/>
            <pc:sldMk cId="2786836983" sldId="331"/>
            <ac:spMk id="3" creationId="{249FFDE6-B4DA-4000-8FA7-FDF91E4128C6}"/>
          </ac:spMkLst>
        </pc:spChg>
        <pc:spChg chg="add del">
          <ac:chgData name="Weifeng Xu" userId="e7aed605-a3dd-4d5a-a692-a87037af107b" providerId="ADAL" clId="{4DC338DC-19C7-41EB-B9B2-C1FF8A2AEED8}" dt="2021-03-06T15:11:40.570" v="48"/>
          <ac:spMkLst>
            <pc:docMk/>
            <pc:sldMk cId="2786836983" sldId="331"/>
            <ac:spMk id="4" creationId="{E2DA0318-7086-4C48-B826-859F0A8A2849}"/>
          </ac:spMkLst>
        </pc:spChg>
        <pc:spChg chg="add mod">
          <ac:chgData name="Weifeng Xu" userId="e7aed605-a3dd-4d5a-a692-a87037af107b" providerId="ADAL" clId="{4DC338DC-19C7-41EB-B9B2-C1FF8A2AEED8}" dt="2021-03-06T15:12:01.937" v="51" actId="6549"/>
          <ac:spMkLst>
            <pc:docMk/>
            <pc:sldMk cId="2786836983" sldId="331"/>
            <ac:spMk id="5" creationId="{238B2818-0C2A-4945-8FA7-025F23B99D45}"/>
          </ac:spMkLst>
        </pc:spChg>
        <pc:spChg chg="add mod">
          <ac:chgData name="Weifeng Xu" userId="e7aed605-a3dd-4d5a-a692-a87037af107b" providerId="ADAL" clId="{4DC338DC-19C7-41EB-B9B2-C1FF8A2AEED8}" dt="2021-03-06T15:12:25.879" v="57" actId="1076"/>
          <ac:spMkLst>
            <pc:docMk/>
            <pc:sldMk cId="2786836983" sldId="331"/>
            <ac:spMk id="7" creationId="{D2EC9C14-40A0-47ED-866E-3120E1FFB527}"/>
          </ac:spMkLst>
        </pc:spChg>
        <pc:spChg chg="add mod">
          <ac:chgData name="Weifeng Xu" userId="e7aed605-a3dd-4d5a-a692-a87037af107b" providerId="ADAL" clId="{4DC338DC-19C7-41EB-B9B2-C1FF8A2AEED8}" dt="2021-03-06T15:22:30.844" v="66" actId="20577"/>
          <ac:spMkLst>
            <pc:docMk/>
            <pc:sldMk cId="2786836983" sldId="331"/>
            <ac:spMk id="9" creationId="{0FAC32FE-7A05-44A4-BE9F-03BCE7E7029A}"/>
          </ac:spMkLst>
        </pc:spChg>
      </pc:sldChg>
      <pc:sldChg chg="new del">
        <pc:chgData name="Weifeng Xu" userId="e7aed605-a3dd-4d5a-a692-a87037af107b" providerId="ADAL" clId="{4DC338DC-19C7-41EB-B9B2-C1FF8A2AEED8}" dt="2021-03-06T15:39:53.920" v="76" actId="47"/>
        <pc:sldMkLst>
          <pc:docMk/>
          <pc:sldMk cId="4264100167" sldId="332"/>
        </pc:sldMkLst>
      </pc:sldChg>
      <pc:sldChg chg="addSp modSp new mod">
        <pc:chgData name="Weifeng Xu" userId="e7aed605-a3dd-4d5a-a692-a87037af107b" providerId="ADAL" clId="{4DC338DC-19C7-41EB-B9B2-C1FF8A2AEED8}" dt="2021-03-06T15:24:59.767" v="75" actId="14100"/>
        <pc:sldMkLst>
          <pc:docMk/>
          <pc:sldMk cId="3230497500" sldId="333"/>
        </pc:sldMkLst>
        <pc:spChg chg="add mod">
          <ac:chgData name="Weifeng Xu" userId="e7aed605-a3dd-4d5a-a692-a87037af107b" providerId="ADAL" clId="{4DC338DC-19C7-41EB-B9B2-C1FF8A2AEED8}" dt="2021-03-06T15:24:59.767" v="75" actId="14100"/>
          <ac:spMkLst>
            <pc:docMk/>
            <pc:sldMk cId="3230497500" sldId="333"/>
            <ac:spMk id="2" creationId="{9E88BBDB-151B-473C-98C4-05BAB679CCAC}"/>
          </ac:spMkLst>
        </pc:spChg>
      </pc:sldChg>
    </pc:docChg>
  </pc:docChgLst>
  <pc:docChgLst>
    <pc:chgData name="Weifeng Xu" userId="e7aed605-a3dd-4d5a-a692-a87037af107b" providerId="ADAL" clId="{835C2824-055A-4356-B4DE-4378ABF214B6}"/>
    <pc:docChg chg="undo redo custSel addSld delSld modSld sldOrd">
      <pc:chgData name="Weifeng Xu" userId="e7aed605-a3dd-4d5a-a692-a87037af107b" providerId="ADAL" clId="{835C2824-055A-4356-B4DE-4378ABF214B6}" dt="2021-10-30T15:21:19.852" v="1815" actId="47"/>
      <pc:docMkLst>
        <pc:docMk/>
      </pc:docMkLst>
      <pc:sldChg chg="delSp modSp mod modNotesTx">
        <pc:chgData name="Weifeng Xu" userId="e7aed605-a3dd-4d5a-a692-a87037af107b" providerId="ADAL" clId="{835C2824-055A-4356-B4DE-4378ABF214B6}" dt="2021-10-29T20:38:07.194" v="667" actId="27636"/>
        <pc:sldMkLst>
          <pc:docMk/>
          <pc:sldMk cId="1323245308" sldId="256"/>
        </pc:sldMkLst>
        <pc:spChg chg="mod">
          <ac:chgData name="Weifeng Xu" userId="e7aed605-a3dd-4d5a-a692-a87037af107b" providerId="ADAL" clId="{835C2824-055A-4356-B4DE-4378ABF214B6}" dt="2021-10-29T20:38:07.194" v="667" actId="27636"/>
          <ac:spMkLst>
            <pc:docMk/>
            <pc:sldMk cId="1323245308" sldId="256"/>
            <ac:spMk id="2" creationId="{B476BAF9-88AC-4600-B511-347782B9C875}"/>
          </ac:spMkLst>
        </pc:spChg>
        <pc:picChg chg="del">
          <ac:chgData name="Weifeng Xu" userId="e7aed605-a3dd-4d5a-a692-a87037af107b" providerId="ADAL" clId="{835C2824-055A-4356-B4DE-4378ABF214B6}" dt="2021-10-29T15:09:34.680" v="11" actId="478"/>
          <ac:picMkLst>
            <pc:docMk/>
            <pc:sldMk cId="1323245308" sldId="256"/>
            <ac:picMk id="4" creationId="{73C2B94F-CA81-429B-AA4B-3D57017F2C90}"/>
          </ac:picMkLst>
        </pc:picChg>
      </pc:sldChg>
      <pc:sldChg chg="addSp delSp modSp new mod modClrScheme chgLayout">
        <pc:chgData name="Weifeng Xu" userId="e7aed605-a3dd-4d5a-a692-a87037af107b" providerId="ADAL" clId="{835C2824-055A-4356-B4DE-4378ABF214B6}" dt="2021-10-29T18:18:55.073" v="448" actId="20577"/>
        <pc:sldMkLst>
          <pc:docMk/>
          <pc:sldMk cId="870868014" sldId="257"/>
        </pc:sldMkLst>
        <pc:spChg chg="mod ord">
          <ac:chgData name="Weifeng Xu" userId="e7aed605-a3dd-4d5a-a692-a87037af107b" providerId="ADAL" clId="{835C2824-055A-4356-B4DE-4378ABF214B6}" dt="2021-10-29T18:18:55.073" v="448" actId="20577"/>
          <ac:spMkLst>
            <pc:docMk/>
            <pc:sldMk cId="870868014" sldId="257"/>
            <ac:spMk id="2" creationId="{A489FB06-1FE8-426C-89BD-65F5EAC123A1}"/>
          </ac:spMkLst>
        </pc:spChg>
        <pc:spChg chg="del">
          <ac:chgData name="Weifeng Xu" userId="e7aed605-a3dd-4d5a-a692-a87037af107b" providerId="ADAL" clId="{835C2824-055A-4356-B4DE-4378ABF214B6}" dt="2021-10-29T16:09:48.107" v="225" actId="700"/>
          <ac:spMkLst>
            <pc:docMk/>
            <pc:sldMk cId="870868014" sldId="257"/>
            <ac:spMk id="3" creationId="{8569A72D-5CA7-4D07-8662-FEC3307887A2}"/>
          </ac:spMkLst>
        </pc:spChg>
        <pc:picChg chg="add mod">
          <ac:chgData name="Weifeng Xu" userId="e7aed605-a3dd-4d5a-a692-a87037af107b" providerId="ADAL" clId="{835C2824-055A-4356-B4DE-4378ABF214B6}" dt="2021-10-29T16:10:07.390" v="227" actId="1076"/>
          <ac:picMkLst>
            <pc:docMk/>
            <pc:sldMk cId="870868014" sldId="257"/>
            <ac:picMk id="5" creationId="{9C00E5CB-379D-4598-8055-844BE852F676}"/>
          </ac:picMkLst>
        </pc:picChg>
      </pc:sldChg>
      <pc:sldChg chg="del">
        <pc:chgData name="Weifeng Xu" userId="e7aed605-a3dd-4d5a-a692-a87037af107b" providerId="ADAL" clId="{835C2824-055A-4356-B4DE-4378ABF214B6}" dt="2021-10-29T15:09:30.801" v="0" actId="47"/>
        <pc:sldMkLst>
          <pc:docMk/>
          <pc:sldMk cId="239878079" sldId="258"/>
        </pc:sldMkLst>
      </pc:sldChg>
      <pc:sldChg chg="addSp delSp modSp new mod modClrScheme chgLayout">
        <pc:chgData name="Weifeng Xu" userId="e7aed605-a3dd-4d5a-a692-a87037af107b" providerId="ADAL" clId="{835C2824-055A-4356-B4DE-4378ABF214B6}" dt="2021-10-29T15:34:24.279" v="208" actId="14100"/>
        <pc:sldMkLst>
          <pc:docMk/>
          <pc:sldMk cId="2896575825" sldId="258"/>
        </pc:sldMkLst>
        <pc:spChg chg="mod ord">
          <ac:chgData name="Weifeng Xu" userId="e7aed605-a3dd-4d5a-a692-a87037af107b" providerId="ADAL" clId="{835C2824-055A-4356-B4DE-4378ABF214B6}" dt="2021-10-29T15:33:48.791" v="205" actId="700"/>
          <ac:spMkLst>
            <pc:docMk/>
            <pc:sldMk cId="2896575825" sldId="258"/>
            <ac:spMk id="2" creationId="{4EAF6536-B49E-4F99-8ACD-743B39492678}"/>
          </ac:spMkLst>
        </pc:spChg>
        <pc:spChg chg="del mod">
          <ac:chgData name="Weifeng Xu" userId="e7aed605-a3dd-4d5a-a692-a87037af107b" providerId="ADAL" clId="{835C2824-055A-4356-B4DE-4378ABF214B6}" dt="2021-10-29T15:33:48.791" v="205" actId="700"/>
          <ac:spMkLst>
            <pc:docMk/>
            <pc:sldMk cId="2896575825" sldId="258"/>
            <ac:spMk id="3" creationId="{4073835E-0E65-4F10-A198-A5B7930A22D1}"/>
          </ac:spMkLst>
        </pc:spChg>
        <pc:picChg chg="add mod">
          <ac:chgData name="Weifeng Xu" userId="e7aed605-a3dd-4d5a-a692-a87037af107b" providerId="ADAL" clId="{835C2824-055A-4356-B4DE-4378ABF214B6}" dt="2021-10-29T15:34:24.279" v="208" actId="14100"/>
          <ac:picMkLst>
            <pc:docMk/>
            <pc:sldMk cId="2896575825" sldId="258"/>
            <ac:picMk id="5" creationId="{324E9C09-524B-4340-A5EF-9CA1D5B20498}"/>
          </ac:picMkLst>
        </pc:picChg>
      </pc:sldChg>
      <pc:sldChg chg="addSp modSp new mod modClrScheme chgLayout">
        <pc:chgData name="Weifeng Xu" userId="e7aed605-a3dd-4d5a-a692-a87037af107b" providerId="ADAL" clId="{835C2824-055A-4356-B4DE-4378ABF214B6}" dt="2021-10-29T16:20:10.021" v="308" actId="1076"/>
        <pc:sldMkLst>
          <pc:docMk/>
          <pc:sldMk cId="40733756" sldId="259"/>
        </pc:sldMkLst>
        <pc:spChg chg="mod ord">
          <ac:chgData name="Weifeng Xu" userId="e7aed605-a3dd-4d5a-a692-a87037af107b" providerId="ADAL" clId="{835C2824-055A-4356-B4DE-4378ABF214B6}" dt="2021-10-29T16:18:04.315" v="301" actId="313"/>
          <ac:spMkLst>
            <pc:docMk/>
            <pc:sldMk cId="40733756" sldId="259"/>
            <ac:spMk id="2" creationId="{557B336A-20F0-44F6-954F-43F30A6776F3}"/>
          </ac:spMkLst>
        </pc:spChg>
        <pc:spChg chg="add mod ord">
          <ac:chgData name="Weifeng Xu" userId="e7aed605-a3dd-4d5a-a692-a87037af107b" providerId="ADAL" clId="{835C2824-055A-4356-B4DE-4378ABF214B6}" dt="2021-10-29T16:18:00.878" v="300" actId="6549"/>
          <ac:spMkLst>
            <pc:docMk/>
            <pc:sldMk cId="40733756" sldId="259"/>
            <ac:spMk id="3" creationId="{CEEEB140-EACA-4ACD-A856-638419BD0996}"/>
          </ac:spMkLst>
        </pc:spChg>
        <pc:spChg chg="add mod">
          <ac:chgData name="Weifeng Xu" userId="e7aed605-a3dd-4d5a-a692-a87037af107b" providerId="ADAL" clId="{835C2824-055A-4356-B4DE-4378ABF214B6}" dt="2021-10-29T16:20:10.021" v="308" actId="1076"/>
          <ac:spMkLst>
            <pc:docMk/>
            <pc:sldMk cId="40733756" sldId="259"/>
            <ac:spMk id="5" creationId="{F4CFF10E-AAF9-4905-AB34-D9006EEE79E7}"/>
          </ac:spMkLst>
        </pc:spChg>
      </pc:sldChg>
      <pc:sldChg chg="del">
        <pc:chgData name="Weifeng Xu" userId="e7aed605-a3dd-4d5a-a692-a87037af107b" providerId="ADAL" clId="{835C2824-055A-4356-B4DE-4378ABF214B6}" dt="2021-10-29T15:09:30.990" v="1" actId="47"/>
        <pc:sldMkLst>
          <pc:docMk/>
          <pc:sldMk cId="3825957635" sldId="259"/>
        </pc:sldMkLst>
      </pc:sldChg>
      <pc:sldChg chg="addSp delSp modSp new mod ord">
        <pc:chgData name="Weifeng Xu" userId="e7aed605-a3dd-4d5a-a692-a87037af107b" providerId="ADAL" clId="{835C2824-055A-4356-B4DE-4378ABF214B6}" dt="2021-10-29T20:37:45.628" v="665" actId="20577"/>
        <pc:sldMkLst>
          <pc:docMk/>
          <pc:sldMk cId="1339347841" sldId="260"/>
        </pc:sldMkLst>
        <pc:spChg chg="mod">
          <ac:chgData name="Weifeng Xu" userId="e7aed605-a3dd-4d5a-a692-a87037af107b" providerId="ADAL" clId="{835C2824-055A-4356-B4DE-4378ABF214B6}" dt="2021-10-29T20:35:31.237" v="524" actId="6549"/>
          <ac:spMkLst>
            <pc:docMk/>
            <pc:sldMk cId="1339347841" sldId="260"/>
            <ac:spMk id="2" creationId="{B3540C25-70B8-49D0-A952-86DA407013AA}"/>
          </ac:spMkLst>
        </pc:spChg>
        <pc:spChg chg="mod">
          <ac:chgData name="Weifeng Xu" userId="e7aed605-a3dd-4d5a-a692-a87037af107b" providerId="ADAL" clId="{835C2824-055A-4356-B4DE-4378ABF214B6}" dt="2021-10-29T20:37:22.109" v="652" actId="20577"/>
          <ac:spMkLst>
            <pc:docMk/>
            <pc:sldMk cId="1339347841" sldId="260"/>
            <ac:spMk id="3" creationId="{D6CD1BF6-B62C-4115-830F-11D20FFDEC31}"/>
          </ac:spMkLst>
        </pc:spChg>
        <pc:spChg chg="add mod">
          <ac:chgData name="Weifeng Xu" userId="e7aed605-a3dd-4d5a-a692-a87037af107b" providerId="ADAL" clId="{835C2824-055A-4356-B4DE-4378ABF214B6}" dt="2021-10-29T16:24:34.231" v="325" actId="1076"/>
          <ac:spMkLst>
            <pc:docMk/>
            <pc:sldMk cId="1339347841" sldId="260"/>
            <ac:spMk id="4" creationId="{B51B0EBC-B052-45E8-B72C-CA9813436D19}"/>
          </ac:spMkLst>
        </pc:spChg>
        <pc:spChg chg="add mod">
          <ac:chgData name="Weifeng Xu" userId="e7aed605-a3dd-4d5a-a692-a87037af107b" providerId="ADAL" clId="{835C2824-055A-4356-B4DE-4378ABF214B6}" dt="2021-10-29T20:37:39.480" v="657" actId="11529"/>
          <ac:spMkLst>
            <pc:docMk/>
            <pc:sldMk cId="1339347841" sldId="260"/>
            <ac:spMk id="16" creationId="{6B0605DE-3005-42DF-862B-1E2C673104CB}"/>
          </ac:spMkLst>
        </pc:spChg>
        <pc:spChg chg="add mod">
          <ac:chgData name="Weifeng Xu" userId="e7aed605-a3dd-4d5a-a692-a87037af107b" providerId="ADAL" clId="{835C2824-055A-4356-B4DE-4378ABF214B6}" dt="2021-10-29T20:37:45.628" v="665" actId="20577"/>
          <ac:spMkLst>
            <pc:docMk/>
            <pc:sldMk cId="1339347841" sldId="260"/>
            <ac:spMk id="17" creationId="{20D5CFFB-92C0-4894-A5E4-6D7C9FDABA01}"/>
          </ac:spMkLst>
        </pc:spChg>
        <pc:graphicFrameChg chg="add del mod modGraphic">
          <ac:chgData name="Weifeng Xu" userId="e7aed605-a3dd-4d5a-a692-a87037af107b" providerId="ADAL" clId="{835C2824-055A-4356-B4DE-4378ABF214B6}" dt="2021-10-29T16:28:00.241" v="351" actId="1032"/>
          <ac:graphicFrameMkLst>
            <pc:docMk/>
            <pc:sldMk cId="1339347841" sldId="260"/>
            <ac:graphicFrameMk id="5" creationId="{9CC70A6C-B83F-4319-9525-E02AE8ED9258}"/>
          </ac:graphicFrameMkLst>
        </pc:graphicFrameChg>
        <pc:graphicFrameChg chg="add del mod modGraphic">
          <ac:chgData name="Weifeng Xu" userId="e7aed605-a3dd-4d5a-a692-a87037af107b" providerId="ADAL" clId="{835C2824-055A-4356-B4DE-4378ABF214B6}" dt="2021-10-29T16:29:39.248" v="372" actId="1032"/>
          <ac:graphicFrameMkLst>
            <pc:docMk/>
            <pc:sldMk cId="1339347841" sldId="260"/>
            <ac:graphicFrameMk id="6" creationId="{17210B76-3EBF-4F47-B987-680E040CF21E}"/>
          </ac:graphicFrameMkLst>
        </pc:graphicFrameChg>
        <pc:graphicFrameChg chg="add del mod modGraphic">
          <ac:chgData name="Weifeng Xu" userId="e7aed605-a3dd-4d5a-a692-a87037af107b" providerId="ADAL" clId="{835C2824-055A-4356-B4DE-4378ABF214B6}" dt="2021-10-29T16:33:35.472" v="423" actId="478"/>
          <ac:graphicFrameMkLst>
            <pc:docMk/>
            <pc:sldMk cId="1339347841" sldId="260"/>
            <ac:graphicFrameMk id="7" creationId="{EE30EABE-404E-4B1F-87A8-4D0E309B3439}"/>
          </ac:graphicFrameMkLst>
        </pc:graphicFrameChg>
        <pc:picChg chg="add del mod">
          <ac:chgData name="Weifeng Xu" userId="e7aed605-a3dd-4d5a-a692-a87037af107b" providerId="ADAL" clId="{835C2824-055A-4356-B4DE-4378ABF214B6}" dt="2021-10-29T16:39:39.196" v="434" actId="478"/>
          <ac:picMkLst>
            <pc:docMk/>
            <pc:sldMk cId="1339347841" sldId="260"/>
            <ac:picMk id="8" creationId="{478F9DF9-A99C-4F68-811C-852CB7D1775C}"/>
          </ac:picMkLst>
        </pc:picChg>
        <pc:picChg chg="add del mod">
          <ac:chgData name="Weifeng Xu" userId="e7aed605-a3dd-4d5a-a692-a87037af107b" providerId="ADAL" clId="{835C2824-055A-4356-B4DE-4378ABF214B6}" dt="2021-10-29T16:41:20.219" v="442" actId="478"/>
          <ac:picMkLst>
            <pc:docMk/>
            <pc:sldMk cId="1339347841" sldId="260"/>
            <ac:picMk id="1026" creationId="{CE26BB45-3295-498B-8BEC-8333B673FB21}"/>
          </ac:picMkLst>
        </pc:picChg>
        <pc:picChg chg="add mod">
          <ac:chgData name="Weifeng Xu" userId="e7aed605-a3dd-4d5a-a692-a87037af107b" providerId="ADAL" clId="{835C2824-055A-4356-B4DE-4378ABF214B6}" dt="2021-10-29T20:37:36.291" v="656" actId="1076"/>
          <ac:picMkLst>
            <pc:docMk/>
            <pc:sldMk cId="1339347841" sldId="260"/>
            <ac:picMk id="1028" creationId="{9D4B51D1-699A-43BC-9A8F-6F0FC055D109}"/>
          </ac:picMkLst>
        </pc:picChg>
        <pc:cxnChg chg="add del mod">
          <ac:chgData name="Weifeng Xu" userId="e7aed605-a3dd-4d5a-a692-a87037af107b" providerId="ADAL" clId="{835C2824-055A-4356-B4DE-4378ABF214B6}" dt="2021-10-29T20:34:18.361" v="516" actId="478"/>
          <ac:cxnSpMkLst>
            <pc:docMk/>
            <pc:sldMk cId="1339347841" sldId="260"/>
            <ac:cxnSpMk id="6" creationId="{7455D4BA-66A2-4285-A146-4076FF15C671}"/>
          </ac:cxnSpMkLst>
        </pc:cxnChg>
        <pc:cxnChg chg="add del mod">
          <ac:chgData name="Weifeng Xu" userId="e7aed605-a3dd-4d5a-a692-a87037af107b" providerId="ADAL" clId="{835C2824-055A-4356-B4DE-4378ABF214B6}" dt="2021-10-29T20:34:18.361" v="516" actId="478"/>
          <ac:cxnSpMkLst>
            <pc:docMk/>
            <pc:sldMk cId="1339347841" sldId="260"/>
            <ac:cxnSpMk id="8" creationId="{C42F20E1-DDC8-4519-BAD1-44834B28AF60}"/>
          </ac:cxnSpMkLst>
        </pc:cxnChg>
        <pc:cxnChg chg="add del mod">
          <ac:chgData name="Weifeng Xu" userId="e7aed605-a3dd-4d5a-a692-a87037af107b" providerId="ADAL" clId="{835C2824-055A-4356-B4DE-4378ABF214B6}" dt="2021-10-29T20:34:18.361" v="516" actId="478"/>
          <ac:cxnSpMkLst>
            <pc:docMk/>
            <pc:sldMk cId="1339347841" sldId="260"/>
            <ac:cxnSpMk id="10" creationId="{AE0D98FD-B051-4DE1-90CE-489BA4C00B22}"/>
          </ac:cxnSpMkLst>
        </pc:cxnChg>
        <pc:cxnChg chg="add del mod">
          <ac:chgData name="Weifeng Xu" userId="e7aed605-a3dd-4d5a-a692-a87037af107b" providerId="ADAL" clId="{835C2824-055A-4356-B4DE-4378ABF214B6}" dt="2021-10-29T20:34:18.361" v="516" actId="478"/>
          <ac:cxnSpMkLst>
            <pc:docMk/>
            <pc:sldMk cId="1339347841" sldId="260"/>
            <ac:cxnSpMk id="12" creationId="{66EDB369-4519-40E8-8669-B16743A300EB}"/>
          </ac:cxnSpMkLst>
        </pc:cxnChg>
        <pc:cxnChg chg="add del mod">
          <ac:chgData name="Weifeng Xu" userId="e7aed605-a3dd-4d5a-a692-a87037af107b" providerId="ADAL" clId="{835C2824-055A-4356-B4DE-4378ABF214B6}" dt="2021-10-29T20:34:18.361" v="516" actId="478"/>
          <ac:cxnSpMkLst>
            <pc:docMk/>
            <pc:sldMk cId="1339347841" sldId="260"/>
            <ac:cxnSpMk id="13" creationId="{523E1443-0A2E-4F04-A742-9B3629653501}"/>
          </ac:cxnSpMkLst>
        </pc:cxnChg>
        <pc:cxnChg chg="add del mod">
          <ac:chgData name="Weifeng Xu" userId="e7aed605-a3dd-4d5a-a692-a87037af107b" providerId="ADAL" clId="{835C2824-055A-4356-B4DE-4378ABF214B6}" dt="2021-10-29T20:34:18.361" v="516" actId="478"/>
          <ac:cxnSpMkLst>
            <pc:docMk/>
            <pc:sldMk cId="1339347841" sldId="260"/>
            <ac:cxnSpMk id="14" creationId="{90CB0150-A91C-4E27-9CA1-087D0AA3D2F6}"/>
          </ac:cxnSpMkLst>
        </pc:cxnChg>
        <pc:cxnChg chg="add del mod">
          <ac:chgData name="Weifeng Xu" userId="e7aed605-a3dd-4d5a-a692-a87037af107b" providerId="ADAL" clId="{835C2824-055A-4356-B4DE-4378ABF214B6}" dt="2021-10-29T20:34:18.361" v="516" actId="478"/>
          <ac:cxnSpMkLst>
            <pc:docMk/>
            <pc:sldMk cId="1339347841" sldId="260"/>
            <ac:cxnSpMk id="15" creationId="{686D738C-9CC4-4899-BD0D-733159113F45}"/>
          </ac:cxnSpMkLst>
        </pc:cxnChg>
      </pc:sldChg>
      <pc:sldChg chg="addSp delSp modSp new mod modClrScheme chgLayout">
        <pc:chgData name="Weifeng Xu" userId="e7aed605-a3dd-4d5a-a692-a87037af107b" providerId="ADAL" clId="{835C2824-055A-4356-B4DE-4378ABF214B6}" dt="2021-10-30T02:21:59.553" v="681" actId="1076"/>
        <pc:sldMkLst>
          <pc:docMk/>
          <pc:sldMk cId="1706942394" sldId="261"/>
        </pc:sldMkLst>
        <pc:spChg chg="del mod ord">
          <ac:chgData name="Weifeng Xu" userId="e7aed605-a3dd-4d5a-a692-a87037af107b" providerId="ADAL" clId="{835C2824-055A-4356-B4DE-4378ABF214B6}" dt="2021-10-29T20:22:25.206" v="452" actId="700"/>
          <ac:spMkLst>
            <pc:docMk/>
            <pc:sldMk cId="1706942394" sldId="261"/>
            <ac:spMk id="2" creationId="{4023EDE1-57F4-49B9-8657-B53181F7CC6C}"/>
          </ac:spMkLst>
        </pc:spChg>
        <pc:spChg chg="del">
          <ac:chgData name="Weifeng Xu" userId="e7aed605-a3dd-4d5a-a692-a87037af107b" providerId="ADAL" clId="{835C2824-055A-4356-B4DE-4378ABF214B6}" dt="2021-10-29T20:22:25.206" v="452" actId="700"/>
          <ac:spMkLst>
            <pc:docMk/>
            <pc:sldMk cId="1706942394" sldId="261"/>
            <ac:spMk id="3" creationId="{AE79C36D-CC47-4A62-A788-57070A643E2C}"/>
          </ac:spMkLst>
        </pc:spChg>
        <pc:spChg chg="add del mod ord">
          <ac:chgData name="Weifeng Xu" userId="e7aed605-a3dd-4d5a-a692-a87037af107b" providerId="ADAL" clId="{835C2824-055A-4356-B4DE-4378ABF214B6}" dt="2021-10-29T20:23:29.640" v="461" actId="700"/>
          <ac:spMkLst>
            <pc:docMk/>
            <pc:sldMk cId="1706942394" sldId="261"/>
            <ac:spMk id="4" creationId="{78371DDA-B5B9-4B6F-B865-4C44A580A370}"/>
          </ac:spMkLst>
        </pc:spChg>
        <pc:spChg chg="add mod">
          <ac:chgData name="Weifeng Xu" userId="e7aed605-a3dd-4d5a-a692-a87037af107b" providerId="ADAL" clId="{835C2824-055A-4356-B4DE-4378ABF214B6}" dt="2021-10-29T20:38:29.844" v="668" actId="1076"/>
          <ac:spMkLst>
            <pc:docMk/>
            <pc:sldMk cId="1706942394" sldId="261"/>
            <ac:spMk id="10" creationId="{E0251681-794E-423D-B7D9-0A777F026710}"/>
          </ac:spMkLst>
        </pc:spChg>
        <pc:picChg chg="add mod">
          <ac:chgData name="Weifeng Xu" userId="e7aed605-a3dd-4d5a-a692-a87037af107b" providerId="ADAL" clId="{835C2824-055A-4356-B4DE-4378ABF214B6}" dt="2021-10-29T20:23:34.164" v="462" actId="1076"/>
          <ac:picMkLst>
            <pc:docMk/>
            <pc:sldMk cId="1706942394" sldId="261"/>
            <ac:picMk id="6" creationId="{A9861367-77EC-4C70-B45D-FECFDEF75816}"/>
          </ac:picMkLst>
        </pc:picChg>
        <pc:picChg chg="add mod">
          <ac:chgData name="Weifeng Xu" userId="e7aed605-a3dd-4d5a-a692-a87037af107b" providerId="ADAL" clId="{835C2824-055A-4356-B4DE-4378ABF214B6}" dt="2021-10-29T20:23:17.898" v="459" actId="1076"/>
          <ac:picMkLst>
            <pc:docMk/>
            <pc:sldMk cId="1706942394" sldId="261"/>
            <ac:picMk id="8" creationId="{5DFBD8EB-6926-46B4-91BA-2DE22D39C526}"/>
          </ac:picMkLst>
        </pc:picChg>
        <pc:picChg chg="add mod">
          <ac:chgData name="Weifeng Xu" userId="e7aed605-a3dd-4d5a-a692-a87037af107b" providerId="ADAL" clId="{835C2824-055A-4356-B4DE-4378ABF214B6}" dt="2021-10-30T02:21:57.215" v="680" actId="1076"/>
          <ac:picMkLst>
            <pc:docMk/>
            <pc:sldMk cId="1706942394" sldId="261"/>
            <ac:picMk id="1026" creationId="{D2B91372-F83A-4E8A-9506-2E0BE08B05DA}"/>
          </ac:picMkLst>
        </pc:picChg>
        <pc:picChg chg="add del">
          <ac:chgData name="Weifeng Xu" userId="e7aed605-a3dd-4d5a-a692-a87037af107b" providerId="ADAL" clId="{835C2824-055A-4356-B4DE-4378ABF214B6}" dt="2021-10-30T02:21:35.911" v="676"/>
          <ac:picMkLst>
            <pc:docMk/>
            <pc:sldMk cId="1706942394" sldId="261"/>
            <ac:picMk id="1028" creationId="{3AA81D9E-535E-4A59-A201-650E4E7504BE}"/>
          </ac:picMkLst>
        </pc:picChg>
        <pc:picChg chg="add mod">
          <ac:chgData name="Weifeng Xu" userId="e7aed605-a3dd-4d5a-a692-a87037af107b" providerId="ADAL" clId="{835C2824-055A-4356-B4DE-4378ABF214B6}" dt="2021-10-30T02:21:59.553" v="681" actId="1076"/>
          <ac:picMkLst>
            <pc:docMk/>
            <pc:sldMk cId="1706942394" sldId="261"/>
            <ac:picMk id="1030" creationId="{97FD0BFC-1E55-43C7-BCE3-FA92EB8B8722}"/>
          </ac:picMkLst>
        </pc:picChg>
      </pc:sldChg>
      <pc:sldChg chg="del">
        <pc:chgData name="Weifeng Xu" userId="e7aed605-a3dd-4d5a-a692-a87037af107b" providerId="ADAL" clId="{835C2824-055A-4356-B4DE-4378ABF214B6}" dt="2021-10-29T15:09:31.140" v="2" actId="47"/>
        <pc:sldMkLst>
          <pc:docMk/>
          <pc:sldMk cId="2106921854" sldId="261"/>
        </pc:sldMkLst>
      </pc:sldChg>
      <pc:sldChg chg="addSp modSp new mod modClrScheme chgLayout">
        <pc:chgData name="Weifeng Xu" userId="e7aed605-a3dd-4d5a-a692-a87037af107b" providerId="ADAL" clId="{835C2824-055A-4356-B4DE-4378ABF214B6}" dt="2021-10-30T03:33:17.848" v="1052" actId="6549"/>
        <pc:sldMkLst>
          <pc:docMk/>
          <pc:sldMk cId="842289078" sldId="262"/>
        </pc:sldMkLst>
        <pc:spChg chg="add mod">
          <ac:chgData name="Weifeng Xu" userId="e7aed605-a3dd-4d5a-a692-a87037af107b" providerId="ADAL" clId="{835C2824-055A-4356-B4DE-4378ABF214B6}" dt="2021-10-30T02:22:59.732" v="729" actId="20577"/>
          <ac:spMkLst>
            <pc:docMk/>
            <pc:sldMk cId="842289078" sldId="262"/>
            <ac:spMk id="2" creationId="{0504367D-7F58-4E40-8F3E-E0CF55E10DEC}"/>
          </ac:spMkLst>
        </pc:spChg>
        <pc:spChg chg="add mod">
          <ac:chgData name="Weifeng Xu" userId="e7aed605-a3dd-4d5a-a692-a87037af107b" providerId="ADAL" clId="{835C2824-055A-4356-B4DE-4378ABF214B6}" dt="2021-10-30T03:33:17.848" v="1052" actId="6549"/>
          <ac:spMkLst>
            <pc:docMk/>
            <pc:sldMk cId="842289078" sldId="262"/>
            <ac:spMk id="3" creationId="{D6DC6760-2956-485D-BF95-505F87020A8D}"/>
          </ac:spMkLst>
        </pc:spChg>
      </pc:sldChg>
      <pc:sldChg chg="del">
        <pc:chgData name="Weifeng Xu" userId="e7aed605-a3dd-4d5a-a692-a87037af107b" providerId="ADAL" clId="{835C2824-055A-4356-B4DE-4378ABF214B6}" dt="2021-10-29T15:09:31.292" v="3" actId="47"/>
        <pc:sldMkLst>
          <pc:docMk/>
          <pc:sldMk cId="4165750362" sldId="262"/>
        </pc:sldMkLst>
      </pc:sldChg>
      <pc:sldChg chg="del">
        <pc:chgData name="Weifeng Xu" userId="e7aed605-a3dd-4d5a-a692-a87037af107b" providerId="ADAL" clId="{835C2824-055A-4356-B4DE-4378ABF214B6}" dt="2021-10-29T15:09:31.444" v="4" actId="47"/>
        <pc:sldMkLst>
          <pc:docMk/>
          <pc:sldMk cId="2635193244" sldId="263"/>
        </pc:sldMkLst>
      </pc:sldChg>
      <pc:sldChg chg="new del">
        <pc:chgData name="Weifeng Xu" userId="e7aed605-a3dd-4d5a-a692-a87037af107b" providerId="ADAL" clId="{835C2824-055A-4356-B4DE-4378ABF214B6}" dt="2021-10-30T15:21:19.852" v="1815" actId="47"/>
        <pc:sldMkLst>
          <pc:docMk/>
          <pc:sldMk cId="3685238653" sldId="263"/>
        </pc:sldMkLst>
      </pc:sldChg>
      <pc:sldChg chg="addSp delSp modSp new mod ord modClrScheme chgLayout">
        <pc:chgData name="Weifeng Xu" userId="e7aed605-a3dd-4d5a-a692-a87037af107b" providerId="ADAL" clId="{835C2824-055A-4356-B4DE-4378ABF214B6}" dt="2021-10-30T15:21:08.506" v="1813"/>
        <pc:sldMkLst>
          <pc:docMk/>
          <pc:sldMk cId="104950868" sldId="264"/>
        </pc:sldMkLst>
        <pc:spChg chg="del mod ord">
          <ac:chgData name="Weifeng Xu" userId="e7aed605-a3dd-4d5a-a692-a87037af107b" providerId="ADAL" clId="{835C2824-055A-4356-B4DE-4378ABF214B6}" dt="2021-10-30T13:44:06.165" v="1055" actId="700"/>
          <ac:spMkLst>
            <pc:docMk/>
            <pc:sldMk cId="104950868" sldId="264"/>
            <ac:spMk id="2" creationId="{45134E06-8573-48FF-ABB7-7864149192DB}"/>
          </ac:spMkLst>
        </pc:spChg>
        <pc:spChg chg="del">
          <ac:chgData name="Weifeng Xu" userId="e7aed605-a3dd-4d5a-a692-a87037af107b" providerId="ADAL" clId="{835C2824-055A-4356-B4DE-4378ABF214B6}" dt="2021-10-30T13:44:06.165" v="1055" actId="700"/>
          <ac:spMkLst>
            <pc:docMk/>
            <pc:sldMk cId="104950868" sldId="264"/>
            <ac:spMk id="3" creationId="{8389D5F8-6538-4779-934C-A280732A3BD5}"/>
          </ac:spMkLst>
        </pc:spChg>
        <pc:spChg chg="add del mod ord">
          <ac:chgData name="Weifeng Xu" userId="e7aed605-a3dd-4d5a-a692-a87037af107b" providerId="ADAL" clId="{835C2824-055A-4356-B4DE-4378ABF214B6}" dt="2021-10-30T13:44:17.671" v="1059" actId="700"/>
          <ac:spMkLst>
            <pc:docMk/>
            <pc:sldMk cId="104950868" sldId="264"/>
            <ac:spMk id="4" creationId="{6510532A-33FC-400C-9B97-B9380AF88CFD}"/>
          </ac:spMkLst>
        </pc:spChg>
        <pc:spChg chg="add del mod">
          <ac:chgData name="Weifeng Xu" userId="e7aed605-a3dd-4d5a-a692-a87037af107b" providerId="ADAL" clId="{835C2824-055A-4356-B4DE-4378ABF214B6}" dt="2021-10-30T13:46:52.642" v="1064"/>
          <ac:spMkLst>
            <pc:docMk/>
            <pc:sldMk cId="104950868" sldId="264"/>
            <ac:spMk id="7" creationId="{7009BBB3-2F76-4135-87E7-5500F7678BD6}"/>
          </ac:spMkLst>
        </pc:spChg>
        <pc:picChg chg="add mod">
          <ac:chgData name="Weifeng Xu" userId="e7aed605-a3dd-4d5a-a692-a87037af107b" providerId="ADAL" clId="{835C2824-055A-4356-B4DE-4378ABF214B6}" dt="2021-10-30T13:45:46.198" v="1061" actId="1076"/>
          <ac:picMkLst>
            <pc:docMk/>
            <pc:sldMk cId="104950868" sldId="264"/>
            <ac:picMk id="6" creationId="{135C55DD-1FCD-4143-B334-7421462C26DB}"/>
          </ac:picMkLst>
        </pc:picChg>
      </pc:sldChg>
      <pc:sldChg chg="del">
        <pc:chgData name="Weifeng Xu" userId="e7aed605-a3dd-4d5a-a692-a87037af107b" providerId="ADAL" clId="{835C2824-055A-4356-B4DE-4378ABF214B6}" dt="2021-10-29T15:09:31.596" v="5" actId="47"/>
        <pc:sldMkLst>
          <pc:docMk/>
          <pc:sldMk cId="3224546949" sldId="265"/>
        </pc:sldMkLst>
      </pc:sldChg>
      <pc:sldChg chg="addSp modSp new mod">
        <pc:chgData name="Weifeng Xu" userId="e7aed605-a3dd-4d5a-a692-a87037af107b" providerId="ADAL" clId="{835C2824-055A-4356-B4DE-4378ABF214B6}" dt="2021-10-30T14:48:29.599" v="1656" actId="20577"/>
        <pc:sldMkLst>
          <pc:docMk/>
          <pc:sldMk cId="3468833480" sldId="265"/>
        </pc:sldMkLst>
        <pc:spChg chg="mod">
          <ac:chgData name="Weifeng Xu" userId="e7aed605-a3dd-4d5a-a692-a87037af107b" providerId="ADAL" clId="{835C2824-055A-4356-B4DE-4378ABF214B6}" dt="2021-10-30T14:02:09.831" v="1525" actId="20577"/>
          <ac:spMkLst>
            <pc:docMk/>
            <pc:sldMk cId="3468833480" sldId="265"/>
            <ac:spMk id="2" creationId="{32B1D6D7-0D2E-4882-B59F-DAE23D77783C}"/>
          </ac:spMkLst>
        </pc:spChg>
        <pc:spChg chg="mod">
          <ac:chgData name="Weifeng Xu" userId="e7aed605-a3dd-4d5a-a692-a87037af107b" providerId="ADAL" clId="{835C2824-055A-4356-B4DE-4378ABF214B6}" dt="2021-10-30T14:48:29.599" v="1656" actId="20577"/>
          <ac:spMkLst>
            <pc:docMk/>
            <pc:sldMk cId="3468833480" sldId="265"/>
            <ac:spMk id="3" creationId="{1D53A39F-EB1F-4BB9-BBC4-DEAF6708D69E}"/>
          </ac:spMkLst>
        </pc:spChg>
        <pc:picChg chg="add mod">
          <ac:chgData name="Weifeng Xu" userId="e7aed605-a3dd-4d5a-a692-a87037af107b" providerId="ADAL" clId="{835C2824-055A-4356-B4DE-4378ABF214B6}" dt="2021-10-30T14:30:42.970" v="1556" actId="1076"/>
          <ac:picMkLst>
            <pc:docMk/>
            <pc:sldMk cId="3468833480" sldId="265"/>
            <ac:picMk id="4" creationId="{A6ED76FC-D3E6-420D-8C37-3D79D80D01CA}"/>
          </ac:picMkLst>
        </pc:picChg>
      </pc:sldChg>
      <pc:sldChg chg="new del ord">
        <pc:chgData name="Weifeng Xu" userId="e7aed605-a3dd-4d5a-a692-a87037af107b" providerId="ADAL" clId="{835C2824-055A-4356-B4DE-4378ABF214B6}" dt="2021-10-30T15:21:19.210" v="1814" actId="47"/>
        <pc:sldMkLst>
          <pc:docMk/>
          <pc:sldMk cId="1783018490" sldId="266"/>
        </pc:sldMkLst>
      </pc:sldChg>
      <pc:sldChg chg="del">
        <pc:chgData name="Weifeng Xu" userId="e7aed605-a3dd-4d5a-a692-a87037af107b" providerId="ADAL" clId="{835C2824-055A-4356-B4DE-4378ABF214B6}" dt="2021-10-29T15:09:31.723" v="6" actId="47"/>
        <pc:sldMkLst>
          <pc:docMk/>
          <pc:sldMk cId="2827003046" sldId="266"/>
        </pc:sldMkLst>
      </pc:sldChg>
      <pc:sldChg chg="modSp add mod ord">
        <pc:chgData name="Weifeng Xu" userId="e7aed605-a3dd-4d5a-a692-a87037af107b" providerId="ADAL" clId="{835C2824-055A-4356-B4DE-4378ABF214B6}" dt="2021-10-30T14:31:14.304" v="1572" actId="20577"/>
        <pc:sldMkLst>
          <pc:docMk/>
          <pc:sldMk cId="824954207" sldId="267"/>
        </pc:sldMkLst>
        <pc:spChg chg="mod">
          <ac:chgData name="Weifeng Xu" userId="e7aed605-a3dd-4d5a-a692-a87037af107b" providerId="ADAL" clId="{835C2824-055A-4356-B4DE-4378ABF214B6}" dt="2021-10-30T14:31:14.304" v="1572" actId="20577"/>
          <ac:spMkLst>
            <pc:docMk/>
            <pc:sldMk cId="824954207" sldId="267"/>
            <ac:spMk id="2" creationId="{B55FD7E4-8B64-4C1B-B295-CA3D5EB0B958}"/>
          </ac:spMkLst>
        </pc:spChg>
      </pc:sldChg>
      <pc:sldChg chg="del">
        <pc:chgData name="Weifeng Xu" userId="e7aed605-a3dd-4d5a-a692-a87037af107b" providerId="ADAL" clId="{835C2824-055A-4356-B4DE-4378ABF214B6}" dt="2021-10-29T15:09:32.644" v="9" actId="47"/>
        <pc:sldMkLst>
          <pc:docMk/>
          <pc:sldMk cId="3484017992" sldId="267"/>
        </pc:sldMkLst>
      </pc:sldChg>
      <pc:sldChg chg="del">
        <pc:chgData name="Weifeng Xu" userId="e7aed605-a3dd-4d5a-a692-a87037af107b" providerId="ADAL" clId="{835C2824-055A-4356-B4DE-4378ABF214B6}" dt="2021-10-29T15:09:33.125" v="10" actId="47"/>
        <pc:sldMkLst>
          <pc:docMk/>
          <pc:sldMk cId="460068569" sldId="268"/>
        </pc:sldMkLst>
      </pc:sldChg>
      <pc:sldChg chg="del">
        <pc:chgData name="Weifeng Xu" userId="e7aed605-a3dd-4d5a-a692-a87037af107b" providerId="ADAL" clId="{835C2824-055A-4356-B4DE-4378ABF214B6}" dt="2021-10-29T15:09:31.901" v="7" actId="47"/>
        <pc:sldMkLst>
          <pc:docMk/>
          <pc:sldMk cId="1072172507" sldId="269"/>
        </pc:sldMkLst>
      </pc:sldChg>
      <pc:sldChg chg="del">
        <pc:chgData name="Weifeng Xu" userId="e7aed605-a3dd-4d5a-a692-a87037af107b" providerId="ADAL" clId="{835C2824-055A-4356-B4DE-4378ABF214B6}" dt="2021-10-29T15:09:32.124" v="8" actId="47"/>
        <pc:sldMkLst>
          <pc:docMk/>
          <pc:sldMk cId="2637752598" sldId="270"/>
        </pc:sldMkLst>
      </pc:sldChg>
      <pc:sldChg chg="addSp modSp add mod ord">
        <pc:chgData name="Weifeng Xu" userId="e7aed605-a3dd-4d5a-a692-a87037af107b" providerId="ADAL" clId="{835C2824-055A-4356-B4DE-4378ABF214B6}" dt="2021-10-30T15:07:03.794" v="1721" actId="6549"/>
        <pc:sldMkLst>
          <pc:docMk/>
          <pc:sldMk cId="493733997" sldId="302"/>
        </pc:sldMkLst>
        <pc:spChg chg="mod">
          <ac:chgData name="Weifeng Xu" userId="e7aed605-a3dd-4d5a-a692-a87037af107b" providerId="ADAL" clId="{835C2824-055A-4356-B4DE-4378ABF214B6}" dt="2021-10-30T15:07:03.794" v="1721" actId="6549"/>
          <ac:spMkLst>
            <pc:docMk/>
            <pc:sldMk cId="493733997" sldId="302"/>
            <ac:spMk id="2" creationId="{A1B69D61-741B-4A5C-945F-DF6F260DF44D}"/>
          </ac:spMkLst>
        </pc:spChg>
        <pc:spChg chg="mod">
          <ac:chgData name="Weifeng Xu" userId="e7aed605-a3dd-4d5a-a692-a87037af107b" providerId="ADAL" clId="{835C2824-055A-4356-B4DE-4378ABF214B6}" dt="2021-10-30T15:06:23.076" v="1707" actId="27636"/>
          <ac:spMkLst>
            <pc:docMk/>
            <pc:sldMk cId="493733997" sldId="302"/>
            <ac:spMk id="3" creationId="{F3B014D9-EAD7-4A5F-A4DC-921919091233}"/>
          </ac:spMkLst>
        </pc:spChg>
        <pc:picChg chg="add mod">
          <ac:chgData name="Weifeng Xu" userId="e7aed605-a3dd-4d5a-a692-a87037af107b" providerId="ADAL" clId="{835C2824-055A-4356-B4DE-4378ABF214B6}" dt="2021-10-30T15:06:31.282" v="1708" actId="1076"/>
          <ac:picMkLst>
            <pc:docMk/>
            <pc:sldMk cId="493733997" sldId="302"/>
            <ac:picMk id="6" creationId="{29E43A20-18A6-4DFA-B6FB-33CFFACE2F13}"/>
          </ac:picMkLst>
        </pc:picChg>
      </pc:sldChg>
      <pc:sldChg chg="addSp delSp modSp add del mod setBg modClrScheme delDesignElem chgLayout">
        <pc:chgData name="Weifeng Xu" userId="e7aed605-a3dd-4d5a-a692-a87037af107b" providerId="ADAL" clId="{835C2824-055A-4356-B4DE-4378ABF214B6}" dt="2021-10-30T14:57:10.929" v="1663" actId="47"/>
        <pc:sldMkLst>
          <pc:docMk/>
          <pc:sldMk cId="180323046" sldId="306"/>
        </pc:sldMkLst>
        <pc:spChg chg="del mod ord">
          <ac:chgData name="Weifeng Xu" userId="e7aed605-a3dd-4d5a-a692-a87037af107b" providerId="ADAL" clId="{835C2824-055A-4356-B4DE-4378ABF214B6}" dt="2021-10-30T14:39:42.642" v="1579" actId="478"/>
          <ac:spMkLst>
            <pc:docMk/>
            <pc:sldMk cId="180323046" sldId="306"/>
            <ac:spMk id="2" creationId="{6A88AA47-8579-4C13-B43C-A6E44B8B427F}"/>
          </ac:spMkLst>
        </pc:spChg>
        <pc:spChg chg="add mod">
          <ac:chgData name="Weifeng Xu" userId="e7aed605-a3dd-4d5a-a692-a87037af107b" providerId="ADAL" clId="{835C2824-055A-4356-B4DE-4378ABF214B6}" dt="2021-10-30T14:53:38.019" v="1662" actId="14100"/>
          <ac:spMkLst>
            <pc:docMk/>
            <pc:sldMk cId="180323046" sldId="306"/>
            <ac:spMk id="5" creationId="{BB443895-66E0-482A-B241-956703F1CC55}"/>
          </ac:spMkLst>
        </pc:spChg>
        <pc:spChg chg="del">
          <ac:chgData name="Weifeng Xu" userId="e7aed605-a3dd-4d5a-a692-a87037af107b" providerId="ADAL" clId="{835C2824-055A-4356-B4DE-4378ABF214B6}" dt="2021-10-30T14:39:42.642" v="1579" actId="478"/>
          <ac:spMkLst>
            <pc:docMk/>
            <pc:sldMk cId="180323046" sldId="306"/>
            <ac:spMk id="10" creationId="{15205974-E83A-4363-B2C2-C363E82A3F80}"/>
          </ac:spMkLst>
        </pc:spChg>
        <pc:spChg chg="del">
          <ac:chgData name="Weifeng Xu" userId="e7aed605-a3dd-4d5a-a692-a87037af107b" providerId="ADAL" clId="{835C2824-055A-4356-B4DE-4378ABF214B6}" dt="2021-10-30T14:38:55.316" v="1574"/>
          <ac:spMkLst>
            <pc:docMk/>
            <pc:sldMk cId="180323046" sldId="306"/>
            <ac:spMk id="11" creationId="{D4771268-CB57-404A-9271-370EB28F6090}"/>
          </ac:spMkLst>
        </pc:spChg>
        <pc:spChg chg="del">
          <ac:chgData name="Weifeng Xu" userId="e7aed605-a3dd-4d5a-a692-a87037af107b" providerId="ADAL" clId="{835C2824-055A-4356-B4DE-4378ABF214B6}" dt="2021-10-30T14:39:42.642" v="1579" actId="478"/>
          <ac:spMkLst>
            <pc:docMk/>
            <pc:sldMk cId="180323046" sldId="306"/>
            <ac:spMk id="12" creationId="{976719DA-9BFD-4992-98E3-27BE4EE68198}"/>
          </ac:spMkLst>
        </pc:spChg>
        <pc:spChg chg="add del mod">
          <ac:chgData name="Weifeng Xu" userId="e7aed605-a3dd-4d5a-a692-a87037af107b" providerId="ADAL" clId="{835C2824-055A-4356-B4DE-4378ABF214B6}" dt="2021-10-30T14:40:07.247" v="1585" actId="478"/>
          <ac:spMkLst>
            <pc:docMk/>
            <pc:sldMk cId="180323046" sldId="306"/>
            <ac:spMk id="13" creationId="{DC5D7D93-3233-449F-81F3-D5A52D384402}"/>
          </ac:spMkLst>
        </pc:spChg>
        <pc:spChg chg="del">
          <ac:chgData name="Weifeng Xu" userId="e7aed605-a3dd-4d5a-a692-a87037af107b" providerId="ADAL" clId="{835C2824-055A-4356-B4DE-4378ABF214B6}" dt="2021-10-30T14:39:42.642" v="1579" actId="478"/>
          <ac:spMkLst>
            <pc:docMk/>
            <pc:sldMk cId="180323046" sldId="306"/>
            <ac:spMk id="14" creationId="{3C1361A8-5D52-4996-B20F-4D6DEAD2561B}"/>
          </ac:spMkLst>
        </pc:spChg>
        <pc:spChg chg="add mod">
          <ac:chgData name="Weifeng Xu" userId="e7aed605-a3dd-4d5a-a692-a87037af107b" providerId="ADAL" clId="{835C2824-055A-4356-B4DE-4378ABF214B6}" dt="2021-10-30T14:39:57.207" v="1583"/>
          <ac:spMkLst>
            <pc:docMk/>
            <pc:sldMk cId="180323046" sldId="306"/>
            <ac:spMk id="18" creationId="{DD4098BE-52B4-486D-BFF9-67C1A61B87F7}"/>
          </ac:spMkLst>
        </pc:spChg>
        <pc:spChg chg="add mod">
          <ac:chgData name="Weifeng Xu" userId="e7aed605-a3dd-4d5a-a692-a87037af107b" providerId="ADAL" clId="{835C2824-055A-4356-B4DE-4378ABF214B6}" dt="2021-10-30T14:39:57.207" v="1583"/>
          <ac:spMkLst>
            <pc:docMk/>
            <pc:sldMk cId="180323046" sldId="306"/>
            <ac:spMk id="19" creationId="{660ED54B-5194-4821-B782-888FCFABFDB4}"/>
          </ac:spMkLst>
        </pc:spChg>
        <pc:spChg chg="add mod">
          <ac:chgData name="Weifeng Xu" userId="e7aed605-a3dd-4d5a-a692-a87037af107b" providerId="ADAL" clId="{835C2824-055A-4356-B4DE-4378ABF214B6}" dt="2021-10-30T14:39:57.207" v="1583"/>
          <ac:spMkLst>
            <pc:docMk/>
            <pc:sldMk cId="180323046" sldId="306"/>
            <ac:spMk id="20" creationId="{48BC3EC2-867A-4A0F-AE6B-4019366773E3}"/>
          </ac:spMkLst>
        </pc:spChg>
        <pc:picChg chg="del">
          <ac:chgData name="Weifeng Xu" userId="e7aed605-a3dd-4d5a-a692-a87037af107b" providerId="ADAL" clId="{835C2824-055A-4356-B4DE-4378ABF214B6}" dt="2021-10-30T14:39:42.642" v="1579" actId="478"/>
          <ac:picMkLst>
            <pc:docMk/>
            <pc:sldMk cId="180323046" sldId="306"/>
            <ac:picMk id="4" creationId="{FDEB9B75-4F1C-45B6-BDAA-B8C7879BB451}"/>
          </ac:picMkLst>
        </pc:picChg>
        <pc:picChg chg="del">
          <ac:chgData name="Weifeng Xu" userId="e7aed605-a3dd-4d5a-a692-a87037af107b" providerId="ADAL" clId="{835C2824-055A-4356-B4DE-4378ABF214B6}" dt="2021-10-30T14:39:42.642" v="1579" actId="478"/>
          <ac:picMkLst>
            <pc:docMk/>
            <pc:sldMk cId="180323046" sldId="306"/>
            <ac:picMk id="6" creationId="{E331EAB9-54EA-479B-A015-8FB1BD109A76}"/>
          </ac:picMkLst>
        </pc:picChg>
        <pc:picChg chg="add mod">
          <ac:chgData name="Weifeng Xu" userId="e7aed605-a3dd-4d5a-a692-a87037af107b" providerId="ADAL" clId="{835C2824-055A-4356-B4DE-4378ABF214B6}" dt="2021-10-30T14:39:57.207" v="1583"/>
          <ac:picMkLst>
            <pc:docMk/>
            <pc:sldMk cId="180323046" sldId="306"/>
            <ac:picMk id="15" creationId="{368A1A2D-A12E-47E5-AEB6-5CAF311C1E26}"/>
          </ac:picMkLst>
        </pc:picChg>
        <pc:picChg chg="add mod">
          <ac:chgData name="Weifeng Xu" userId="e7aed605-a3dd-4d5a-a692-a87037af107b" providerId="ADAL" clId="{835C2824-055A-4356-B4DE-4378ABF214B6}" dt="2021-10-30T14:39:57.207" v="1583"/>
          <ac:picMkLst>
            <pc:docMk/>
            <pc:sldMk cId="180323046" sldId="306"/>
            <ac:picMk id="17" creationId="{92CF3BBD-8B33-4B6A-A37C-EF87D38551F3}"/>
          </ac:picMkLst>
        </pc:picChg>
        <pc:cxnChg chg="del mod">
          <ac:chgData name="Weifeng Xu" userId="e7aed605-a3dd-4d5a-a692-a87037af107b" providerId="ADAL" clId="{835C2824-055A-4356-B4DE-4378ABF214B6}" dt="2021-10-30T14:39:42.642" v="1579" actId="478"/>
          <ac:cxnSpMkLst>
            <pc:docMk/>
            <pc:sldMk cId="180323046" sldId="306"/>
            <ac:cxnSpMk id="16" creationId="{8B0B566C-98D5-4B44-B3BD-56D3D68CDC36}"/>
          </ac:cxnSpMkLst>
        </pc:cxnChg>
        <pc:cxnChg chg="add mod">
          <ac:chgData name="Weifeng Xu" userId="e7aed605-a3dd-4d5a-a692-a87037af107b" providerId="ADAL" clId="{835C2824-055A-4356-B4DE-4378ABF214B6}" dt="2021-10-30T14:39:57.207" v="1583"/>
          <ac:cxnSpMkLst>
            <pc:docMk/>
            <pc:sldMk cId="180323046" sldId="306"/>
            <ac:cxnSpMk id="21" creationId="{1B9C2624-0CD5-44B9-8B46-DCD5A1175ED4}"/>
          </ac:cxnSpMkLst>
        </pc:cxnChg>
      </pc:sldChg>
      <pc:sldChg chg="add">
        <pc:chgData name="Weifeng Xu" userId="e7aed605-a3dd-4d5a-a692-a87037af107b" providerId="ADAL" clId="{835C2824-055A-4356-B4DE-4378ABF214B6}" dt="2021-10-30T14:43:31.849" v="1602"/>
        <pc:sldMkLst>
          <pc:docMk/>
          <pc:sldMk cId="3237227748" sldId="307"/>
        </pc:sldMkLst>
      </pc:sldChg>
      <pc:sldChg chg="add setBg">
        <pc:chgData name="Weifeng Xu" userId="e7aed605-a3dd-4d5a-a692-a87037af107b" providerId="ADAL" clId="{835C2824-055A-4356-B4DE-4378ABF214B6}" dt="2021-10-30T14:49:54.790" v="1657"/>
        <pc:sldMkLst>
          <pc:docMk/>
          <pc:sldMk cId="1577270902" sldId="308"/>
        </pc:sldMkLst>
      </pc:sldChg>
      <pc:sldChg chg="addSp delSp modSp add mod modClrScheme chgLayout">
        <pc:chgData name="Weifeng Xu" userId="e7aed605-a3dd-4d5a-a692-a87037af107b" providerId="ADAL" clId="{835C2824-055A-4356-B4DE-4378ABF214B6}" dt="2021-10-30T15:17:31.199" v="1807" actId="20577"/>
        <pc:sldMkLst>
          <pc:docMk/>
          <pc:sldMk cId="1809058598" sldId="310"/>
        </pc:sldMkLst>
        <pc:spChg chg="add mod ord">
          <ac:chgData name="Weifeng Xu" userId="e7aed605-a3dd-4d5a-a692-a87037af107b" providerId="ADAL" clId="{835C2824-055A-4356-B4DE-4378ABF214B6}" dt="2021-10-30T15:16:30.324" v="1789" actId="1076"/>
          <ac:spMkLst>
            <pc:docMk/>
            <pc:sldMk cId="1809058598" sldId="310"/>
            <ac:spMk id="2" creationId="{95718181-9D12-45DE-A49C-CD838642EB64}"/>
          </ac:spMkLst>
        </pc:spChg>
        <pc:spChg chg="del">
          <ac:chgData name="Weifeng Xu" userId="e7aed605-a3dd-4d5a-a692-a87037af107b" providerId="ADAL" clId="{835C2824-055A-4356-B4DE-4378ABF214B6}" dt="2021-10-30T15:08:18.672" v="1722" actId="478"/>
          <ac:spMkLst>
            <pc:docMk/>
            <pc:sldMk cId="1809058598" sldId="310"/>
            <ac:spMk id="4" creationId="{75B4B96E-BCFA-40B2-8153-EC11676FFBB4}"/>
          </ac:spMkLst>
        </pc:spChg>
        <pc:spChg chg="mod">
          <ac:chgData name="Weifeng Xu" userId="e7aed605-a3dd-4d5a-a692-a87037af107b" providerId="ADAL" clId="{835C2824-055A-4356-B4DE-4378ABF214B6}" dt="2021-10-30T15:17:31.199" v="1807" actId="20577"/>
          <ac:spMkLst>
            <pc:docMk/>
            <pc:sldMk cId="1809058598" sldId="310"/>
            <ac:spMk id="5" creationId="{5A6DBFC8-C76A-4535-991B-C982FBC9BA91}"/>
          </ac:spMkLst>
        </pc:spChg>
        <pc:picChg chg="mod">
          <ac:chgData name="Weifeng Xu" userId="e7aed605-a3dd-4d5a-a692-a87037af107b" providerId="ADAL" clId="{835C2824-055A-4356-B4DE-4378ABF214B6}" dt="2021-10-30T15:16:24.969" v="1788" actId="1076"/>
          <ac:picMkLst>
            <pc:docMk/>
            <pc:sldMk cId="1809058598" sldId="310"/>
            <ac:picMk id="3" creationId="{0EF6CAFC-0C64-46F3-AA81-38702452BE5C}"/>
          </ac:picMkLst>
        </pc:picChg>
        <pc:cxnChg chg="mod">
          <ac:chgData name="Weifeng Xu" userId="e7aed605-a3dd-4d5a-a692-a87037af107b" providerId="ADAL" clId="{835C2824-055A-4356-B4DE-4378ABF214B6}" dt="2021-10-30T15:16:24.969" v="1788" actId="1076"/>
          <ac:cxnSpMkLst>
            <pc:docMk/>
            <pc:sldMk cId="1809058598" sldId="310"/>
            <ac:cxnSpMk id="7" creationId="{1F4069AB-58E9-4D3B-9FE0-D4CD7720AA80}"/>
          </ac:cxnSpMkLst>
        </pc:cxnChg>
        <pc:cxnChg chg="mod">
          <ac:chgData name="Weifeng Xu" userId="e7aed605-a3dd-4d5a-a692-a87037af107b" providerId="ADAL" clId="{835C2824-055A-4356-B4DE-4378ABF214B6}" dt="2021-10-30T15:16:24.969" v="1788" actId="1076"/>
          <ac:cxnSpMkLst>
            <pc:docMk/>
            <pc:sldMk cId="1809058598" sldId="310"/>
            <ac:cxnSpMk id="9" creationId="{130534AD-4600-4BEA-A636-168790CF73A9}"/>
          </ac:cxnSpMkLst>
        </pc:cxnChg>
      </pc:sldChg>
      <pc:sldChg chg="add del setBg">
        <pc:chgData name="Weifeng Xu" userId="e7aed605-a3dd-4d5a-a692-a87037af107b" providerId="ADAL" clId="{835C2824-055A-4356-B4DE-4378ABF214B6}" dt="2021-10-30T15:10:51.623" v="1787" actId="47"/>
        <pc:sldMkLst>
          <pc:docMk/>
          <pc:sldMk cId="4192303" sldId="311"/>
        </pc:sldMkLst>
      </pc:sldChg>
      <pc:sldChg chg="add del">
        <pc:chgData name="Weifeng Xu" userId="e7aed605-a3dd-4d5a-a692-a87037af107b" providerId="ADAL" clId="{835C2824-055A-4356-B4DE-4378ABF214B6}" dt="2021-10-30T14:59:54.136" v="1669" actId="47"/>
        <pc:sldMkLst>
          <pc:docMk/>
          <pc:sldMk cId="591621681" sldId="312"/>
        </pc:sldMkLst>
      </pc:sldChg>
      <pc:sldChg chg="add del setBg">
        <pc:chgData name="Weifeng Xu" userId="e7aed605-a3dd-4d5a-a692-a87037af107b" providerId="ADAL" clId="{835C2824-055A-4356-B4DE-4378ABF214B6}" dt="2021-10-30T14:59:32.543" v="1667" actId="47"/>
        <pc:sldMkLst>
          <pc:docMk/>
          <pc:sldMk cId="214490323" sldId="313"/>
        </pc:sldMkLst>
      </pc:sldChg>
      <pc:sldChg chg="delSp add del setBg delDesignElem">
        <pc:chgData name="Weifeng Xu" userId="e7aed605-a3dd-4d5a-a692-a87037af107b" providerId="ADAL" clId="{835C2824-055A-4356-B4DE-4378ABF214B6}" dt="2021-10-30T14:59:39.281" v="1668" actId="47"/>
        <pc:sldMkLst>
          <pc:docMk/>
          <pc:sldMk cId="3337387503" sldId="318"/>
        </pc:sldMkLst>
        <pc:spChg chg="del">
          <ac:chgData name="Weifeng Xu" userId="e7aed605-a3dd-4d5a-a692-a87037af107b" providerId="ADAL" clId="{835C2824-055A-4356-B4DE-4378ABF214B6}" dt="2021-10-30T14:51:43.158" v="1661"/>
          <ac:spMkLst>
            <pc:docMk/>
            <pc:sldMk cId="3337387503" sldId="318"/>
            <ac:spMk id="21" creationId="{46F7435D-E3DB-47B1-BA61-B00ACC83A9DE}"/>
          </ac:spMkLst>
        </pc:spChg>
        <pc:spChg chg="del">
          <ac:chgData name="Weifeng Xu" userId="e7aed605-a3dd-4d5a-a692-a87037af107b" providerId="ADAL" clId="{835C2824-055A-4356-B4DE-4378ABF214B6}" dt="2021-10-30T14:51:43.158" v="1661"/>
          <ac:spMkLst>
            <pc:docMk/>
            <pc:sldMk cId="3337387503" sldId="318"/>
            <ac:spMk id="22" creationId="{F263A0B5-F8C4-4116-809F-78A768EA79A6}"/>
          </ac:spMkLst>
        </pc:spChg>
      </pc:sldChg>
    </pc:docChg>
  </pc:docChgLst>
  <pc:docChgLst>
    <pc:chgData name="Richard Wheeless" userId="S::id63la41@ubalt.edu::edf7d7f9-5d95-4eec-886d-0f745236a21b" providerId="AD" clId="Web-{EFDB7389-BEFA-A459-AC04-7036D2800BAB}"/>
    <pc:docChg chg="sldOrd">
      <pc:chgData name="Richard Wheeless" userId="S::id63la41@ubalt.edu::edf7d7f9-5d95-4eec-886d-0f745236a21b" providerId="AD" clId="Web-{EFDB7389-BEFA-A459-AC04-7036D2800BAB}" dt="2021-02-05T04:30:08.248" v="0"/>
      <pc:docMkLst>
        <pc:docMk/>
      </pc:docMkLst>
      <pc:sldChg chg="ord">
        <pc:chgData name="Richard Wheeless" userId="S::id63la41@ubalt.edu::edf7d7f9-5d95-4eec-886d-0f745236a21b" providerId="AD" clId="Web-{EFDB7389-BEFA-A459-AC04-7036D2800BAB}" dt="2021-02-05T04:30:08.248" v="0"/>
        <pc:sldMkLst>
          <pc:docMk/>
          <pc:sldMk cId="2219828795" sldId="263"/>
        </pc:sldMkLst>
      </pc:sldChg>
    </pc:docChg>
  </pc:docChgLst>
  <pc:docChgLst>
    <pc:chgData name="Weifeng Xu" userId="e7aed605-a3dd-4d5a-a692-a87037af107b" providerId="ADAL" clId="{E0A36AE6-DAEB-4086-8CDB-3902B8401090}"/>
    <pc:docChg chg="undo custSel mod addSld delSld modSld">
      <pc:chgData name="Weifeng Xu" userId="e7aed605-a3dd-4d5a-a692-a87037af107b" providerId="ADAL" clId="{E0A36AE6-DAEB-4086-8CDB-3902B8401090}" dt="2021-01-18T00:01:06.800" v="260" actId="6549"/>
      <pc:docMkLst>
        <pc:docMk/>
      </pc:docMkLst>
      <pc:sldChg chg="addSp delSp modSp mod setBg">
        <pc:chgData name="Weifeng Xu" userId="e7aed605-a3dd-4d5a-a692-a87037af107b" providerId="ADAL" clId="{E0A36AE6-DAEB-4086-8CDB-3902B8401090}" dt="2021-01-17T23:59:46.284" v="256" actId="26606"/>
        <pc:sldMkLst>
          <pc:docMk/>
          <pc:sldMk cId="1392771324" sldId="258"/>
        </pc:sldMkLst>
        <pc:spChg chg="mo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4" creationId="{00000000-0000-0000-0000-000000000000}"/>
          </ac:spMkLst>
        </pc:spChg>
        <pc:spChg chg="mo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5" creationId="{00000000-0000-0000-0000-000000000000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1" creationId="{92EA0DEB-983C-4A94-9B9A-51E32098C2E2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3" creationId="{9E197AD2-3004-4188-A389-E9EAC108A04B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5" creationId="{A82D0C51-DE81-4DC1-8D2D-1A3EE14E678E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28" creationId="{936CFC0A-8C37-453C-9488-1B30FBC3B3B0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29" creationId="{FBC3EAFD-A275-4F9B-8F62-72B6678F35A8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30" creationId="{06E64A6D-2B9F-4AAD-AB42-A61BAF01AC12}"/>
          </ac:spMkLst>
        </pc:spChg>
        <pc:spChg chg="ad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1031" creationId="{2643BE6C-86B7-4AB9-91E8-9B5DB45AC8EA}"/>
          </ac:spMkLst>
        </pc:spChg>
        <pc:spChg chg="add del">
          <ac:chgData name="Weifeng Xu" userId="e7aed605-a3dd-4d5a-a692-a87037af107b" providerId="ADAL" clId="{E0A36AE6-DAEB-4086-8CDB-3902B8401090}" dt="2021-01-17T23:50:13.157" v="125" actId="26606"/>
          <ac:spMkLst>
            <pc:docMk/>
            <pc:sldMk cId="1392771324" sldId="258"/>
            <ac:spMk id="1032" creationId="{2643BE6C-86B7-4AB9-91E8-9B5DB45AC8EA}"/>
          </ac:spMkLst>
        </pc:spChg>
        <pc:picChg chg="add del">
          <ac:chgData name="Weifeng Xu" userId="e7aed605-a3dd-4d5a-a692-a87037af107b" providerId="ADAL" clId="{E0A36AE6-DAEB-4086-8CDB-3902B8401090}" dt="2021-01-17T23:49:00.056" v="94" actId="26606"/>
          <ac:picMkLst>
            <pc:docMk/>
            <pc:sldMk cId="1392771324" sldId="258"/>
            <ac:picMk id="77" creationId="{C51881DD-AD85-41BE-8A49-C2FB45800E10}"/>
          </ac:picMkLst>
        </pc:picChg>
        <pc:picChg chg="add mod">
          <ac:chgData name="Weifeng Xu" userId="e7aed605-a3dd-4d5a-a692-a87037af107b" providerId="ADAL" clId="{E0A36AE6-DAEB-4086-8CDB-3902B8401090}" dt="2021-01-17T23:59:46.284" v="256" actId="26606"/>
          <ac:picMkLst>
            <pc:docMk/>
            <pc:sldMk cId="1392771324" sldId="258"/>
            <ac:picMk id="1026" creationId="{1749E611-ACB8-4D69-A2FA-07F87D23322E}"/>
          </ac:picMkLst>
        </pc:picChg>
        <pc:cxnChg chg="add del">
          <ac:chgData name="Weifeng Xu" userId="e7aed605-a3dd-4d5a-a692-a87037af107b" providerId="ADAL" clId="{E0A36AE6-DAEB-4086-8CDB-3902B8401090}" dt="2021-01-17T23:49:00.056" v="94" actId="26606"/>
          <ac:cxnSpMkLst>
            <pc:docMk/>
            <pc:sldMk cId="1392771324" sldId="258"/>
            <ac:cxnSpMk id="79" creationId="{9AD20FE8-ED02-4CDE-83B1-A1436305C3DC}"/>
          </ac:cxnSpMkLst>
        </pc:cxnChg>
      </pc:sldChg>
      <pc:sldChg chg="del">
        <pc:chgData name="Weifeng Xu" userId="e7aed605-a3dd-4d5a-a692-a87037af107b" providerId="ADAL" clId="{E0A36AE6-DAEB-4086-8CDB-3902B8401090}" dt="2021-01-17T23:45:25.843" v="81" actId="47"/>
        <pc:sldMkLst>
          <pc:docMk/>
          <pc:sldMk cId="627889270" sldId="259"/>
        </pc:sldMkLst>
      </pc:sldChg>
      <pc:sldChg chg="modSp new mod">
        <pc:chgData name="Weifeng Xu" userId="e7aed605-a3dd-4d5a-a692-a87037af107b" providerId="ADAL" clId="{E0A36AE6-DAEB-4086-8CDB-3902B8401090}" dt="2021-01-17T23:53:10.893" v="178" actId="20577"/>
        <pc:sldMkLst>
          <pc:docMk/>
          <pc:sldMk cId="2206727044" sldId="259"/>
        </pc:sldMkLst>
        <pc:spChg chg="mod">
          <ac:chgData name="Weifeng Xu" userId="e7aed605-a3dd-4d5a-a692-a87037af107b" providerId="ADAL" clId="{E0A36AE6-DAEB-4086-8CDB-3902B8401090}" dt="2021-01-17T23:52:00.628" v="157" actId="207"/>
          <ac:spMkLst>
            <pc:docMk/>
            <pc:sldMk cId="2206727044" sldId="259"/>
            <ac:spMk id="2" creationId="{B28EEC50-2528-46D9-8995-B6565AC5E995}"/>
          </ac:spMkLst>
        </pc:spChg>
        <pc:spChg chg="mod">
          <ac:chgData name="Weifeng Xu" userId="e7aed605-a3dd-4d5a-a692-a87037af107b" providerId="ADAL" clId="{E0A36AE6-DAEB-4086-8CDB-3902B8401090}" dt="2021-01-17T23:53:10.893" v="178" actId="20577"/>
          <ac:spMkLst>
            <pc:docMk/>
            <pc:sldMk cId="2206727044" sldId="259"/>
            <ac:spMk id="3" creationId="{E7416EDB-845D-48E4-BF29-1E529067857D}"/>
          </ac:spMkLst>
        </pc:spChg>
      </pc:sldChg>
      <pc:sldChg chg="del">
        <pc:chgData name="Weifeng Xu" userId="e7aed605-a3dd-4d5a-a692-a87037af107b" providerId="ADAL" clId="{E0A36AE6-DAEB-4086-8CDB-3902B8401090}" dt="2021-01-17T23:45:25.974" v="82" actId="47"/>
        <pc:sldMkLst>
          <pc:docMk/>
          <pc:sldMk cId="1241162418" sldId="260"/>
        </pc:sldMkLst>
      </pc:sldChg>
      <pc:sldChg chg="addSp modSp new mod setBg">
        <pc:chgData name="Weifeng Xu" userId="e7aed605-a3dd-4d5a-a692-a87037af107b" providerId="ADAL" clId="{E0A36AE6-DAEB-4086-8CDB-3902B8401090}" dt="2021-01-18T00:01:06.800" v="260" actId="6549"/>
        <pc:sldMkLst>
          <pc:docMk/>
          <pc:sldMk cId="3022601266" sldId="260"/>
        </pc:sldMkLst>
        <pc:spChg chg="mod">
          <ac:chgData name="Weifeng Xu" userId="e7aed605-a3dd-4d5a-a692-a87037af107b" providerId="ADAL" clId="{E0A36AE6-DAEB-4086-8CDB-3902B8401090}" dt="2021-01-17T23:58:51.299" v="255" actId="26606"/>
          <ac:spMkLst>
            <pc:docMk/>
            <pc:sldMk cId="3022601266" sldId="260"/>
            <ac:spMk id="2" creationId="{FCE9D9F5-D336-46D9-936D-2071DD6D1AF8}"/>
          </ac:spMkLst>
        </pc:spChg>
        <pc:spChg chg="mod ord">
          <ac:chgData name="Weifeng Xu" userId="e7aed605-a3dd-4d5a-a692-a87037af107b" providerId="ADAL" clId="{E0A36AE6-DAEB-4086-8CDB-3902B8401090}" dt="2021-01-18T00:01:06.800" v="260" actId="6549"/>
          <ac:spMkLst>
            <pc:docMk/>
            <pc:sldMk cId="3022601266" sldId="260"/>
            <ac:spMk id="3" creationId="{94F950F1-CBC3-4C9C-9CF3-789C35F324B1}"/>
          </ac:spMkLst>
        </pc:spChg>
        <pc:picChg chg="add mod">
          <ac:chgData name="Weifeng Xu" userId="e7aed605-a3dd-4d5a-a692-a87037af107b" providerId="ADAL" clId="{E0A36AE6-DAEB-4086-8CDB-3902B8401090}" dt="2021-01-17T23:58:51.299" v="255" actId="26606"/>
          <ac:picMkLst>
            <pc:docMk/>
            <pc:sldMk cId="3022601266" sldId="260"/>
            <ac:picMk id="5" creationId="{3D5C4E18-0CB0-4734-A4CE-6EACA1400461}"/>
          </ac:picMkLst>
        </pc:picChg>
      </pc:sldChg>
      <pc:sldChg chg="del">
        <pc:chgData name="Weifeng Xu" userId="e7aed605-a3dd-4d5a-a692-a87037af107b" providerId="ADAL" clId="{E0A36AE6-DAEB-4086-8CDB-3902B8401090}" dt="2021-01-17T23:45:26.140" v="83" actId="47"/>
        <pc:sldMkLst>
          <pc:docMk/>
          <pc:sldMk cId="2722048472" sldId="261"/>
        </pc:sldMkLst>
      </pc:sldChg>
      <pc:sldChg chg="del">
        <pc:chgData name="Weifeng Xu" userId="e7aed605-a3dd-4d5a-a692-a87037af107b" providerId="ADAL" clId="{E0A36AE6-DAEB-4086-8CDB-3902B8401090}" dt="2021-01-17T23:45:26.285" v="84" actId="47"/>
        <pc:sldMkLst>
          <pc:docMk/>
          <pc:sldMk cId="988553735" sldId="262"/>
        </pc:sldMkLst>
      </pc:sldChg>
      <pc:sldChg chg="del">
        <pc:chgData name="Weifeng Xu" userId="e7aed605-a3dd-4d5a-a692-a87037af107b" providerId="ADAL" clId="{E0A36AE6-DAEB-4086-8CDB-3902B8401090}" dt="2021-01-17T23:45:26.428" v="85" actId="47"/>
        <pc:sldMkLst>
          <pc:docMk/>
          <pc:sldMk cId="1237432803" sldId="263"/>
        </pc:sldMkLst>
      </pc:sldChg>
      <pc:sldChg chg="del">
        <pc:chgData name="Weifeng Xu" userId="e7aed605-a3dd-4d5a-a692-a87037af107b" providerId="ADAL" clId="{E0A36AE6-DAEB-4086-8CDB-3902B8401090}" dt="2021-01-17T23:45:26.580" v="86" actId="47"/>
        <pc:sldMkLst>
          <pc:docMk/>
          <pc:sldMk cId="2602603962" sldId="264"/>
        </pc:sldMkLst>
      </pc:sldChg>
      <pc:sldChg chg="del">
        <pc:chgData name="Weifeng Xu" userId="e7aed605-a3dd-4d5a-a692-a87037af107b" providerId="ADAL" clId="{E0A36AE6-DAEB-4086-8CDB-3902B8401090}" dt="2021-01-17T23:45:26.781" v="87" actId="47"/>
        <pc:sldMkLst>
          <pc:docMk/>
          <pc:sldMk cId="3419174452" sldId="265"/>
        </pc:sldMkLst>
      </pc:sldChg>
      <pc:sldChg chg="del">
        <pc:chgData name="Weifeng Xu" userId="e7aed605-a3dd-4d5a-a692-a87037af107b" providerId="ADAL" clId="{E0A36AE6-DAEB-4086-8CDB-3902B8401090}" dt="2021-01-17T23:45:26.965" v="88" actId="47"/>
        <pc:sldMkLst>
          <pc:docMk/>
          <pc:sldMk cId="1160958258" sldId="266"/>
        </pc:sldMkLst>
      </pc:sldChg>
    </pc:docChg>
  </pc:docChgLst>
  <pc:docChgLst>
    <pc:chgData name="Weifeng Xu" userId="e7aed605-a3dd-4d5a-a692-a87037af107b" providerId="ADAL" clId="{A8585D3D-BBB5-49ED-BAF1-BD44A9B37397}"/>
    <pc:docChg chg="undo custSel addSld delSld modSld sldOrd">
      <pc:chgData name="Weifeng Xu" userId="e7aed605-a3dd-4d5a-a692-a87037af107b" providerId="ADAL" clId="{A8585D3D-BBB5-49ED-BAF1-BD44A9B37397}" dt="2023-01-24T01:59:12.651" v="1993" actId="14100"/>
      <pc:docMkLst>
        <pc:docMk/>
      </pc:docMkLst>
      <pc:sldChg chg="addSp delSp modSp mod">
        <pc:chgData name="Weifeng Xu" userId="e7aed605-a3dd-4d5a-a692-a87037af107b" providerId="ADAL" clId="{A8585D3D-BBB5-49ED-BAF1-BD44A9B37397}" dt="2022-08-03T12:34:17.524" v="343" actId="1076"/>
        <pc:sldMkLst>
          <pc:docMk/>
          <pc:sldMk cId="1185928901" sldId="257"/>
        </pc:sldMkLst>
        <pc:spChg chg="mod">
          <ac:chgData name="Weifeng Xu" userId="e7aed605-a3dd-4d5a-a692-a87037af107b" providerId="ADAL" clId="{A8585D3D-BBB5-49ED-BAF1-BD44A9B37397}" dt="2022-08-03T12:34:17.524" v="343" actId="1076"/>
          <ac:spMkLst>
            <pc:docMk/>
            <pc:sldMk cId="1185928901" sldId="257"/>
            <ac:spMk id="8" creationId="{6B8CE460-2E24-8F55-E77F-81FB40C64AF2}"/>
          </ac:spMkLst>
        </pc:spChg>
        <pc:picChg chg="add del mod">
          <ac:chgData name="Weifeng Xu" userId="e7aed605-a3dd-4d5a-a692-a87037af107b" providerId="ADAL" clId="{A8585D3D-BBB5-49ED-BAF1-BD44A9B37397}" dt="2022-08-03T12:33:06.137" v="334" actId="478"/>
          <ac:picMkLst>
            <pc:docMk/>
            <pc:sldMk cId="1185928901" sldId="257"/>
            <ac:picMk id="3" creationId="{6E7FD346-9266-C9E5-C0B5-DE29EFCC5382}"/>
          </ac:picMkLst>
        </pc:picChg>
        <pc:picChg chg="del">
          <ac:chgData name="Weifeng Xu" userId="e7aed605-a3dd-4d5a-a692-a87037af107b" providerId="ADAL" clId="{A8585D3D-BBB5-49ED-BAF1-BD44A9B37397}" dt="2022-08-03T11:30:40.471" v="6" actId="478"/>
          <ac:picMkLst>
            <pc:docMk/>
            <pc:sldMk cId="1185928901" sldId="257"/>
            <ac:picMk id="5" creationId="{96337335-AC62-76C2-D17A-946327FD7970}"/>
          </ac:picMkLst>
        </pc:picChg>
        <pc:picChg chg="add del mod">
          <ac:chgData name="Weifeng Xu" userId="e7aed605-a3dd-4d5a-a692-a87037af107b" providerId="ADAL" clId="{A8585D3D-BBB5-49ED-BAF1-BD44A9B37397}" dt="2022-08-03T12:33:59.007" v="338" actId="478"/>
          <ac:picMkLst>
            <pc:docMk/>
            <pc:sldMk cId="1185928901" sldId="257"/>
            <ac:picMk id="6" creationId="{5579A2E5-E040-D502-82CB-656B24034744}"/>
          </ac:picMkLst>
        </pc:picChg>
        <pc:picChg chg="del">
          <ac:chgData name="Weifeng Xu" userId="e7aed605-a3dd-4d5a-a692-a87037af107b" providerId="ADAL" clId="{A8585D3D-BBB5-49ED-BAF1-BD44A9B37397}" dt="2022-08-03T11:30:11.324" v="0" actId="478"/>
          <ac:picMkLst>
            <pc:docMk/>
            <pc:sldMk cId="1185928901" sldId="257"/>
            <ac:picMk id="7" creationId="{5BAF284D-0086-F69D-2EF2-4C127029B131}"/>
          </ac:picMkLst>
        </pc:picChg>
        <pc:picChg chg="add mod">
          <ac:chgData name="Weifeng Xu" userId="e7aed605-a3dd-4d5a-a692-a87037af107b" providerId="ADAL" clId="{A8585D3D-BBB5-49ED-BAF1-BD44A9B37397}" dt="2022-08-03T12:33:13.308" v="337" actId="14100"/>
          <ac:picMkLst>
            <pc:docMk/>
            <pc:sldMk cId="1185928901" sldId="257"/>
            <ac:picMk id="12" creationId="{86FEE242-7FE5-398B-2B1E-959B68A538D7}"/>
          </ac:picMkLst>
        </pc:picChg>
        <pc:picChg chg="add mod ord">
          <ac:chgData name="Weifeng Xu" userId="e7aed605-a3dd-4d5a-a692-a87037af107b" providerId="ADAL" clId="{A8585D3D-BBB5-49ED-BAF1-BD44A9B37397}" dt="2022-08-03T12:34:13.779" v="342" actId="167"/>
          <ac:picMkLst>
            <pc:docMk/>
            <pc:sldMk cId="1185928901" sldId="257"/>
            <ac:picMk id="14" creationId="{13458A4D-DC81-A9C5-FA11-36A6450CDBF2}"/>
          </ac:picMkLst>
        </pc:picChg>
      </pc:sldChg>
      <pc:sldChg chg="addSp delSp modSp mod">
        <pc:chgData name="Weifeng Xu" userId="e7aed605-a3dd-4d5a-a692-a87037af107b" providerId="ADAL" clId="{A8585D3D-BBB5-49ED-BAF1-BD44A9B37397}" dt="2022-08-03T21:17:52.622" v="923" actId="108"/>
        <pc:sldMkLst>
          <pc:docMk/>
          <pc:sldMk cId="4244520866" sldId="258"/>
        </pc:sldMkLst>
        <pc:spChg chg="add mod">
          <ac:chgData name="Weifeng Xu" userId="e7aed605-a3dd-4d5a-a692-a87037af107b" providerId="ADAL" clId="{A8585D3D-BBB5-49ED-BAF1-BD44A9B37397}" dt="2022-08-03T21:17:52.622" v="923" actId="108"/>
          <ac:spMkLst>
            <pc:docMk/>
            <pc:sldMk cId="4244520866" sldId="258"/>
            <ac:spMk id="2" creationId="{7F5A1A55-B9A2-D910-30D0-9C90B8C14E53}"/>
          </ac:spMkLst>
        </pc:spChg>
        <pc:spChg chg="add mod">
          <ac:chgData name="Weifeng Xu" userId="e7aed605-a3dd-4d5a-a692-a87037af107b" providerId="ADAL" clId="{A8585D3D-BBB5-49ED-BAF1-BD44A9B37397}" dt="2022-08-03T21:16:30.807" v="825" actId="14100"/>
          <ac:spMkLst>
            <pc:docMk/>
            <pc:sldMk cId="4244520866" sldId="258"/>
            <ac:spMk id="8" creationId="{98D62741-B278-8851-8FB6-72A25CA93F30}"/>
          </ac:spMkLst>
        </pc:spChg>
        <pc:graphicFrameChg chg="mod">
          <ac:chgData name="Weifeng Xu" userId="e7aed605-a3dd-4d5a-a692-a87037af107b" providerId="ADAL" clId="{A8585D3D-BBB5-49ED-BAF1-BD44A9B37397}" dt="2022-08-03T21:17:44.715" v="920"/>
          <ac:graphicFrameMkLst>
            <pc:docMk/>
            <pc:sldMk cId="4244520866" sldId="258"/>
            <ac:graphicFrameMk id="7" creationId="{589C0E13-9499-81FE-3214-1F3678EECCAD}"/>
          </ac:graphicFrameMkLst>
        </pc:graphicFrameChg>
        <pc:picChg chg="add del mod">
          <ac:chgData name="Weifeng Xu" userId="e7aed605-a3dd-4d5a-a692-a87037af107b" providerId="ADAL" clId="{A8585D3D-BBB5-49ED-BAF1-BD44A9B37397}" dt="2022-08-03T12:37:32.844" v="344" actId="478"/>
          <ac:picMkLst>
            <pc:docMk/>
            <pc:sldMk cId="4244520866" sldId="258"/>
            <ac:picMk id="3" creationId="{9DA838A5-FB86-1EC1-A079-A6843F17D4BD}"/>
          </ac:picMkLst>
        </pc:picChg>
        <pc:picChg chg="del">
          <ac:chgData name="Weifeng Xu" userId="e7aed605-a3dd-4d5a-a692-a87037af107b" providerId="ADAL" clId="{A8585D3D-BBB5-49ED-BAF1-BD44A9B37397}" dt="2022-08-03T11:33:18.852" v="10" actId="478"/>
          <ac:picMkLst>
            <pc:docMk/>
            <pc:sldMk cId="4244520866" sldId="258"/>
            <ac:picMk id="4" creationId="{DAB40F98-0D34-FE2A-F36E-FA7527BD5DF9}"/>
          </ac:picMkLst>
        </pc:picChg>
        <pc:picChg chg="add mod">
          <ac:chgData name="Weifeng Xu" userId="e7aed605-a3dd-4d5a-a692-a87037af107b" providerId="ADAL" clId="{A8585D3D-BBB5-49ED-BAF1-BD44A9B37397}" dt="2022-08-03T12:37:37.626" v="347" actId="14100"/>
          <ac:picMkLst>
            <pc:docMk/>
            <pc:sldMk cId="4244520866" sldId="258"/>
            <ac:picMk id="6" creationId="{BB89C1E3-7EFD-9190-DC55-4A1EE965B3FE}"/>
          </ac:picMkLst>
        </pc:picChg>
        <pc:cxnChg chg="mod">
          <ac:chgData name="Weifeng Xu" userId="e7aed605-a3dd-4d5a-a692-a87037af107b" providerId="ADAL" clId="{A8585D3D-BBB5-49ED-BAF1-BD44A9B37397}" dt="2022-08-03T11:33:18.852" v="10" actId="478"/>
          <ac:cxnSpMkLst>
            <pc:docMk/>
            <pc:sldMk cId="4244520866" sldId="258"/>
            <ac:cxnSpMk id="17" creationId="{30D97ACA-EFDD-49AC-183D-74C22C17F413}"/>
          </ac:cxnSpMkLst>
        </pc:cxnChg>
      </pc:sldChg>
      <pc:sldChg chg="addSp delSp modSp mod">
        <pc:chgData name="Weifeng Xu" userId="e7aed605-a3dd-4d5a-a692-a87037af107b" providerId="ADAL" clId="{A8585D3D-BBB5-49ED-BAF1-BD44A9B37397}" dt="2022-08-03T21:20:58.541" v="946" actId="20577"/>
        <pc:sldMkLst>
          <pc:docMk/>
          <pc:sldMk cId="623259856" sldId="259"/>
        </pc:sldMkLst>
        <pc:spChg chg="mod">
          <ac:chgData name="Weifeng Xu" userId="e7aed605-a3dd-4d5a-a692-a87037af107b" providerId="ADAL" clId="{A8585D3D-BBB5-49ED-BAF1-BD44A9B37397}" dt="2022-08-03T21:20:58.541" v="946" actId="20577"/>
          <ac:spMkLst>
            <pc:docMk/>
            <pc:sldMk cId="623259856" sldId="259"/>
            <ac:spMk id="4" creationId="{2382CFA3-7640-A7EF-5016-DB5AEEA26A11}"/>
          </ac:spMkLst>
        </pc:spChg>
        <pc:spChg chg="add mod">
          <ac:chgData name="Weifeng Xu" userId="e7aed605-a3dd-4d5a-a692-a87037af107b" providerId="ADAL" clId="{A8585D3D-BBB5-49ED-BAF1-BD44A9B37397}" dt="2022-08-03T21:18:42.440" v="938" actId="2711"/>
          <ac:spMkLst>
            <pc:docMk/>
            <pc:sldMk cId="623259856" sldId="259"/>
            <ac:spMk id="5" creationId="{E105BD01-F12D-C48D-5786-70AB35DD3134}"/>
          </ac:spMkLst>
        </pc:spChg>
        <pc:picChg chg="del">
          <ac:chgData name="Weifeng Xu" userId="e7aed605-a3dd-4d5a-a692-a87037af107b" providerId="ADAL" clId="{A8585D3D-BBB5-49ED-BAF1-BD44A9B37397}" dt="2022-08-03T11:34:18.396" v="14" actId="478"/>
          <ac:picMkLst>
            <pc:docMk/>
            <pc:sldMk cId="623259856" sldId="259"/>
            <ac:picMk id="3" creationId="{5DE331C4-215B-82D5-5F0D-F4F092BF6C53}"/>
          </ac:picMkLst>
        </pc:picChg>
        <pc:picChg chg="add del mod">
          <ac:chgData name="Weifeng Xu" userId="e7aed605-a3dd-4d5a-a692-a87037af107b" providerId="ADAL" clId="{A8585D3D-BBB5-49ED-BAF1-BD44A9B37397}" dt="2022-08-03T12:38:29.121" v="348" actId="478"/>
          <ac:picMkLst>
            <pc:docMk/>
            <pc:sldMk cId="623259856" sldId="259"/>
            <ac:picMk id="5" creationId="{795634F5-D3C8-9F44-20E3-BCF2FA95EC93}"/>
          </ac:picMkLst>
        </pc:picChg>
        <pc:picChg chg="add mod">
          <ac:chgData name="Weifeng Xu" userId="e7aed605-a3dd-4d5a-a692-a87037af107b" providerId="ADAL" clId="{A8585D3D-BBB5-49ED-BAF1-BD44A9B37397}" dt="2022-08-03T12:38:57.558" v="351" actId="14100"/>
          <ac:picMkLst>
            <pc:docMk/>
            <pc:sldMk cId="623259856" sldId="259"/>
            <ac:picMk id="7" creationId="{2BD6998A-A03B-AB38-5374-28B8A5EB3BEE}"/>
          </ac:picMkLst>
        </pc:picChg>
      </pc:sldChg>
      <pc:sldChg chg="addSp delSp modSp mod">
        <pc:chgData name="Weifeng Xu" userId="e7aed605-a3dd-4d5a-a692-a87037af107b" providerId="ADAL" clId="{A8585D3D-BBB5-49ED-BAF1-BD44A9B37397}" dt="2022-08-03T21:21:49.564" v="960" actId="20577"/>
        <pc:sldMkLst>
          <pc:docMk/>
          <pc:sldMk cId="752652354" sldId="260"/>
        </pc:sldMkLst>
        <pc:spChg chg="mod">
          <ac:chgData name="Weifeng Xu" userId="e7aed605-a3dd-4d5a-a692-a87037af107b" providerId="ADAL" clId="{A8585D3D-BBB5-49ED-BAF1-BD44A9B37397}" dt="2022-08-03T12:42:46.455" v="382" actId="20577"/>
          <ac:spMkLst>
            <pc:docMk/>
            <pc:sldMk cId="752652354" sldId="260"/>
            <ac:spMk id="4" creationId="{7B73E046-7769-374B-F7C9-3B243A9732BE}"/>
          </ac:spMkLst>
        </pc:spChg>
        <pc:spChg chg="add mod">
          <ac:chgData name="Weifeng Xu" userId="e7aed605-a3dd-4d5a-a692-a87037af107b" providerId="ADAL" clId="{A8585D3D-BBB5-49ED-BAF1-BD44A9B37397}" dt="2022-08-03T12:44:10.867" v="404" actId="20577"/>
          <ac:spMkLst>
            <pc:docMk/>
            <pc:sldMk cId="752652354" sldId="260"/>
            <ac:spMk id="7" creationId="{8BE30C84-FE2E-F4BB-A819-5BDE97E05B4D}"/>
          </ac:spMkLst>
        </pc:spChg>
        <pc:spChg chg="add mod">
          <ac:chgData name="Weifeng Xu" userId="e7aed605-a3dd-4d5a-a692-a87037af107b" providerId="ADAL" clId="{A8585D3D-BBB5-49ED-BAF1-BD44A9B37397}" dt="2022-08-03T11:46:39.613" v="132" actId="1076"/>
          <ac:spMkLst>
            <pc:docMk/>
            <pc:sldMk cId="752652354" sldId="260"/>
            <ac:spMk id="8" creationId="{D83752F8-EF96-64DA-EEEE-06FA37EA21F2}"/>
          </ac:spMkLst>
        </pc:spChg>
        <pc:spChg chg="add mod">
          <ac:chgData name="Weifeng Xu" userId="e7aed605-a3dd-4d5a-a692-a87037af107b" providerId="ADAL" clId="{A8585D3D-BBB5-49ED-BAF1-BD44A9B37397}" dt="2022-08-03T12:44:56.758" v="462" actId="1037"/>
          <ac:spMkLst>
            <pc:docMk/>
            <pc:sldMk cId="752652354" sldId="260"/>
            <ac:spMk id="9" creationId="{A1CC38F5-EA49-DF18-98F4-11C0F6796CA1}"/>
          </ac:spMkLst>
        </pc:spChg>
        <pc:spChg chg="add mod">
          <ac:chgData name="Weifeng Xu" userId="e7aed605-a3dd-4d5a-a692-a87037af107b" providerId="ADAL" clId="{A8585D3D-BBB5-49ED-BAF1-BD44A9B37397}" dt="2022-08-03T12:44:56.758" v="462" actId="1037"/>
          <ac:spMkLst>
            <pc:docMk/>
            <pc:sldMk cId="752652354" sldId="260"/>
            <ac:spMk id="10" creationId="{0BC578BC-AC05-DF2B-BDC1-06BB8B2D59CA}"/>
          </ac:spMkLst>
        </pc:spChg>
        <pc:spChg chg="add mod">
          <ac:chgData name="Weifeng Xu" userId="e7aed605-a3dd-4d5a-a692-a87037af107b" providerId="ADAL" clId="{A8585D3D-BBB5-49ED-BAF1-BD44A9B37397}" dt="2022-08-03T14:28:41.014" v="787" actId="122"/>
          <ac:spMkLst>
            <pc:docMk/>
            <pc:sldMk cId="752652354" sldId="260"/>
            <ac:spMk id="11" creationId="{B75E4C58-40CA-B448-7C71-86070B2A3BC8}"/>
          </ac:spMkLst>
        </pc:spChg>
        <pc:spChg chg="add mod">
          <ac:chgData name="Weifeng Xu" userId="e7aed605-a3dd-4d5a-a692-a87037af107b" providerId="ADAL" clId="{A8585D3D-BBB5-49ED-BAF1-BD44A9B37397}" dt="2022-08-03T12:44:47.748" v="420" actId="14100"/>
          <ac:spMkLst>
            <pc:docMk/>
            <pc:sldMk cId="752652354" sldId="260"/>
            <ac:spMk id="12" creationId="{8B1D6201-065C-DD0D-72F2-4DBA0D075A1E}"/>
          </ac:spMkLst>
        </pc:spChg>
        <pc:spChg chg="add mod">
          <ac:chgData name="Weifeng Xu" userId="e7aed605-a3dd-4d5a-a692-a87037af107b" providerId="ADAL" clId="{A8585D3D-BBB5-49ED-BAF1-BD44A9B37397}" dt="2022-08-03T11:46:39.613" v="132" actId="1076"/>
          <ac:spMkLst>
            <pc:docMk/>
            <pc:sldMk cId="752652354" sldId="260"/>
            <ac:spMk id="13" creationId="{EDE1AB31-7039-2E0C-A9A6-D2568562CDF2}"/>
          </ac:spMkLst>
        </pc:spChg>
        <pc:spChg chg="add mod">
          <ac:chgData name="Weifeng Xu" userId="e7aed605-a3dd-4d5a-a692-a87037af107b" providerId="ADAL" clId="{A8585D3D-BBB5-49ED-BAF1-BD44A9B37397}" dt="2022-08-03T11:46:39.613" v="132" actId="1076"/>
          <ac:spMkLst>
            <pc:docMk/>
            <pc:sldMk cId="752652354" sldId="260"/>
            <ac:spMk id="14" creationId="{F1EB751A-41C5-4038-28C3-ACF8F2F8F797}"/>
          </ac:spMkLst>
        </pc:spChg>
        <pc:spChg chg="add mod">
          <ac:chgData name="Weifeng Xu" userId="e7aed605-a3dd-4d5a-a692-a87037af107b" providerId="ADAL" clId="{A8585D3D-BBB5-49ED-BAF1-BD44A9B37397}" dt="2022-08-03T14:28:37.703" v="786" actId="115"/>
          <ac:spMkLst>
            <pc:docMk/>
            <pc:sldMk cId="752652354" sldId="260"/>
            <ac:spMk id="15" creationId="{A22980CB-2C45-C8E2-860C-303345F18959}"/>
          </ac:spMkLst>
        </pc:spChg>
        <pc:spChg chg="add mod">
          <ac:chgData name="Weifeng Xu" userId="e7aed605-a3dd-4d5a-a692-a87037af107b" providerId="ADAL" clId="{A8585D3D-BBB5-49ED-BAF1-BD44A9B37397}" dt="2022-08-03T21:21:49.564" v="960" actId="20577"/>
          <ac:spMkLst>
            <pc:docMk/>
            <pc:sldMk cId="752652354" sldId="260"/>
            <ac:spMk id="16" creationId="{C2F89AFA-9026-C8C7-A428-FB5C20F87376}"/>
          </ac:spMkLst>
        </pc:spChg>
        <pc:spChg chg="add mod">
          <ac:chgData name="Weifeng Xu" userId="e7aed605-a3dd-4d5a-a692-a87037af107b" providerId="ADAL" clId="{A8585D3D-BBB5-49ED-BAF1-BD44A9B37397}" dt="2022-08-03T11:51:07.298" v="219" actId="108"/>
          <ac:spMkLst>
            <pc:docMk/>
            <pc:sldMk cId="752652354" sldId="260"/>
            <ac:spMk id="17" creationId="{712A2940-8EB2-2E63-7528-83809CB37CB8}"/>
          </ac:spMkLst>
        </pc:spChg>
        <pc:picChg chg="del">
          <ac:chgData name="Weifeng Xu" userId="e7aed605-a3dd-4d5a-a692-a87037af107b" providerId="ADAL" clId="{A8585D3D-BBB5-49ED-BAF1-BD44A9B37397}" dt="2022-08-03T11:45:07.975" v="112" actId="478"/>
          <ac:picMkLst>
            <pc:docMk/>
            <pc:sldMk cId="752652354" sldId="260"/>
            <ac:picMk id="3" creationId="{58F5CB63-E805-DDC6-F7C0-036D440F6E11}"/>
          </ac:picMkLst>
        </pc:picChg>
        <pc:picChg chg="add del mod">
          <ac:chgData name="Weifeng Xu" userId="e7aed605-a3dd-4d5a-a692-a87037af107b" providerId="ADAL" clId="{A8585D3D-BBB5-49ED-BAF1-BD44A9B37397}" dt="2022-08-03T12:42:12.070" v="365" actId="478"/>
          <ac:picMkLst>
            <pc:docMk/>
            <pc:sldMk cId="752652354" sldId="260"/>
            <ac:picMk id="5" creationId="{8309FF99-9C34-9050-492E-80FDDD8ED80A}"/>
          </ac:picMkLst>
        </pc:picChg>
        <pc:picChg chg="add mod ord">
          <ac:chgData name="Weifeng Xu" userId="e7aed605-a3dd-4d5a-a692-a87037af107b" providerId="ADAL" clId="{A8585D3D-BBB5-49ED-BAF1-BD44A9B37397}" dt="2022-08-03T12:42:26.151" v="370" actId="167"/>
          <ac:picMkLst>
            <pc:docMk/>
            <pc:sldMk cId="752652354" sldId="260"/>
            <ac:picMk id="21" creationId="{610CD955-7B05-28CC-EA62-13E0D874362D}"/>
          </ac:picMkLst>
        </pc:picChg>
        <pc:cxnChg chg="add mod">
          <ac:chgData name="Weifeng Xu" userId="e7aed605-a3dd-4d5a-a692-a87037af107b" providerId="ADAL" clId="{A8585D3D-BBB5-49ED-BAF1-BD44A9B37397}" dt="2022-08-03T11:46:39.613" v="132" actId="1076"/>
          <ac:cxnSpMkLst>
            <pc:docMk/>
            <pc:sldMk cId="752652354" sldId="260"/>
            <ac:cxnSpMk id="6" creationId="{498E0FF3-BD59-A2A6-C195-60A40C2EB8DA}"/>
          </ac:cxnSpMkLst>
        </pc:cxnChg>
        <pc:cxnChg chg="add">
          <ac:chgData name="Weifeng Xu" userId="e7aed605-a3dd-4d5a-a692-a87037af107b" providerId="ADAL" clId="{A8585D3D-BBB5-49ED-BAF1-BD44A9B37397}" dt="2022-08-03T11:51:19.765" v="220" actId="11529"/>
          <ac:cxnSpMkLst>
            <pc:docMk/>
            <pc:sldMk cId="752652354" sldId="260"/>
            <ac:cxnSpMk id="19" creationId="{AB493810-6233-8CAB-B666-133890772231}"/>
          </ac:cxnSpMkLst>
        </pc:cxnChg>
      </pc:sldChg>
      <pc:sldChg chg="ord">
        <pc:chgData name="Weifeng Xu" userId="e7aed605-a3dd-4d5a-a692-a87037af107b" providerId="ADAL" clId="{A8585D3D-BBB5-49ED-BAF1-BD44A9B37397}" dt="2022-08-04T00:46:50.404" v="1094"/>
        <pc:sldMkLst>
          <pc:docMk/>
          <pc:sldMk cId="4201276766" sldId="261"/>
        </pc:sldMkLst>
      </pc:sldChg>
      <pc:sldChg chg="addSp delSp modSp mod">
        <pc:chgData name="Weifeng Xu" userId="e7aed605-a3dd-4d5a-a692-a87037af107b" providerId="ADAL" clId="{A8585D3D-BBB5-49ED-BAF1-BD44A9B37397}" dt="2022-08-03T12:00:26.151" v="309" actId="13822"/>
        <pc:sldMkLst>
          <pc:docMk/>
          <pc:sldMk cId="2942208199" sldId="262"/>
        </pc:sldMkLst>
        <pc:spChg chg="add mod">
          <ac:chgData name="Weifeng Xu" userId="e7aed605-a3dd-4d5a-a692-a87037af107b" providerId="ADAL" clId="{A8585D3D-BBB5-49ED-BAF1-BD44A9B37397}" dt="2022-08-03T11:59:53.777" v="305" actId="403"/>
          <ac:spMkLst>
            <pc:docMk/>
            <pc:sldMk cId="2942208199" sldId="262"/>
            <ac:spMk id="5" creationId="{EDA4699E-E8C3-2E23-EDA0-A08849644ADC}"/>
          </ac:spMkLst>
        </pc:spChg>
        <pc:picChg chg="add del">
          <ac:chgData name="Weifeng Xu" userId="e7aed605-a3dd-4d5a-a692-a87037af107b" providerId="ADAL" clId="{A8585D3D-BBB5-49ED-BAF1-BD44A9B37397}" dt="2022-08-03T11:58:09.912" v="223" actId="478"/>
          <ac:picMkLst>
            <pc:docMk/>
            <pc:sldMk cId="2942208199" sldId="262"/>
            <ac:picMk id="3" creationId="{34338A07-BB6A-5A4A-E595-330439FD98F0}"/>
          </ac:picMkLst>
        </pc:picChg>
        <pc:picChg chg="add mod">
          <ac:chgData name="Weifeng Xu" userId="e7aed605-a3dd-4d5a-a692-a87037af107b" providerId="ADAL" clId="{A8585D3D-BBB5-49ED-BAF1-BD44A9B37397}" dt="2022-08-03T11:59:48.623" v="303" actId="1076"/>
          <ac:picMkLst>
            <pc:docMk/>
            <pc:sldMk cId="2942208199" sldId="262"/>
            <ac:picMk id="4" creationId="{11A08EDF-4737-4F8D-D913-D8B8F8561D07}"/>
          </ac:picMkLst>
        </pc:picChg>
        <pc:cxnChg chg="add mod">
          <ac:chgData name="Weifeng Xu" userId="e7aed605-a3dd-4d5a-a692-a87037af107b" providerId="ADAL" clId="{A8585D3D-BBB5-49ED-BAF1-BD44A9B37397}" dt="2022-08-03T12:00:18.776" v="307" actId="13822"/>
          <ac:cxnSpMkLst>
            <pc:docMk/>
            <pc:sldMk cId="2942208199" sldId="262"/>
            <ac:cxnSpMk id="7" creationId="{6BB33BF1-A889-87B8-9CF2-05215075B20A}"/>
          </ac:cxnSpMkLst>
        </pc:cxnChg>
        <pc:cxnChg chg="add mod">
          <ac:chgData name="Weifeng Xu" userId="e7aed605-a3dd-4d5a-a692-a87037af107b" providerId="ADAL" clId="{A8585D3D-BBB5-49ED-BAF1-BD44A9B37397}" dt="2022-08-03T12:00:26.151" v="309" actId="13822"/>
          <ac:cxnSpMkLst>
            <pc:docMk/>
            <pc:sldMk cId="2942208199" sldId="262"/>
            <ac:cxnSpMk id="9" creationId="{D806E5E8-BF5E-8485-F89D-D8502D1DCCDC}"/>
          </ac:cxnSpMkLst>
        </pc:cxnChg>
      </pc:sldChg>
      <pc:sldChg chg="delSp del mod">
        <pc:chgData name="Weifeng Xu" userId="e7aed605-a3dd-4d5a-a692-a87037af107b" providerId="ADAL" clId="{A8585D3D-BBB5-49ED-BAF1-BD44A9B37397}" dt="2022-08-03T12:00:53" v="311" actId="47"/>
        <pc:sldMkLst>
          <pc:docMk/>
          <pc:sldMk cId="447295001" sldId="263"/>
        </pc:sldMkLst>
        <pc:picChg chg="del">
          <ac:chgData name="Weifeng Xu" userId="e7aed605-a3dd-4d5a-a692-a87037af107b" providerId="ADAL" clId="{A8585D3D-BBB5-49ED-BAF1-BD44A9B37397}" dt="2022-08-03T12:00:49.053" v="310" actId="478"/>
          <ac:picMkLst>
            <pc:docMk/>
            <pc:sldMk cId="447295001" sldId="263"/>
            <ac:picMk id="3" creationId="{B41E06D3-DB23-641C-DD90-F836FD19591D}"/>
          </ac:picMkLst>
        </pc:picChg>
      </pc:sldChg>
      <pc:sldChg chg="addSp delSp modSp mod modNotesTx">
        <pc:chgData name="Weifeng Xu" userId="e7aed605-a3dd-4d5a-a692-a87037af107b" providerId="ADAL" clId="{A8585D3D-BBB5-49ED-BAF1-BD44A9B37397}" dt="2022-08-03T14:18:25.885" v="714" actId="14100"/>
        <pc:sldMkLst>
          <pc:docMk/>
          <pc:sldMk cId="3762378189" sldId="264"/>
        </pc:sldMkLst>
        <pc:spChg chg="add mod">
          <ac:chgData name="Weifeng Xu" userId="e7aed605-a3dd-4d5a-a692-a87037af107b" providerId="ADAL" clId="{A8585D3D-BBB5-49ED-BAF1-BD44A9B37397}" dt="2022-08-03T14:18:12.359" v="710" actId="1076"/>
          <ac:spMkLst>
            <pc:docMk/>
            <pc:sldMk cId="3762378189" sldId="264"/>
            <ac:spMk id="5" creationId="{1676780D-E312-9B81-F0FC-7E029C6F4D9E}"/>
          </ac:spMkLst>
        </pc:spChg>
        <pc:spChg chg="add del mod">
          <ac:chgData name="Weifeng Xu" userId="e7aed605-a3dd-4d5a-a692-a87037af107b" providerId="ADAL" clId="{A8585D3D-BBB5-49ED-BAF1-BD44A9B37397}" dt="2022-08-03T13:53:21.238" v="604" actId="478"/>
          <ac:spMkLst>
            <pc:docMk/>
            <pc:sldMk cId="3762378189" sldId="264"/>
            <ac:spMk id="7" creationId="{F57C8147-B78C-7A41-6EFB-3852A23C8452}"/>
          </ac:spMkLst>
        </pc:spChg>
        <pc:spChg chg="add del mod">
          <ac:chgData name="Weifeng Xu" userId="e7aed605-a3dd-4d5a-a692-a87037af107b" providerId="ADAL" clId="{A8585D3D-BBB5-49ED-BAF1-BD44A9B37397}" dt="2022-08-03T13:53:21.238" v="604" actId="478"/>
          <ac:spMkLst>
            <pc:docMk/>
            <pc:sldMk cId="3762378189" sldId="264"/>
            <ac:spMk id="8" creationId="{37D7DE80-6C02-8C4E-570B-64E82473EE30}"/>
          </ac:spMkLst>
        </pc:spChg>
        <pc:spChg chg="add del mod">
          <ac:chgData name="Weifeng Xu" userId="e7aed605-a3dd-4d5a-a692-a87037af107b" providerId="ADAL" clId="{A8585D3D-BBB5-49ED-BAF1-BD44A9B37397}" dt="2022-08-03T13:53:21.238" v="604" actId="478"/>
          <ac:spMkLst>
            <pc:docMk/>
            <pc:sldMk cId="3762378189" sldId="264"/>
            <ac:spMk id="9" creationId="{619F946B-ED4C-936D-CA3F-F25377A4CFBC}"/>
          </ac:spMkLst>
        </pc:spChg>
        <pc:spChg chg="add del mod">
          <ac:chgData name="Weifeng Xu" userId="e7aed605-a3dd-4d5a-a692-a87037af107b" providerId="ADAL" clId="{A8585D3D-BBB5-49ED-BAF1-BD44A9B37397}" dt="2022-08-03T13:53:21.238" v="604" actId="478"/>
          <ac:spMkLst>
            <pc:docMk/>
            <pc:sldMk cId="3762378189" sldId="264"/>
            <ac:spMk id="10" creationId="{D12D5F6C-EA57-C7E1-7970-917AA99A4B89}"/>
          </ac:spMkLst>
        </pc:spChg>
        <pc:spChg chg="add del mod">
          <ac:chgData name="Weifeng Xu" userId="e7aed605-a3dd-4d5a-a692-a87037af107b" providerId="ADAL" clId="{A8585D3D-BBB5-49ED-BAF1-BD44A9B37397}" dt="2022-08-03T13:53:21.238" v="604" actId="478"/>
          <ac:spMkLst>
            <pc:docMk/>
            <pc:sldMk cId="3762378189" sldId="264"/>
            <ac:spMk id="11" creationId="{0A75BCCE-9D70-DDCD-E7CC-88B83282FCAF}"/>
          </ac:spMkLst>
        </pc:spChg>
        <pc:spChg chg="add del mod">
          <ac:chgData name="Weifeng Xu" userId="e7aed605-a3dd-4d5a-a692-a87037af107b" providerId="ADAL" clId="{A8585D3D-BBB5-49ED-BAF1-BD44A9B37397}" dt="2022-08-03T13:53:21.238" v="604" actId="478"/>
          <ac:spMkLst>
            <pc:docMk/>
            <pc:sldMk cId="3762378189" sldId="264"/>
            <ac:spMk id="12" creationId="{08B67B52-FFBB-0BD3-042A-4AA33F49A249}"/>
          </ac:spMkLst>
        </pc:spChg>
        <pc:spChg chg="add del mod">
          <ac:chgData name="Weifeng Xu" userId="e7aed605-a3dd-4d5a-a692-a87037af107b" providerId="ADAL" clId="{A8585D3D-BBB5-49ED-BAF1-BD44A9B37397}" dt="2022-08-03T13:53:21.238" v="604" actId="478"/>
          <ac:spMkLst>
            <pc:docMk/>
            <pc:sldMk cId="3762378189" sldId="264"/>
            <ac:spMk id="13" creationId="{14B9CC05-AD01-9C6A-6903-EB71DEFDCE08}"/>
          </ac:spMkLst>
        </pc:spChg>
        <pc:spChg chg="add del mod">
          <ac:chgData name="Weifeng Xu" userId="e7aed605-a3dd-4d5a-a692-a87037af107b" providerId="ADAL" clId="{A8585D3D-BBB5-49ED-BAF1-BD44A9B37397}" dt="2022-08-03T13:53:21.238" v="604" actId="478"/>
          <ac:spMkLst>
            <pc:docMk/>
            <pc:sldMk cId="3762378189" sldId="264"/>
            <ac:spMk id="14" creationId="{349F0123-34D1-DA62-BF6D-A78088C06624}"/>
          </ac:spMkLst>
        </pc:spChg>
        <pc:spChg chg="add del mod">
          <ac:chgData name="Weifeng Xu" userId="e7aed605-a3dd-4d5a-a692-a87037af107b" providerId="ADAL" clId="{A8585D3D-BBB5-49ED-BAF1-BD44A9B37397}" dt="2022-08-03T13:53:21.238" v="604" actId="478"/>
          <ac:spMkLst>
            <pc:docMk/>
            <pc:sldMk cId="3762378189" sldId="264"/>
            <ac:spMk id="15" creationId="{0683B812-090F-4968-88B3-E839F9267EE1}"/>
          </ac:spMkLst>
        </pc:spChg>
        <pc:spChg chg="add del mod">
          <ac:chgData name="Weifeng Xu" userId="e7aed605-a3dd-4d5a-a692-a87037af107b" providerId="ADAL" clId="{A8585D3D-BBB5-49ED-BAF1-BD44A9B37397}" dt="2022-08-03T13:53:21.238" v="604" actId="478"/>
          <ac:spMkLst>
            <pc:docMk/>
            <pc:sldMk cId="3762378189" sldId="264"/>
            <ac:spMk id="19" creationId="{171D413E-FBBF-67A3-E467-B9209E49B81A}"/>
          </ac:spMkLst>
        </pc:spChg>
        <pc:spChg chg="add del mod">
          <ac:chgData name="Weifeng Xu" userId="e7aed605-a3dd-4d5a-a692-a87037af107b" providerId="ADAL" clId="{A8585D3D-BBB5-49ED-BAF1-BD44A9B37397}" dt="2022-08-03T13:53:21.238" v="604" actId="478"/>
          <ac:spMkLst>
            <pc:docMk/>
            <pc:sldMk cId="3762378189" sldId="264"/>
            <ac:spMk id="20" creationId="{A0D8BD94-1570-7F9A-BE60-75E30EC41D2D}"/>
          </ac:spMkLst>
        </pc:spChg>
        <pc:spChg chg="add del mod">
          <ac:chgData name="Weifeng Xu" userId="e7aed605-a3dd-4d5a-a692-a87037af107b" providerId="ADAL" clId="{A8585D3D-BBB5-49ED-BAF1-BD44A9B37397}" dt="2022-08-03T13:53:21.238" v="604" actId="478"/>
          <ac:spMkLst>
            <pc:docMk/>
            <pc:sldMk cId="3762378189" sldId="264"/>
            <ac:spMk id="21" creationId="{8E06AEED-7A9B-F82E-E93A-22992A2B0BA2}"/>
          </ac:spMkLst>
        </pc:spChg>
        <pc:picChg chg="del">
          <ac:chgData name="Weifeng Xu" userId="e7aed605-a3dd-4d5a-a692-a87037af107b" providerId="ADAL" clId="{A8585D3D-BBB5-49ED-BAF1-BD44A9B37397}" dt="2022-08-03T12:56:27.134" v="463" actId="478"/>
          <ac:picMkLst>
            <pc:docMk/>
            <pc:sldMk cId="3762378189" sldId="264"/>
            <ac:picMk id="3" creationId="{82F2E91E-2C9E-C581-012E-BE1B1B8F9C58}"/>
          </ac:picMkLst>
        </pc:picChg>
        <pc:picChg chg="add del mod">
          <ac:chgData name="Weifeng Xu" userId="e7aed605-a3dd-4d5a-a692-a87037af107b" providerId="ADAL" clId="{A8585D3D-BBB5-49ED-BAF1-BD44A9B37397}" dt="2022-08-03T13:41:17.667" v="486" actId="478"/>
          <ac:picMkLst>
            <pc:docMk/>
            <pc:sldMk cId="3762378189" sldId="264"/>
            <ac:picMk id="4" creationId="{910DA560-A2A1-994D-054B-BA64A50E5EE4}"/>
          </ac:picMkLst>
        </pc:picChg>
        <pc:picChg chg="add mod ord">
          <ac:chgData name="Weifeng Xu" userId="e7aed605-a3dd-4d5a-a692-a87037af107b" providerId="ADAL" clId="{A8585D3D-BBB5-49ED-BAF1-BD44A9B37397}" dt="2022-08-03T14:18:10.537" v="709" actId="1076"/>
          <ac:picMkLst>
            <pc:docMk/>
            <pc:sldMk cId="3762378189" sldId="264"/>
            <ac:picMk id="17" creationId="{421EF662-7805-7FA2-F2E9-4023003F0B1B}"/>
          </ac:picMkLst>
        </pc:picChg>
        <pc:picChg chg="add mod">
          <ac:chgData name="Weifeng Xu" userId="e7aed605-a3dd-4d5a-a692-a87037af107b" providerId="ADAL" clId="{A8585D3D-BBB5-49ED-BAF1-BD44A9B37397}" dt="2022-08-03T14:18:21.770" v="713" actId="14100"/>
          <ac:picMkLst>
            <pc:docMk/>
            <pc:sldMk cId="3762378189" sldId="264"/>
            <ac:picMk id="22" creationId="{6FDA7694-A291-1EE4-7BC3-5F0FD6168A2A}"/>
          </ac:picMkLst>
        </pc:picChg>
        <pc:picChg chg="add mod">
          <ac:chgData name="Weifeng Xu" userId="e7aed605-a3dd-4d5a-a692-a87037af107b" providerId="ADAL" clId="{A8585D3D-BBB5-49ED-BAF1-BD44A9B37397}" dt="2022-08-03T14:18:25.885" v="714" actId="14100"/>
          <ac:picMkLst>
            <pc:docMk/>
            <pc:sldMk cId="3762378189" sldId="264"/>
            <ac:picMk id="23" creationId="{B3E37272-B29E-89A3-068D-D84D413C670B}"/>
          </ac:picMkLst>
        </pc:picChg>
        <pc:cxnChg chg="add del mod">
          <ac:chgData name="Weifeng Xu" userId="e7aed605-a3dd-4d5a-a692-a87037af107b" providerId="ADAL" clId="{A8585D3D-BBB5-49ED-BAF1-BD44A9B37397}" dt="2022-08-03T13:53:21.238" v="604" actId="478"/>
          <ac:cxnSpMkLst>
            <pc:docMk/>
            <pc:sldMk cId="3762378189" sldId="264"/>
            <ac:cxnSpMk id="6" creationId="{43277342-4368-1A19-0386-0100F0927067}"/>
          </ac:cxnSpMkLst>
        </pc:cxnChg>
      </pc:sldChg>
      <pc:sldChg chg="modSp del mod">
        <pc:chgData name="Weifeng Xu" userId="e7aed605-a3dd-4d5a-a692-a87037af107b" providerId="ADAL" clId="{A8585D3D-BBB5-49ED-BAF1-BD44A9B37397}" dt="2022-08-03T13:54:42.549" v="610" actId="47"/>
        <pc:sldMkLst>
          <pc:docMk/>
          <pc:sldMk cId="3165820252" sldId="265"/>
        </pc:sldMkLst>
        <pc:spChg chg="mod">
          <ac:chgData name="Weifeng Xu" userId="e7aed605-a3dd-4d5a-a692-a87037af107b" providerId="ADAL" clId="{A8585D3D-BBB5-49ED-BAF1-BD44A9B37397}" dt="2022-08-03T13:53:57.042" v="609" actId="1076"/>
          <ac:spMkLst>
            <pc:docMk/>
            <pc:sldMk cId="3165820252" sldId="265"/>
            <ac:spMk id="40" creationId="{278505BD-32CA-22F8-89E4-0094DA69E237}"/>
          </ac:spMkLst>
        </pc:spChg>
        <pc:spChg chg="mod">
          <ac:chgData name="Weifeng Xu" userId="e7aed605-a3dd-4d5a-a692-a87037af107b" providerId="ADAL" clId="{A8585D3D-BBB5-49ED-BAF1-BD44A9B37397}" dt="2022-08-03T13:53:57.042" v="609" actId="1076"/>
          <ac:spMkLst>
            <pc:docMk/>
            <pc:sldMk cId="3165820252" sldId="265"/>
            <ac:spMk id="42" creationId="{FBAFA5CF-15FC-B7E1-0074-0FE034C63190}"/>
          </ac:spMkLst>
        </pc:spChg>
        <pc:spChg chg="mod">
          <ac:chgData name="Weifeng Xu" userId="e7aed605-a3dd-4d5a-a692-a87037af107b" providerId="ADAL" clId="{A8585D3D-BBB5-49ED-BAF1-BD44A9B37397}" dt="2022-08-03T13:53:57.042" v="609" actId="1076"/>
          <ac:spMkLst>
            <pc:docMk/>
            <pc:sldMk cId="3165820252" sldId="265"/>
            <ac:spMk id="43" creationId="{149BEE16-A5BE-EF30-D1BF-4AE894D19395}"/>
          </ac:spMkLst>
        </pc:spChg>
        <pc:spChg chg="mod">
          <ac:chgData name="Weifeng Xu" userId="e7aed605-a3dd-4d5a-a692-a87037af107b" providerId="ADAL" clId="{A8585D3D-BBB5-49ED-BAF1-BD44A9B37397}" dt="2022-08-03T13:53:57.042" v="609" actId="1076"/>
          <ac:spMkLst>
            <pc:docMk/>
            <pc:sldMk cId="3165820252" sldId="265"/>
            <ac:spMk id="44" creationId="{27CE3F8F-F2D2-39D2-B0C4-02CB13D9C8D0}"/>
          </ac:spMkLst>
        </pc:spChg>
        <pc:spChg chg="mod">
          <ac:chgData name="Weifeng Xu" userId="e7aed605-a3dd-4d5a-a692-a87037af107b" providerId="ADAL" clId="{A8585D3D-BBB5-49ED-BAF1-BD44A9B37397}" dt="2022-08-03T13:53:57.042" v="609" actId="1076"/>
          <ac:spMkLst>
            <pc:docMk/>
            <pc:sldMk cId="3165820252" sldId="265"/>
            <ac:spMk id="46" creationId="{2F2C2C39-76C9-A73B-7352-CA99841B6D38}"/>
          </ac:spMkLst>
        </pc:spChg>
        <pc:spChg chg="mod">
          <ac:chgData name="Weifeng Xu" userId="e7aed605-a3dd-4d5a-a692-a87037af107b" providerId="ADAL" clId="{A8585D3D-BBB5-49ED-BAF1-BD44A9B37397}" dt="2022-08-03T13:53:57.042" v="609" actId="1076"/>
          <ac:spMkLst>
            <pc:docMk/>
            <pc:sldMk cId="3165820252" sldId="265"/>
            <ac:spMk id="47" creationId="{AB2C7635-7856-13C8-FE04-735557429751}"/>
          </ac:spMkLst>
        </pc:spChg>
        <pc:spChg chg="mod">
          <ac:chgData name="Weifeng Xu" userId="e7aed605-a3dd-4d5a-a692-a87037af107b" providerId="ADAL" clId="{A8585D3D-BBB5-49ED-BAF1-BD44A9B37397}" dt="2022-08-03T13:53:57.042" v="609" actId="1076"/>
          <ac:spMkLst>
            <pc:docMk/>
            <pc:sldMk cId="3165820252" sldId="265"/>
            <ac:spMk id="48" creationId="{F4807AAD-E186-44B6-B38A-FF83757FE31C}"/>
          </ac:spMkLst>
        </pc:spChg>
        <pc:spChg chg="mod">
          <ac:chgData name="Weifeng Xu" userId="e7aed605-a3dd-4d5a-a692-a87037af107b" providerId="ADAL" clId="{A8585D3D-BBB5-49ED-BAF1-BD44A9B37397}" dt="2022-08-03T13:53:57.042" v="609" actId="1076"/>
          <ac:spMkLst>
            <pc:docMk/>
            <pc:sldMk cId="3165820252" sldId="265"/>
            <ac:spMk id="49" creationId="{1ED5DB37-491D-D91C-0A10-1BD3DFE000BC}"/>
          </ac:spMkLst>
        </pc:spChg>
        <pc:spChg chg="mod">
          <ac:chgData name="Weifeng Xu" userId="e7aed605-a3dd-4d5a-a692-a87037af107b" providerId="ADAL" clId="{A8585D3D-BBB5-49ED-BAF1-BD44A9B37397}" dt="2022-08-03T13:53:57.042" v="609" actId="1076"/>
          <ac:spMkLst>
            <pc:docMk/>
            <pc:sldMk cId="3165820252" sldId="265"/>
            <ac:spMk id="50" creationId="{13847A22-07EC-C8CF-2EE4-FA4A385298E9}"/>
          </ac:spMkLst>
        </pc:spChg>
      </pc:sldChg>
      <pc:sldChg chg="del">
        <pc:chgData name="Weifeng Xu" userId="e7aed605-a3dd-4d5a-a692-a87037af107b" providerId="ADAL" clId="{A8585D3D-BBB5-49ED-BAF1-BD44A9B37397}" dt="2022-08-03T13:54:46.023" v="611" actId="47"/>
        <pc:sldMkLst>
          <pc:docMk/>
          <pc:sldMk cId="3493640594" sldId="266"/>
        </pc:sldMkLst>
      </pc:sldChg>
      <pc:sldChg chg="addSp delSp modSp new mod">
        <pc:chgData name="Weifeng Xu" userId="e7aed605-a3dd-4d5a-a692-a87037af107b" providerId="ADAL" clId="{A8585D3D-BBB5-49ED-BAF1-BD44A9B37397}" dt="2022-08-04T12:44:35.684" v="1548" actId="14100"/>
        <pc:sldMkLst>
          <pc:docMk/>
          <pc:sldMk cId="1104520232" sldId="267"/>
        </pc:sldMkLst>
        <pc:spChg chg="add mod">
          <ac:chgData name="Weifeng Xu" userId="e7aed605-a3dd-4d5a-a692-a87037af107b" providerId="ADAL" clId="{A8585D3D-BBB5-49ED-BAF1-BD44A9B37397}" dt="2022-08-03T14:32:58.425" v="811" actId="6549"/>
          <ac:spMkLst>
            <pc:docMk/>
            <pc:sldMk cId="1104520232" sldId="267"/>
            <ac:spMk id="3" creationId="{51B68928-22AD-B1CF-CBC1-6A3229C40A57}"/>
          </ac:spMkLst>
        </pc:spChg>
        <pc:spChg chg="add mod">
          <ac:chgData name="Weifeng Xu" userId="e7aed605-a3dd-4d5a-a692-a87037af107b" providerId="ADAL" clId="{A8585D3D-BBB5-49ED-BAF1-BD44A9B37397}" dt="2022-08-03T14:20:04.965" v="723" actId="1076"/>
          <ac:spMkLst>
            <pc:docMk/>
            <pc:sldMk cId="1104520232" sldId="267"/>
            <ac:spMk id="4" creationId="{51EB6E96-F778-11FA-EDBD-EFB08CFCFFE1}"/>
          </ac:spMkLst>
        </pc:spChg>
        <pc:spChg chg="add mod">
          <ac:chgData name="Weifeng Xu" userId="e7aed605-a3dd-4d5a-a692-a87037af107b" providerId="ADAL" clId="{A8585D3D-BBB5-49ED-BAF1-BD44A9B37397}" dt="2022-08-03T14:33:02.760" v="814" actId="6549"/>
          <ac:spMkLst>
            <pc:docMk/>
            <pc:sldMk cId="1104520232" sldId="267"/>
            <ac:spMk id="5" creationId="{96A548B7-F131-4AE1-F5F4-9ABF36451BEF}"/>
          </ac:spMkLst>
        </pc:spChg>
        <pc:spChg chg="add mod">
          <ac:chgData name="Weifeng Xu" userId="e7aed605-a3dd-4d5a-a692-a87037af107b" providerId="ADAL" clId="{A8585D3D-BBB5-49ED-BAF1-BD44A9B37397}" dt="2022-08-03T14:20:04.965" v="723" actId="1076"/>
          <ac:spMkLst>
            <pc:docMk/>
            <pc:sldMk cId="1104520232" sldId="267"/>
            <ac:spMk id="6" creationId="{291CF046-5689-7F84-6650-0CA549E0BE0C}"/>
          </ac:spMkLst>
        </pc:spChg>
        <pc:spChg chg="add mod">
          <ac:chgData name="Weifeng Xu" userId="e7aed605-a3dd-4d5a-a692-a87037af107b" providerId="ADAL" clId="{A8585D3D-BBB5-49ED-BAF1-BD44A9B37397}" dt="2022-08-03T22:54:14.177" v="969" actId="115"/>
          <ac:spMkLst>
            <pc:docMk/>
            <pc:sldMk cId="1104520232" sldId="267"/>
            <ac:spMk id="7" creationId="{644F8B9C-98A6-C818-1F28-2F46FB1E9996}"/>
          </ac:spMkLst>
        </pc:spChg>
        <pc:spChg chg="add del mod">
          <ac:chgData name="Weifeng Xu" userId="e7aed605-a3dd-4d5a-a692-a87037af107b" providerId="ADAL" clId="{A8585D3D-BBB5-49ED-BAF1-BD44A9B37397}" dt="2022-08-03T14:31:41.906" v="798" actId="478"/>
          <ac:spMkLst>
            <pc:docMk/>
            <pc:sldMk cId="1104520232" sldId="267"/>
            <ac:spMk id="8" creationId="{45271AC6-706A-8B9A-AB73-8475C675D6B8}"/>
          </ac:spMkLst>
        </pc:spChg>
        <pc:spChg chg="add mod">
          <ac:chgData name="Weifeng Xu" userId="e7aed605-a3dd-4d5a-a692-a87037af107b" providerId="ADAL" clId="{A8585D3D-BBB5-49ED-BAF1-BD44A9B37397}" dt="2022-08-03T14:31:46.924" v="799" actId="1076"/>
          <ac:spMkLst>
            <pc:docMk/>
            <pc:sldMk cId="1104520232" sldId="267"/>
            <ac:spMk id="9" creationId="{6ED88ACA-EC06-B059-D694-3DB53F0C05C1}"/>
          </ac:spMkLst>
        </pc:spChg>
        <pc:spChg chg="add mod">
          <ac:chgData name="Weifeng Xu" userId="e7aed605-a3dd-4d5a-a692-a87037af107b" providerId="ADAL" clId="{A8585D3D-BBB5-49ED-BAF1-BD44A9B37397}" dt="2022-08-03T22:54:22.284" v="973" actId="20577"/>
          <ac:spMkLst>
            <pc:docMk/>
            <pc:sldMk cId="1104520232" sldId="267"/>
            <ac:spMk id="10" creationId="{81F19AEB-EB7F-5146-6429-40E7D9C3B7B8}"/>
          </ac:spMkLst>
        </pc:spChg>
        <pc:spChg chg="add mod">
          <ac:chgData name="Weifeng Xu" userId="e7aed605-a3dd-4d5a-a692-a87037af107b" providerId="ADAL" clId="{A8585D3D-BBB5-49ED-BAF1-BD44A9B37397}" dt="2022-08-03T14:33:34.062" v="816" actId="115"/>
          <ac:spMkLst>
            <pc:docMk/>
            <pc:sldMk cId="1104520232" sldId="267"/>
            <ac:spMk id="11" creationId="{D05DFA43-35A1-AA7E-1228-F35E88054B57}"/>
          </ac:spMkLst>
        </pc:spChg>
        <pc:spChg chg="add del mod">
          <ac:chgData name="Weifeng Xu" userId="e7aed605-a3dd-4d5a-a692-a87037af107b" providerId="ADAL" clId="{A8585D3D-BBB5-49ED-BAF1-BD44A9B37397}" dt="2022-08-03T14:31:37.578" v="797" actId="478"/>
          <ac:spMkLst>
            <pc:docMk/>
            <pc:sldMk cId="1104520232" sldId="267"/>
            <ac:spMk id="12" creationId="{39172E61-2293-B79F-1225-7CE153C7B932}"/>
          </ac:spMkLst>
        </pc:spChg>
        <pc:spChg chg="add mod">
          <ac:chgData name="Weifeng Xu" userId="e7aed605-a3dd-4d5a-a692-a87037af107b" providerId="ADAL" clId="{A8585D3D-BBB5-49ED-BAF1-BD44A9B37397}" dt="2022-08-03T14:31:18.354" v="794" actId="1076"/>
          <ac:spMkLst>
            <pc:docMk/>
            <pc:sldMk cId="1104520232" sldId="267"/>
            <ac:spMk id="13" creationId="{15E5A0D1-9C70-F7FE-C393-8650B1BD0DC3}"/>
          </ac:spMkLst>
        </pc:spChg>
        <pc:spChg chg="add mod">
          <ac:chgData name="Weifeng Xu" userId="e7aed605-a3dd-4d5a-a692-a87037af107b" providerId="ADAL" clId="{A8585D3D-BBB5-49ED-BAF1-BD44A9B37397}" dt="2022-08-03T14:24:40.755" v="784" actId="115"/>
          <ac:spMkLst>
            <pc:docMk/>
            <pc:sldMk cId="1104520232" sldId="267"/>
            <ac:spMk id="14" creationId="{120F9AEC-FA69-ED87-7CFA-92120EE32526}"/>
          </ac:spMkLst>
        </pc:spChg>
        <pc:spChg chg="add mod">
          <ac:chgData name="Weifeng Xu" userId="e7aed605-a3dd-4d5a-a692-a87037af107b" providerId="ADAL" clId="{A8585D3D-BBB5-49ED-BAF1-BD44A9B37397}" dt="2022-08-04T12:42:08.201" v="1545" actId="14100"/>
          <ac:spMkLst>
            <pc:docMk/>
            <pc:sldMk cId="1104520232" sldId="267"/>
            <ac:spMk id="19" creationId="{4D2C03B3-617C-E8E2-1843-F4273D8F1086}"/>
          </ac:spMkLst>
        </pc:spChg>
        <pc:spChg chg="add mod">
          <ac:chgData name="Weifeng Xu" userId="e7aed605-a3dd-4d5a-a692-a87037af107b" providerId="ADAL" clId="{A8585D3D-BBB5-49ED-BAF1-BD44A9B37397}" dt="2022-08-03T23:02:55.736" v="1029" actId="207"/>
          <ac:spMkLst>
            <pc:docMk/>
            <pc:sldMk cId="1104520232" sldId="267"/>
            <ac:spMk id="20" creationId="{0A479456-41BD-F5A7-7D56-A9DC42E010CC}"/>
          </ac:spMkLst>
        </pc:spChg>
        <pc:spChg chg="add mod">
          <ac:chgData name="Weifeng Xu" userId="e7aed605-a3dd-4d5a-a692-a87037af107b" providerId="ADAL" clId="{A8585D3D-BBB5-49ED-BAF1-BD44A9B37397}" dt="2022-08-04T12:44:35.684" v="1548" actId="14100"/>
          <ac:spMkLst>
            <pc:docMk/>
            <pc:sldMk cId="1104520232" sldId="267"/>
            <ac:spMk id="21" creationId="{1C129867-5CB3-9EF5-119F-B9D1EFF970E7}"/>
          </ac:spMkLst>
        </pc:spChg>
        <pc:spChg chg="add">
          <ac:chgData name="Weifeng Xu" userId="e7aed605-a3dd-4d5a-a692-a87037af107b" providerId="ADAL" clId="{A8585D3D-BBB5-49ED-BAF1-BD44A9B37397}" dt="2022-08-04T12:39:19.161" v="1535" actId="11529"/>
          <ac:spMkLst>
            <pc:docMk/>
            <pc:sldMk cId="1104520232" sldId="267"/>
            <ac:spMk id="24" creationId="{D603DD64-63C1-FAD3-2457-A63CC1A1F7D9}"/>
          </ac:spMkLst>
        </pc:spChg>
        <pc:spChg chg="add del mod">
          <ac:chgData name="Weifeng Xu" userId="e7aed605-a3dd-4d5a-a692-a87037af107b" providerId="ADAL" clId="{A8585D3D-BBB5-49ED-BAF1-BD44A9B37397}" dt="2022-08-03T23:05:10.625" v="1076" actId="478"/>
          <ac:spMkLst>
            <pc:docMk/>
            <pc:sldMk cId="1104520232" sldId="267"/>
            <ac:spMk id="26" creationId="{A5457B9C-2F80-283E-50B0-F22689A0820B}"/>
          </ac:spMkLst>
        </pc:spChg>
        <pc:spChg chg="add mod">
          <ac:chgData name="Weifeng Xu" userId="e7aed605-a3dd-4d5a-a692-a87037af107b" providerId="ADAL" clId="{A8585D3D-BBB5-49ED-BAF1-BD44A9B37397}" dt="2022-08-04T12:42:20.999" v="1546" actId="207"/>
          <ac:spMkLst>
            <pc:docMk/>
            <pc:sldMk cId="1104520232" sldId="267"/>
            <ac:spMk id="27" creationId="{82FAE3D0-7CC8-2182-DE36-CD37C12C1303}"/>
          </ac:spMkLst>
        </pc:spChg>
        <pc:spChg chg="add mod">
          <ac:chgData name="Weifeng Xu" userId="e7aed605-a3dd-4d5a-a692-a87037af107b" providerId="ADAL" clId="{A8585D3D-BBB5-49ED-BAF1-BD44A9B37397}" dt="2022-08-03T23:03:00.776" v="1030" actId="207"/>
          <ac:spMkLst>
            <pc:docMk/>
            <pc:sldMk cId="1104520232" sldId="267"/>
            <ac:spMk id="28" creationId="{F361E39E-C3EA-05ED-21DD-92C6BD3EBF91}"/>
          </ac:spMkLst>
        </pc:spChg>
        <pc:spChg chg="add mod">
          <ac:chgData name="Weifeng Xu" userId="e7aed605-a3dd-4d5a-a692-a87037af107b" providerId="ADAL" clId="{A8585D3D-BBB5-49ED-BAF1-BD44A9B37397}" dt="2022-08-03T23:03:46.105" v="1031" actId="207"/>
          <ac:spMkLst>
            <pc:docMk/>
            <pc:sldMk cId="1104520232" sldId="267"/>
            <ac:spMk id="29" creationId="{83840DF2-EA68-BFFA-BB82-E8B8B398DFC3}"/>
          </ac:spMkLst>
        </pc:spChg>
        <pc:spChg chg="add mod">
          <ac:chgData name="Weifeng Xu" userId="e7aed605-a3dd-4d5a-a692-a87037af107b" providerId="ADAL" clId="{A8585D3D-BBB5-49ED-BAF1-BD44A9B37397}" dt="2022-08-04T12:40:55.922" v="1539" actId="1076"/>
          <ac:spMkLst>
            <pc:docMk/>
            <pc:sldMk cId="1104520232" sldId="267"/>
            <ac:spMk id="33" creationId="{E11FAD2E-8CEE-3855-1001-2AC6A684738A}"/>
          </ac:spMkLst>
        </pc:spChg>
        <pc:spChg chg="add mod">
          <ac:chgData name="Weifeng Xu" userId="e7aed605-a3dd-4d5a-a692-a87037af107b" providerId="ADAL" clId="{A8585D3D-BBB5-49ED-BAF1-BD44A9B37397}" dt="2022-08-04T12:37:25.964" v="1529" actId="1076"/>
          <ac:spMkLst>
            <pc:docMk/>
            <pc:sldMk cId="1104520232" sldId="267"/>
            <ac:spMk id="42" creationId="{3FE1595F-5704-864F-6CFA-7ABF8759372F}"/>
          </ac:spMkLst>
        </pc:spChg>
        <pc:spChg chg="add mod">
          <ac:chgData name="Weifeng Xu" userId="e7aed605-a3dd-4d5a-a692-a87037af107b" providerId="ADAL" clId="{A8585D3D-BBB5-49ED-BAF1-BD44A9B37397}" dt="2022-08-04T12:37:47.028" v="1532" actId="1076"/>
          <ac:spMkLst>
            <pc:docMk/>
            <pc:sldMk cId="1104520232" sldId="267"/>
            <ac:spMk id="43" creationId="{61A4DC45-EC82-4659-54DD-BA262B5620BC}"/>
          </ac:spMkLst>
        </pc:spChg>
        <pc:spChg chg="add del mod">
          <ac:chgData name="Weifeng Xu" userId="e7aed605-a3dd-4d5a-a692-a87037af107b" providerId="ADAL" clId="{A8585D3D-BBB5-49ED-BAF1-BD44A9B37397}" dt="2022-08-03T14:23:09.893" v="770" actId="478"/>
          <ac:spMkLst>
            <pc:docMk/>
            <pc:sldMk cId="1104520232" sldId="267"/>
            <ac:spMk id="47" creationId="{5DB01DA1-4D3E-54B5-E8C5-D576EADC5C5A}"/>
          </ac:spMkLst>
        </pc:spChg>
        <pc:spChg chg="add del mod">
          <ac:chgData name="Weifeng Xu" userId="e7aed605-a3dd-4d5a-a692-a87037af107b" providerId="ADAL" clId="{A8585D3D-BBB5-49ED-BAF1-BD44A9B37397}" dt="2022-08-04T12:39:02.471" v="1533" actId="478"/>
          <ac:spMkLst>
            <pc:docMk/>
            <pc:sldMk cId="1104520232" sldId="267"/>
            <ac:spMk id="50" creationId="{6B2971CF-E395-FD79-6BBA-6D905BCB33EA}"/>
          </ac:spMkLst>
        </pc:spChg>
        <pc:spChg chg="add del mod">
          <ac:chgData name="Weifeng Xu" userId="e7aed605-a3dd-4d5a-a692-a87037af107b" providerId="ADAL" clId="{A8585D3D-BBB5-49ED-BAF1-BD44A9B37397}" dt="2022-08-04T12:39:03.702" v="1534" actId="478"/>
          <ac:spMkLst>
            <pc:docMk/>
            <pc:sldMk cId="1104520232" sldId="267"/>
            <ac:spMk id="51" creationId="{7CAF9D8E-1FDA-A137-A1BC-E05AEBAC811A}"/>
          </ac:spMkLst>
        </pc:spChg>
        <pc:spChg chg="add mod">
          <ac:chgData name="Weifeng Xu" userId="e7aed605-a3dd-4d5a-a692-a87037af107b" providerId="ADAL" clId="{A8585D3D-BBB5-49ED-BAF1-BD44A9B37397}" dt="2022-08-04T12:39:29.098" v="1537" actId="1076"/>
          <ac:spMkLst>
            <pc:docMk/>
            <pc:sldMk cId="1104520232" sldId="267"/>
            <ac:spMk id="52" creationId="{93139C47-F67E-9535-8791-C3F6FEC6619B}"/>
          </ac:spMkLst>
        </pc:spChg>
        <pc:grpChg chg="del mod">
          <ac:chgData name="Weifeng Xu" userId="e7aed605-a3dd-4d5a-a692-a87037af107b" providerId="ADAL" clId="{A8585D3D-BBB5-49ED-BAF1-BD44A9B37397}" dt="2022-08-03T23:04:39.036" v="1073" actId="478"/>
          <ac:grpSpMkLst>
            <pc:docMk/>
            <pc:sldMk cId="1104520232" sldId="267"/>
            <ac:grpSpMk id="32" creationId="{0F66A637-0C33-076D-6BEE-A7AC892C7E99}"/>
          </ac:grpSpMkLst>
        </pc:grpChg>
        <pc:grpChg chg="del mod">
          <ac:chgData name="Weifeng Xu" userId="e7aed605-a3dd-4d5a-a692-a87037af107b" providerId="ADAL" clId="{A8585D3D-BBB5-49ED-BAF1-BD44A9B37397}" dt="2022-08-03T23:05:50.661" v="1081"/>
          <ac:grpSpMkLst>
            <pc:docMk/>
            <pc:sldMk cId="1104520232" sldId="267"/>
            <ac:grpSpMk id="41" creationId="{29EBE92A-4096-048C-0EC4-08C6B759BD5F}"/>
          </ac:grpSpMkLst>
        </pc:grpChg>
        <pc:grpChg chg="mod">
          <ac:chgData name="Weifeng Xu" userId="e7aed605-a3dd-4d5a-a692-a87037af107b" providerId="ADAL" clId="{A8585D3D-BBB5-49ED-BAF1-BD44A9B37397}" dt="2022-08-04T12:40:53.132" v="1538" actId="1076"/>
          <ac:grpSpMkLst>
            <pc:docMk/>
            <pc:sldMk cId="1104520232" sldId="267"/>
            <ac:grpSpMk id="47" creationId="{24CCE574-295D-162E-846B-9E022A5DA8A6}"/>
          </ac:grpSpMkLst>
        </pc:grpChg>
        <pc:picChg chg="add del mod">
          <ac:chgData name="Weifeng Xu" userId="e7aed605-a3dd-4d5a-a692-a87037af107b" providerId="ADAL" clId="{A8585D3D-BBB5-49ED-BAF1-BD44A9B37397}" dt="2022-08-03T14:18:36.761" v="715" actId="478"/>
          <ac:picMkLst>
            <pc:docMk/>
            <pc:sldMk cId="1104520232" sldId="267"/>
            <ac:picMk id="16" creationId="{3B4706DA-B6C4-C16D-0451-F3847BC00987}"/>
          </ac:picMkLst>
        </pc:picChg>
        <pc:picChg chg="add del mod">
          <ac:chgData name="Weifeng Xu" userId="e7aed605-a3dd-4d5a-a692-a87037af107b" providerId="ADAL" clId="{A8585D3D-BBB5-49ED-BAF1-BD44A9B37397}" dt="2022-08-03T14:18:36.761" v="715" actId="478"/>
          <ac:picMkLst>
            <pc:docMk/>
            <pc:sldMk cId="1104520232" sldId="267"/>
            <ac:picMk id="18" creationId="{7501865D-63D6-C999-E965-B1C620EBDC77}"/>
          </ac:picMkLst>
        </pc:picChg>
        <pc:picChg chg="add mod">
          <ac:chgData name="Weifeng Xu" userId="e7aed605-a3dd-4d5a-a692-a87037af107b" providerId="ADAL" clId="{A8585D3D-BBB5-49ED-BAF1-BD44A9B37397}" dt="2022-08-04T12:37:19.841" v="1528" actId="14100"/>
          <ac:picMkLst>
            <pc:docMk/>
            <pc:sldMk cId="1104520232" sldId="267"/>
            <ac:picMk id="34" creationId="{5BBAF949-8CD6-9FD2-D1F6-7054F00E1721}"/>
          </ac:picMkLst>
        </pc:picChg>
        <pc:picChg chg="add mod ord">
          <ac:chgData name="Weifeng Xu" userId="e7aed605-a3dd-4d5a-a692-a87037af107b" providerId="ADAL" clId="{A8585D3D-BBB5-49ED-BAF1-BD44A9B37397}" dt="2022-08-04T12:37:42.087" v="1531" actId="14100"/>
          <ac:picMkLst>
            <pc:docMk/>
            <pc:sldMk cId="1104520232" sldId="267"/>
            <ac:picMk id="35" creationId="{0BADA5CD-DC00-E123-601B-DC886EDC8A4E}"/>
          </ac:picMkLst>
        </pc:picChg>
        <pc:picChg chg="add mod">
          <ac:chgData name="Weifeng Xu" userId="e7aed605-a3dd-4d5a-a692-a87037af107b" providerId="ADAL" clId="{A8585D3D-BBB5-49ED-BAF1-BD44A9B37397}" dt="2022-08-04T12:37:32.610" v="1530" actId="1076"/>
          <ac:picMkLst>
            <pc:docMk/>
            <pc:sldMk cId="1104520232" sldId="267"/>
            <ac:picMk id="49" creationId="{77FEEC4C-B62E-BE5E-A8EE-C4D789FCC286}"/>
          </ac:picMkLst>
        </pc:picChg>
        <pc:inkChg chg="add mod">
          <ac:chgData name="Weifeng Xu" userId="e7aed605-a3dd-4d5a-a692-a87037af107b" providerId="ADAL" clId="{A8585D3D-BBB5-49ED-BAF1-BD44A9B37397}" dt="2022-08-03T14:02:28.671" v="659"/>
          <ac:inkMkLst>
            <pc:docMk/>
            <pc:sldMk cId="1104520232" sldId="267"/>
            <ac:inkMk id="30" creationId="{A60A239D-8908-3B11-201D-5C6F275B511D}"/>
          </ac:inkMkLst>
        </pc:inkChg>
        <pc:inkChg chg="add mod">
          <ac:chgData name="Weifeng Xu" userId="e7aed605-a3dd-4d5a-a692-a87037af107b" providerId="ADAL" clId="{A8585D3D-BBB5-49ED-BAF1-BD44A9B37397}" dt="2022-08-03T14:02:28.671" v="659"/>
          <ac:inkMkLst>
            <pc:docMk/>
            <pc:sldMk cId="1104520232" sldId="267"/>
            <ac:inkMk id="31" creationId="{010F9203-64D6-7698-D71E-913DB35220F0}"/>
          </ac:inkMkLst>
        </pc:inkChg>
        <pc:inkChg chg="add mod">
          <ac:chgData name="Weifeng Xu" userId="e7aed605-a3dd-4d5a-a692-a87037af107b" providerId="ADAL" clId="{A8585D3D-BBB5-49ED-BAF1-BD44A9B37397}" dt="2022-08-03T23:05:50.661" v="1081"/>
          <ac:inkMkLst>
            <pc:docMk/>
            <pc:sldMk cId="1104520232" sldId="267"/>
            <ac:inkMk id="38" creationId="{EF9B1112-143C-4EA8-DCB8-4E4FD5F86545}"/>
          </ac:inkMkLst>
        </pc:inkChg>
        <pc:inkChg chg="add mod">
          <ac:chgData name="Weifeng Xu" userId="e7aed605-a3dd-4d5a-a692-a87037af107b" providerId="ADAL" clId="{A8585D3D-BBB5-49ED-BAF1-BD44A9B37397}" dt="2022-08-03T23:05:50.661" v="1081"/>
          <ac:inkMkLst>
            <pc:docMk/>
            <pc:sldMk cId="1104520232" sldId="267"/>
            <ac:inkMk id="40" creationId="{B0DE9174-BB40-D67F-2F5E-AA12DF4045F3}"/>
          </ac:inkMkLst>
        </pc:inkChg>
        <pc:inkChg chg="add mod">
          <ac:chgData name="Weifeng Xu" userId="e7aed605-a3dd-4d5a-a692-a87037af107b" providerId="ADAL" clId="{A8585D3D-BBB5-49ED-BAF1-BD44A9B37397}" dt="2022-08-03T23:05:50.661" v="1081"/>
          <ac:inkMkLst>
            <pc:docMk/>
            <pc:sldMk cId="1104520232" sldId="267"/>
            <ac:inkMk id="46" creationId="{B18A1140-2E9F-F856-4245-815A78C0D4AB}"/>
          </ac:inkMkLst>
        </pc:inkChg>
        <pc:inkChg chg="add">
          <ac:chgData name="Weifeng Xu" userId="e7aed605-a3dd-4d5a-a692-a87037af107b" providerId="ADAL" clId="{A8585D3D-BBB5-49ED-BAF1-BD44A9B37397}" dt="2022-08-03T23:06:24.481" v="1082" actId="9405"/>
          <ac:inkMkLst>
            <pc:docMk/>
            <pc:sldMk cId="1104520232" sldId="267"/>
            <ac:inkMk id="48" creationId="{38F79AB4-EFC4-399E-799D-783F4A7136D9}"/>
          </ac:inkMkLst>
        </pc:inkChg>
        <pc:inkChg chg="add del">
          <ac:chgData name="Weifeng Xu" userId="e7aed605-a3dd-4d5a-a692-a87037af107b" providerId="ADAL" clId="{A8585D3D-BBB5-49ED-BAF1-BD44A9B37397}" dt="2022-08-03T23:06:27.593" v="1084" actId="9405"/>
          <ac:inkMkLst>
            <pc:docMk/>
            <pc:sldMk cId="1104520232" sldId="267"/>
            <ac:inkMk id="52" creationId="{9AC304BB-09E0-9117-54AC-6A1157CA3766}"/>
          </ac:inkMkLst>
        </pc:inkChg>
        <pc:cxnChg chg="add mod">
          <ac:chgData name="Weifeng Xu" userId="e7aed605-a3dd-4d5a-a692-a87037af107b" providerId="ADAL" clId="{A8585D3D-BBB5-49ED-BAF1-BD44A9B37397}" dt="2022-08-03T23:07:28.652" v="1092" actId="14100"/>
          <ac:cxnSpMkLst>
            <pc:docMk/>
            <pc:sldMk cId="1104520232" sldId="267"/>
            <ac:cxnSpMk id="2" creationId="{39343F2F-F3E9-E935-098D-BEF3E70F5350}"/>
          </ac:cxnSpMkLst>
        </pc:cxnChg>
        <pc:cxnChg chg="add del mod">
          <ac:chgData name="Weifeng Xu" userId="e7aed605-a3dd-4d5a-a692-a87037af107b" providerId="ADAL" clId="{A8585D3D-BBB5-49ED-BAF1-BD44A9B37397}" dt="2022-08-03T14:18:38.427" v="716" actId="478"/>
          <ac:cxnSpMkLst>
            <pc:docMk/>
            <pc:sldMk cId="1104520232" sldId="267"/>
            <ac:cxnSpMk id="23" creationId="{7EE43750-1013-2AAA-637E-AFE1FAD73CA9}"/>
          </ac:cxnSpMkLst>
        </pc:cxnChg>
        <pc:cxnChg chg="add del mod">
          <ac:chgData name="Weifeng Xu" userId="e7aed605-a3dd-4d5a-a692-a87037af107b" providerId="ADAL" clId="{A8585D3D-BBB5-49ED-BAF1-BD44A9B37397}" dt="2022-08-03T14:18:39.449" v="717" actId="478"/>
          <ac:cxnSpMkLst>
            <pc:docMk/>
            <pc:sldMk cId="1104520232" sldId="267"/>
            <ac:cxnSpMk id="25" creationId="{0BDD6B6C-1146-7605-2F1C-E33B27BAE3D3}"/>
          </ac:cxnSpMkLst>
        </pc:cxnChg>
        <pc:cxnChg chg="add mod">
          <ac:chgData name="Weifeng Xu" userId="e7aed605-a3dd-4d5a-a692-a87037af107b" providerId="ADAL" clId="{A8585D3D-BBB5-49ED-BAF1-BD44A9B37397}" dt="2022-08-03T22:51:34.753" v="966" actId="14100"/>
          <ac:cxnSpMkLst>
            <pc:docMk/>
            <pc:sldMk cId="1104520232" sldId="267"/>
            <ac:cxnSpMk id="36" creationId="{E09EB827-5C71-B69A-0121-A2F4C5D7B31F}"/>
          </ac:cxnSpMkLst>
        </pc:cxnChg>
        <pc:cxnChg chg="add mod">
          <ac:chgData name="Weifeng Xu" userId="e7aed605-a3dd-4d5a-a692-a87037af107b" providerId="ADAL" clId="{A8585D3D-BBB5-49ED-BAF1-BD44A9B37397}" dt="2022-08-04T12:37:19.841" v="1528" actId="14100"/>
          <ac:cxnSpMkLst>
            <pc:docMk/>
            <pc:sldMk cId="1104520232" sldId="267"/>
            <ac:cxnSpMk id="37" creationId="{35F4A03B-EBB9-E198-27AF-40C1DDE20E5D}"/>
          </ac:cxnSpMkLst>
        </pc:cxnChg>
        <pc:cxnChg chg="add mod">
          <ac:chgData name="Weifeng Xu" userId="e7aed605-a3dd-4d5a-a692-a87037af107b" providerId="ADAL" clId="{A8585D3D-BBB5-49ED-BAF1-BD44A9B37397}" dt="2022-08-04T12:39:02.471" v="1533" actId="478"/>
          <ac:cxnSpMkLst>
            <pc:docMk/>
            <pc:sldMk cId="1104520232" sldId="267"/>
            <ac:cxnSpMk id="39" creationId="{C51D43ED-3B1C-2333-F797-419E75D458A2}"/>
          </ac:cxnSpMkLst>
        </pc:cxnChg>
        <pc:cxnChg chg="add mod">
          <ac:chgData name="Weifeng Xu" userId="e7aed605-a3dd-4d5a-a692-a87037af107b" providerId="ADAL" clId="{A8585D3D-BBB5-49ED-BAF1-BD44A9B37397}" dt="2022-08-04T12:37:42.087" v="1531" actId="14100"/>
          <ac:cxnSpMkLst>
            <pc:docMk/>
            <pc:sldMk cId="1104520232" sldId="267"/>
            <ac:cxnSpMk id="44" creationId="{5510CFA6-014E-E3C5-55C0-ED5BF65DC15E}"/>
          </ac:cxnSpMkLst>
        </pc:cxnChg>
        <pc:cxnChg chg="add mod">
          <ac:chgData name="Weifeng Xu" userId="e7aed605-a3dd-4d5a-a692-a87037af107b" providerId="ADAL" clId="{A8585D3D-BBB5-49ED-BAF1-BD44A9B37397}" dt="2022-08-04T12:44:35.684" v="1548" actId="14100"/>
          <ac:cxnSpMkLst>
            <pc:docMk/>
            <pc:sldMk cId="1104520232" sldId="267"/>
            <ac:cxnSpMk id="45" creationId="{8B3242FA-9CC1-F906-FFE7-E40F9157B93E}"/>
          </ac:cxnSpMkLst>
        </pc:cxnChg>
        <pc:cxnChg chg="add mod">
          <ac:chgData name="Weifeng Xu" userId="e7aed605-a3dd-4d5a-a692-a87037af107b" providerId="ADAL" clId="{A8585D3D-BBB5-49ED-BAF1-BD44A9B37397}" dt="2022-08-03T14:32:16.691" v="801" actId="693"/>
          <ac:cxnSpMkLst>
            <pc:docMk/>
            <pc:sldMk cId="1104520232" sldId="267"/>
            <ac:cxnSpMk id="53" creationId="{BA6D49D1-D84B-F414-EFCB-8807707E8097}"/>
          </ac:cxnSpMkLst>
        </pc:cxnChg>
        <pc:cxnChg chg="add mod">
          <ac:chgData name="Weifeng Xu" userId="e7aed605-a3dd-4d5a-a692-a87037af107b" providerId="ADAL" clId="{A8585D3D-BBB5-49ED-BAF1-BD44A9B37397}" dt="2022-08-03T14:32:27.473" v="804" actId="14100"/>
          <ac:cxnSpMkLst>
            <pc:docMk/>
            <pc:sldMk cId="1104520232" sldId="267"/>
            <ac:cxnSpMk id="54" creationId="{FFD7EBD2-75E2-3030-8E2D-C82C02A2CC01}"/>
          </ac:cxnSpMkLst>
        </pc:cxnChg>
        <pc:cxnChg chg="add del mod">
          <ac:chgData name="Weifeng Xu" userId="e7aed605-a3dd-4d5a-a692-a87037af107b" providerId="ADAL" clId="{A8585D3D-BBB5-49ED-BAF1-BD44A9B37397}" dt="2022-08-03T14:32:43.193" v="808" actId="478"/>
          <ac:cxnSpMkLst>
            <pc:docMk/>
            <pc:sldMk cId="1104520232" sldId="267"/>
            <ac:cxnSpMk id="57" creationId="{F3B6EB57-CAB3-2A5B-CB3E-B75B262F436D}"/>
          </ac:cxnSpMkLst>
        </pc:cxnChg>
      </pc:sldChg>
      <pc:sldChg chg="addSp delSp modSp new mod ord modNotesTx">
        <pc:chgData name="Weifeng Xu" userId="e7aed605-a3dd-4d5a-a692-a87037af107b" providerId="ADAL" clId="{A8585D3D-BBB5-49ED-BAF1-BD44A9B37397}" dt="2022-08-04T11:44:23.608" v="1516"/>
        <pc:sldMkLst>
          <pc:docMk/>
          <pc:sldMk cId="2170693840" sldId="268"/>
        </pc:sldMkLst>
        <pc:spChg chg="add mod">
          <ac:chgData name="Weifeng Xu" userId="e7aed605-a3dd-4d5a-a692-a87037af107b" providerId="ADAL" clId="{A8585D3D-BBB5-49ED-BAF1-BD44A9B37397}" dt="2022-08-04T01:56:23.401" v="1151" actId="20577"/>
          <ac:spMkLst>
            <pc:docMk/>
            <pc:sldMk cId="2170693840" sldId="268"/>
            <ac:spMk id="6" creationId="{AD893021-AB7C-4932-D1C1-B10AB7CE776F}"/>
          </ac:spMkLst>
        </pc:spChg>
        <pc:spChg chg="add mod">
          <ac:chgData name="Weifeng Xu" userId="e7aed605-a3dd-4d5a-a692-a87037af107b" providerId="ADAL" clId="{A8585D3D-BBB5-49ED-BAF1-BD44A9B37397}" dt="2022-08-04T02:33:58.542" v="1272" actId="14100"/>
          <ac:spMkLst>
            <pc:docMk/>
            <pc:sldMk cId="2170693840" sldId="268"/>
            <ac:spMk id="9" creationId="{A5FB979D-691F-4D6B-DE94-07D68B63E851}"/>
          </ac:spMkLst>
        </pc:spChg>
        <pc:picChg chg="add del mod">
          <ac:chgData name="Weifeng Xu" userId="e7aed605-a3dd-4d5a-a692-a87037af107b" providerId="ADAL" clId="{A8585D3D-BBB5-49ED-BAF1-BD44A9B37397}" dt="2022-08-04T01:50:24.456" v="1105" actId="478"/>
          <ac:picMkLst>
            <pc:docMk/>
            <pc:sldMk cId="2170693840" sldId="268"/>
            <ac:picMk id="3" creationId="{A68F1AB2-99EA-9CC4-C4C9-2120617EFB47}"/>
          </ac:picMkLst>
        </pc:picChg>
        <pc:picChg chg="add mod">
          <ac:chgData name="Weifeng Xu" userId="e7aed605-a3dd-4d5a-a692-a87037af107b" providerId="ADAL" clId="{A8585D3D-BBB5-49ED-BAF1-BD44A9B37397}" dt="2022-08-04T01:54:55.669" v="1115" actId="1076"/>
          <ac:picMkLst>
            <pc:docMk/>
            <pc:sldMk cId="2170693840" sldId="268"/>
            <ac:picMk id="5" creationId="{3AD7618D-B25E-0AB6-2FD9-593A2131DB8F}"/>
          </ac:picMkLst>
        </pc:picChg>
        <pc:cxnChg chg="add mod">
          <ac:chgData name="Weifeng Xu" userId="e7aed605-a3dd-4d5a-a692-a87037af107b" providerId="ADAL" clId="{A8585D3D-BBB5-49ED-BAF1-BD44A9B37397}" dt="2022-08-04T01:56:16.659" v="1148" actId="13822"/>
          <ac:cxnSpMkLst>
            <pc:docMk/>
            <pc:sldMk cId="2170693840" sldId="268"/>
            <ac:cxnSpMk id="8" creationId="{8C2D365D-9F85-E7C1-ADFC-21080F103529}"/>
          </ac:cxnSpMkLst>
        </pc:cxnChg>
      </pc:sldChg>
      <pc:sldChg chg="addSp modSp new mod">
        <pc:chgData name="Weifeng Xu" userId="e7aed605-a3dd-4d5a-a692-a87037af107b" providerId="ADAL" clId="{A8585D3D-BBB5-49ED-BAF1-BD44A9B37397}" dt="2023-01-24T01:59:12.651" v="1993" actId="14100"/>
        <pc:sldMkLst>
          <pc:docMk/>
          <pc:sldMk cId="2049237961" sldId="269"/>
        </pc:sldMkLst>
        <pc:spChg chg="add mod">
          <ac:chgData name="Weifeng Xu" userId="e7aed605-a3dd-4d5a-a692-a87037af107b" providerId="ADAL" clId="{A8585D3D-BBB5-49ED-BAF1-BD44A9B37397}" dt="2022-08-04T02:02:39.586" v="1191" actId="2711"/>
          <ac:spMkLst>
            <pc:docMk/>
            <pc:sldMk cId="2049237961" sldId="269"/>
            <ac:spMk id="6" creationId="{A51C1D4B-D498-65AF-B6D7-0843007D004E}"/>
          </ac:spMkLst>
        </pc:spChg>
        <pc:spChg chg="add mod">
          <ac:chgData name="Weifeng Xu" userId="e7aed605-a3dd-4d5a-a692-a87037af107b" providerId="ADAL" clId="{A8585D3D-BBB5-49ED-BAF1-BD44A9B37397}" dt="2022-08-04T02:02:54.425" v="1213" actId="20577"/>
          <ac:spMkLst>
            <pc:docMk/>
            <pc:sldMk cId="2049237961" sldId="269"/>
            <ac:spMk id="7" creationId="{F92868F1-C02F-4D62-9DA3-DE837B601586}"/>
          </ac:spMkLst>
        </pc:spChg>
        <pc:spChg chg="add mod">
          <ac:chgData name="Weifeng Xu" userId="e7aed605-a3dd-4d5a-a692-a87037af107b" providerId="ADAL" clId="{A8585D3D-BBB5-49ED-BAF1-BD44A9B37397}" dt="2022-08-04T02:34:16.233" v="1291" actId="20577"/>
          <ac:spMkLst>
            <pc:docMk/>
            <pc:sldMk cId="2049237961" sldId="269"/>
            <ac:spMk id="8" creationId="{82EAB93D-6235-E491-1766-A4C8E7C1ECDB}"/>
          </ac:spMkLst>
        </pc:spChg>
        <pc:spChg chg="add mod">
          <ac:chgData name="Weifeng Xu" userId="e7aed605-a3dd-4d5a-a692-a87037af107b" providerId="ADAL" clId="{A8585D3D-BBB5-49ED-BAF1-BD44A9B37397}" dt="2023-01-24T01:58:45.984" v="1989" actId="108"/>
          <ac:spMkLst>
            <pc:docMk/>
            <pc:sldMk cId="2049237961" sldId="269"/>
            <ac:spMk id="12" creationId="{DA2AB511-C45D-67EE-80FB-1F0C24AAE108}"/>
          </ac:spMkLst>
        </pc:spChg>
        <pc:picChg chg="add mod">
          <ac:chgData name="Weifeng Xu" userId="e7aed605-a3dd-4d5a-a692-a87037af107b" providerId="ADAL" clId="{A8585D3D-BBB5-49ED-BAF1-BD44A9B37397}" dt="2022-08-04T02:01:38.621" v="1162" actId="1076"/>
          <ac:picMkLst>
            <pc:docMk/>
            <pc:sldMk cId="2049237961" sldId="269"/>
            <ac:picMk id="3" creationId="{16A695F2-870F-964C-2BD2-5BF2907DF762}"/>
          </ac:picMkLst>
        </pc:picChg>
        <pc:picChg chg="add mod modCrop">
          <ac:chgData name="Weifeng Xu" userId="e7aed605-a3dd-4d5a-a692-a87037af107b" providerId="ADAL" clId="{A8585D3D-BBB5-49ED-BAF1-BD44A9B37397}" dt="2022-08-04T02:01:38.621" v="1162" actId="1076"/>
          <ac:picMkLst>
            <pc:docMk/>
            <pc:sldMk cId="2049237961" sldId="269"/>
            <ac:picMk id="5" creationId="{D872A1EC-D070-33F0-4C0A-20430FA7F90A}"/>
          </ac:picMkLst>
        </pc:picChg>
        <pc:cxnChg chg="add mod">
          <ac:chgData name="Weifeng Xu" userId="e7aed605-a3dd-4d5a-a692-a87037af107b" providerId="ADAL" clId="{A8585D3D-BBB5-49ED-BAF1-BD44A9B37397}" dt="2023-01-24T01:57:44.797" v="1959" actId="13822"/>
          <ac:cxnSpMkLst>
            <pc:docMk/>
            <pc:sldMk cId="2049237961" sldId="269"/>
            <ac:cxnSpMk id="4" creationId="{B09A4352-161F-A2B0-0AFF-0CB962704353}"/>
          </ac:cxnSpMkLst>
        </pc:cxnChg>
        <pc:cxnChg chg="add mod">
          <ac:chgData name="Weifeng Xu" userId="e7aed605-a3dd-4d5a-a692-a87037af107b" providerId="ADAL" clId="{A8585D3D-BBB5-49ED-BAF1-BD44A9B37397}" dt="2023-01-24T01:57:51.110" v="1961" actId="13822"/>
          <ac:cxnSpMkLst>
            <pc:docMk/>
            <pc:sldMk cId="2049237961" sldId="269"/>
            <ac:cxnSpMk id="10" creationId="{467E0FC3-4DD7-77E1-F1E2-9C904488D0AF}"/>
          </ac:cxnSpMkLst>
        </pc:cxnChg>
        <pc:cxnChg chg="add mod">
          <ac:chgData name="Weifeng Xu" userId="e7aed605-a3dd-4d5a-a692-a87037af107b" providerId="ADAL" clId="{A8585D3D-BBB5-49ED-BAF1-BD44A9B37397}" dt="2023-01-24T01:59:12.651" v="1993" actId="14100"/>
          <ac:cxnSpMkLst>
            <pc:docMk/>
            <pc:sldMk cId="2049237961" sldId="269"/>
            <ac:cxnSpMk id="14" creationId="{0DEA2B36-11DD-1077-93D3-A2AB31297FD2}"/>
          </ac:cxnSpMkLst>
        </pc:cxnChg>
      </pc:sldChg>
      <pc:sldChg chg="addSp modSp new mod ord">
        <pc:chgData name="Weifeng Xu" userId="e7aed605-a3dd-4d5a-a692-a87037af107b" providerId="ADAL" clId="{A8585D3D-BBB5-49ED-BAF1-BD44A9B37397}" dt="2022-08-04T02:35:14.173" v="1328" actId="20577"/>
        <pc:sldMkLst>
          <pc:docMk/>
          <pc:sldMk cId="2839709660" sldId="270"/>
        </pc:sldMkLst>
        <pc:spChg chg="add mod">
          <ac:chgData name="Weifeng Xu" userId="e7aed605-a3dd-4d5a-a692-a87037af107b" providerId="ADAL" clId="{A8585D3D-BBB5-49ED-BAF1-BD44A9B37397}" dt="2022-08-04T02:35:14.173" v="1328" actId="20577"/>
          <ac:spMkLst>
            <pc:docMk/>
            <pc:sldMk cId="2839709660" sldId="270"/>
            <ac:spMk id="4" creationId="{D93B7AA0-0F6A-8FFC-949A-DAB9F8B6E0C7}"/>
          </ac:spMkLst>
        </pc:spChg>
        <pc:picChg chg="add mod">
          <ac:chgData name="Weifeng Xu" userId="e7aed605-a3dd-4d5a-a692-a87037af107b" providerId="ADAL" clId="{A8585D3D-BBB5-49ED-BAF1-BD44A9B37397}" dt="2022-08-04T02:22:01.113" v="1218" actId="1076"/>
          <ac:picMkLst>
            <pc:docMk/>
            <pc:sldMk cId="2839709660" sldId="270"/>
            <ac:picMk id="3" creationId="{7028B884-C865-B179-DB74-C783E486585C}"/>
          </ac:picMkLst>
        </pc:picChg>
      </pc:sldChg>
      <pc:sldChg chg="addSp modSp new mod modClrScheme chgLayout">
        <pc:chgData name="Weifeng Xu" userId="e7aed605-a3dd-4d5a-a692-a87037af107b" providerId="ADAL" clId="{A8585D3D-BBB5-49ED-BAF1-BD44A9B37397}" dt="2022-08-04T02:31:36.961" v="1233" actId="14100"/>
        <pc:sldMkLst>
          <pc:docMk/>
          <pc:sldMk cId="1882245841" sldId="271"/>
        </pc:sldMkLst>
        <pc:spChg chg="add mod">
          <ac:chgData name="Weifeng Xu" userId="e7aed605-a3dd-4d5a-a692-a87037af107b" providerId="ADAL" clId="{A8585D3D-BBB5-49ED-BAF1-BD44A9B37397}" dt="2022-08-04T02:30:02.922" v="1230" actId="20577"/>
          <ac:spMkLst>
            <pc:docMk/>
            <pc:sldMk cId="1882245841" sldId="271"/>
            <ac:spMk id="2" creationId="{1DF2AB4E-BA4B-EAE8-0B72-3AF32393B9E7}"/>
          </ac:spMkLst>
        </pc:spChg>
        <pc:picChg chg="add mod">
          <ac:chgData name="Weifeng Xu" userId="e7aed605-a3dd-4d5a-a692-a87037af107b" providerId="ADAL" clId="{A8585D3D-BBB5-49ED-BAF1-BD44A9B37397}" dt="2022-08-04T02:31:36.961" v="1233" actId="14100"/>
          <ac:picMkLst>
            <pc:docMk/>
            <pc:sldMk cId="1882245841" sldId="271"/>
            <ac:picMk id="4" creationId="{3AD9E180-403D-CCC9-1842-A2AB76B6051E}"/>
          </ac:picMkLst>
        </pc:picChg>
      </pc:sldChg>
      <pc:sldChg chg="modSp new mod">
        <pc:chgData name="Weifeng Xu" userId="e7aed605-a3dd-4d5a-a692-a87037af107b" providerId="ADAL" clId="{A8585D3D-BBB5-49ED-BAF1-BD44A9B37397}" dt="2023-01-24T01:43:46.156" v="1945" actId="20577"/>
        <pc:sldMkLst>
          <pc:docMk/>
          <pc:sldMk cId="1965449657" sldId="272"/>
        </pc:sldMkLst>
        <pc:spChg chg="mod">
          <ac:chgData name="Weifeng Xu" userId="e7aed605-a3dd-4d5a-a692-a87037af107b" providerId="ADAL" clId="{A8585D3D-BBB5-49ED-BAF1-BD44A9B37397}" dt="2022-08-04T02:48:58.637" v="1343" actId="20577"/>
          <ac:spMkLst>
            <pc:docMk/>
            <pc:sldMk cId="1965449657" sldId="272"/>
            <ac:spMk id="2" creationId="{C53B0FF8-DEB6-931A-5E1F-C4A028898794}"/>
          </ac:spMkLst>
        </pc:spChg>
        <pc:spChg chg="mod">
          <ac:chgData name="Weifeng Xu" userId="e7aed605-a3dd-4d5a-a692-a87037af107b" providerId="ADAL" clId="{A8585D3D-BBB5-49ED-BAF1-BD44A9B37397}" dt="2023-01-24T01:43:46.156" v="1945" actId="20577"/>
          <ac:spMkLst>
            <pc:docMk/>
            <pc:sldMk cId="1965449657" sldId="272"/>
            <ac:spMk id="3" creationId="{BD5554A3-5995-2F3A-B024-D0D4F2E4D5FD}"/>
          </ac:spMkLst>
        </pc:spChg>
      </pc:sldChg>
      <pc:sldChg chg="addSp modSp new mod modClrScheme chgLayout">
        <pc:chgData name="Weifeng Xu" userId="e7aed605-a3dd-4d5a-a692-a87037af107b" providerId="ADAL" clId="{A8585D3D-BBB5-49ED-BAF1-BD44A9B37397}" dt="2022-08-04T11:37:29.908" v="1470" actId="20577"/>
        <pc:sldMkLst>
          <pc:docMk/>
          <pc:sldMk cId="304707683" sldId="273"/>
        </pc:sldMkLst>
        <pc:spChg chg="add mod">
          <ac:chgData name="Weifeng Xu" userId="e7aed605-a3dd-4d5a-a692-a87037af107b" providerId="ADAL" clId="{A8585D3D-BBB5-49ED-BAF1-BD44A9B37397}" dt="2022-08-04T11:37:29.908" v="1470" actId="20577"/>
          <ac:spMkLst>
            <pc:docMk/>
            <pc:sldMk cId="304707683" sldId="273"/>
            <ac:spMk id="2" creationId="{48B9C957-31D1-8BE7-8F62-5D4007AEBE49}"/>
          </ac:spMkLst>
        </pc:spChg>
        <pc:spChg chg="add mod">
          <ac:chgData name="Weifeng Xu" userId="e7aed605-a3dd-4d5a-a692-a87037af107b" providerId="ADAL" clId="{A8585D3D-BBB5-49ED-BAF1-BD44A9B37397}" dt="2022-08-04T11:37:00.249" v="1414" actId="700"/>
          <ac:spMkLst>
            <pc:docMk/>
            <pc:sldMk cId="304707683" sldId="273"/>
            <ac:spMk id="3" creationId="{8551E564-23F0-3656-FC22-8BF6B1C4299E}"/>
          </ac:spMkLst>
        </pc:spChg>
      </pc:sldChg>
      <pc:sldChg chg="addSp delSp modSp new mod modClrScheme chgLayout">
        <pc:chgData name="Weifeng Xu" userId="e7aed605-a3dd-4d5a-a692-a87037af107b" providerId="ADAL" clId="{A8585D3D-BBB5-49ED-BAF1-BD44A9B37397}" dt="2023-01-24T01:44:02.649" v="1947" actId="20577"/>
        <pc:sldMkLst>
          <pc:docMk/>
          <pc:sldMk cId="1402944920" sldId="274"/>
        </pc:sldMkLst>
        <pc:spChg chg="del mod ord">
          <ac:chgData name="Weifeng Xu" userId="e7aed605-a3dd-4d5a-a692-a87037af107b" providerId="ADAL" clId="{A8585D3D-BBB5-49ED-BAF1-BD44A9B37397}" dt="2022-08-04T11:45:26.010" v="1518" actId="700"/>
          <ac:spMkLst>
            <pc:docMk/>
            <pc:sldMk cId="1402944920" sldId="274"/>
            <ac:spMk id="2" creationId="{9CBF9153-97BC-110F-FB0F-B4CC93968BDC}"/>
          </ac:spMkLst>
        </pc:spChg>
        <pc:spChg chg="del mod ord">
          <ac:chgData name="Weifeng Xu" userId="e7aed605-a3dd-4d5a-a692-a87037af107b" providerId="ADAL" clId="{A8585D3D-BBB5-49ED-BAF1-BD44A9B37397}" dt="2022-08-04T11:45:26.010" v="1518" actId="700"/>
          <ac:spMkLst>
            <pc:docMk/>
            <pc:sldMk cId="1402944920" sldId="274"/>
            <ac:spMk id="3" creationId="{074D4746-A0C3-EEAF-FC56-80F80D8E381A}"/>
          </ac:spMkLst>
        </pc:spChg>
        <pc:spChg chg="add mod ord">
          <ac:chgData name="Weifeng Xu" userId="e7aed605-a3dd-4d5a-a692-a87037af107b" providerId="ADAL" clId="{A8585D3D-BBB5-49ED-BAF1-BD44A9B37397}" dt="2023-01-24T01:44:02.649" v="1947" actId="20577"/>
          <ac:spMkLst>
            <pc:docMk/>
            <pc:sldMk cId="1402944920" sldId="274"/>
            <ac:spMk id="4" creationId="{F55C460F-56BB-A17B-9F04-1F9528C051B8}"/>
          </ac:spMkLst>
        </pc:spChg>
        <pc:spChg chg="add mod ord">
          <ac:chgData name="Weifeng Xu" userId="e7aed605-a3dd-4d5a-a692-a87037af107b" providerId="ADAL" clId="{A8585D3D-BBB5-49ED-BAF1-BD44A9B37397}" dt="2022-08-04T11:45:26.010" v="1518" actId="700"/>
          <ac:spMkLst>
            <pc:docMk/>
            <pc:sldMk cId="1402944920" sldId="274"/>
            <ac:spMk id="5" creationId="{BFF13C6C-45F4-C757-8B79-9A8E8D32D090}"/>
          </ac:spMkLst>
        </pc:spChg>
      </pc:sldChg>
      <pc:sldChg chg="addSp modSp new mod modClrScheme chgLayout">
        <pc:chgData name="Weifeng Xu" userId="e7aed605-a3dd-4d5a-a692-a87037af107b" providerId="ADAL" clId="{A8585D3D-BBB5-49ED-BAF1-BD44A9B37397}" dt="2022-08-04T11:45:57.148" v="1524" actId="20577"/>
        <pc:sldMkLst>
          <pc:docMk/>
          <pc:sldMk cId="1232812502" sldId="275"/>
        </pc:sldMkLst>
        <pc:spChg chg="add mod">
          <ac:chgData name="Weifeng Xu" userId="e7aed605-a3dd-4d5a-a692-a87037af107b" providerId="ADAL" clId="{A8585D3D-BBB5-49ED-BAF1-BD44A9B37397}" dt="2022-08-04T11:45:57.148" v="1524" actId="20577"/>
          <ac:spMkLst>
            <pc:docMk/>
            <pc:sldMk cId="1232812502" sldId="275"/>
            <ac:spMk id="2" creationId="{DD76D4BB-914B-B91F-83B4-0A5794C6DDB6}"/>
          </ac:spMkLst>
        </pc:spChg>
        <pc:spChg chg="add mod">
          <ac:chgData name="Weifeng Xu" userId="e7aed605-a3dd-4d5a-a692-a87037af107b" providerId="ADAL" clId="{A8585D3D-BBB5-49ED-BAF1-BD44A9B37397}" dt="2022-08-04T11:45:45.534" v="1522" actId="700"/>
          <ac:spMkLst>
            <pc:docMk/>
            <pc:sldMk cId="1232812502" sldId="275"/>
            <ac:spMk id="3" creationId="{781BF53E-5015-A899-3DF5-F13019EDA93D}"/>
          </ac:spMkLst>
        </pc:spChg>
      </pc:sldChg>
      <pc:sldChg chg="addSp delSp modSp new mod modClrScheme chgLayout">
        <pc:chgData name="Weifeng Xu" userId="e7aed605-a3dd-4d5a-a692-a87037af107b" providerId="ADAL" clId="{A8585D3D-BBB5-49ED-BAF1-BD44A9B37397}" dt="2023-01-22T22:10:16.759" v="1576" actId="20577"/>
        <pc:sldMkLst>
          <pc:docMk/>
          <pc:sldMk cId="1034356353" sldId="276"/>
        </pc:sldMkLst>
        <pc:spChg chg="del mod ord">
          <ac:chgData name="Weifeng Xu" userId="e7aed605-a3dd-4d5a-a692-a87037af107b" providerId="ADAL" clId="{A8585D3D-BBB5-49ED-BAF1-BD44A9B37397}" dt="2023-01-22T22:08:51.084" v="1550" actId="700"/>
          <ac:spMkLst>
            <pc:docMk/>
            <pc:sldMk cId="1034356353" sldId="276"/>
            <ac:spMk id="2" creationId="{0C935EA4-69D5-E2EC-9A10-3F5FA3EFB775}"/>
          </ac:spMkLst>
        </pc:spChg>
        <pc:spChg chg="del mod ord">
          <ac:chgData name="Weifeng Xu" userId="e7aed605-a3dd-4d5a-a692-a87037af107b" providerId="ADAL" clId="{A8585D3D-BBB5-49ED-BAF1-BD44A9B37397}" dt="2023-01-22T22:08:51.084" v="1550" actId="700"/>
          <ac:spMkLst>
            <pc:docMk/>
            <pc:sldMk cId="1034356353" sldId="276"/>
            <ac:spMk id="3" creationId="{22206CC1-EB6A-7693-CE6E-3D7BAEDAFC0C}"/>
          </ac:spMkLst>
        </pc:spChg>
        <pc:spChg chg="add mod ord">
          <ac:chgData name="Weifeng Xu" userId="e7aed605-a3dd-4d5a-a692-a87037af107b" providerId="ADAL" clId="{A8585D3D-BBB5-49ED-BAF1-BD44A9B37397}" dt="2023-01-22T22:09:18.156" v="1571" actId="20577"/>
          <ac:spMkLst>
            <pc:docMk/>
            <pc:sldMk cId="1034356353" sldId="276"/>
            <ac:spMk id="4" creationId="{31A48972-6ECB-ECC1-AA14-D03414D99212}"/>
          </ac:spMkLst>
        </pc:spChg>
        <pc:spChg chg="add mod ord">
          <ac:chgData name="Weifeng Xu" userId="e7aed605-a3dd-4d5a-a692-a87037af107b" providerId="ADAL" clId="{A8585D3D-BBB5-49ED-BAF1-BD44A9B37397}" dt="2023-01-22T22:10:16.759" v="1576" actId="20577"/>
          <ac:spMkLst>
            <pc:docMk/>
            <pc:sldMk cId="1034356353" sldId="276"/>
            <ac:spMk id="5" creationId="{0AFA1967-7E41-8305-36A1-C741B0127E68}"/>
          </ac:spMkLst>
        </pc:spChg>
      </pc:sldChg>
      <pc:sldChg chg="addSp delSp new mod modClrScheme chgLayout">
        <pc:chgData name="Weifeng Xu" userId="e7aed605-a3dd-4d5a-a692-a87037af107b" providerId="ADAL" clId="{A8585D3D-BBB5-49ED-BAF1-BD44A9B37397}" dt="2023-01-22T22:09:04.551" v="1560"/>
        <pc:sldMkLst>
          <pc:docMk/>
          <pc:sldMk cId="2146548294" sldId="277"/>
        </pc:sldMkLst>
        <pc:spChg chg="del">
          <ac:chgData name="Weifeng Xu" userId="e7aed605-a3dd-4d5a-a692-a87037af107b" providerId="ADAL" clId="{A8585D3D-BBB5-49ED-BAF1-BD44A9B37397}" dt="2023-01-22T22:09:03.060" v="1559" actId="700"/>
          <ac:spMkLst>
            <pc:docMk/>
            <pc:sldMk cId="2146548294" sldId="277"/>
            <ac:spMk id="2" creationId="{FB90A93B-E3D2-CCB6-7195-FC487EACE92E}"/>
          </ac:spMkLst>
        </pc:spChg>
        <pc:spChg chg="del">
          <ac:chgData name="Weifeng Xu" userId="e7aed605-a3dd-4d5a-a692-a87037af107b" providerId="ADAL" clId="{A8585D3D-BBB5-49ED-BAF1-BD44A9B37397}" dt="2023-01-22T22:09:03.060" v="1559" actId="700"/>
          <ac:spMkLst>
            <pc:docMk/>
            <pc:sldMk cId="2146548294" sldId="277"/>
            <ac:spMk id="3" creationId="{745EF4BE-0C37-69A9-FBDA-EE1006323559}"/>
          </ac:spMkLst>
        </pc:spChg>
        <pc:picChg chg="add">
          <ac:chgData name="Weifeng Xu" userId="e7aed605-a3dd-4d5a-a692-a87037af107b" providerId="ADAL" clId="{A8585D3D-BBB5-49ED-BAF1-BD44A9B37397}" dt="2023-01-22T22:09:04.551" v="1560"/>
          <ac:picMkLst>
            <pc:docMk/>
            <pc:sldMk cId="2146548294" sldId="277"/>
            <ac:picMk id="1026" creationId="{2612B53D-A79A-1C9B-7E05-CF16FDA07882}"/>
          </ac:picMkLst>
        </pc:picChg>
      </pc:sldChg>
      <pc:sldChg chg="addSp delSp modSp new del mod modNotesTx">
        <pc:chgData name="Weifeng Xu" userId="e7aed605-a3dd-4d5a-a692-a87037af107b" providerId="ADAL" clId="{A8585D3D-BBB5-49ED-BAF1-BD44A9B37397}" dt="2023-01-24T01:28:42.865" v="1872" actId="47"/>
        <pc:sldMkLst>
          <pc:docMk/>
          <pc:sldMk cId="2145542939" sldId="278"/>
        </pc:sldMkLst>
        <pc:spChg chg="add mod">
          <ac:chgData name="Weifeng Xu" userId="e7aed605-a3dd-4d5a-a692-a87037af107b" providerId="ADAL" clId="{A8585D3D-BBB5-49ED-BAF1-BD44A9B37397}" dt="2023-01-22T22:17:01.991" v="1605" actId="1076"/>
          <ac:spMkLst>
            <pc:docMk/>
            <pc:sldMk cId="2145542939" sldId="278"/>
            <ac:spMk id="3" creationId="{17B02E9C-8C7F-4441-F2DE-81C515664F9F}"/>
          </ac:spMkLst>
        </pc:spChg>
        <pc:spChg chg="add del mod">
          <ac:chgData name="Weifeng Xu" userId="e7aed605-a3dd-4d5a-a692-a87037af107b" providerId="ADAL" clId="{A8585D3D-BBB5-49ED-BAF1-BD44A9B37397}" dt="2023-01-24T01:25:27.797" v="1871" actId="478"/>
          <ac:spMkLst>
            <pc:docMk/>
            <pc:sldMk cId="2145542939" sldId="278"/>
            <ac:spMk id="8" creationId="{6E5087F5-CE1C-989C-4B91-C2AAE9D25C8F}"/>
          </ac:spMkLst>
        </pc:spChg>
        <pc:spChg chg="add mod">
          <ac:chgData name="Weifeng Xu" userId="e7aed605-a3dd-4d5a-a692-a87037af107b" providerId="ADAL" clId="{A8585D3D-BBB5-49ED-BAF1-BD44A9B37397}" dt="2023-01-23T01:52:54.027" v="1616"/>
          <ac:spMkLst>
            <pc:docMk/>
            <pc:sldMk cId="2145542939" sldId="278"/>
            <ac:spMk id="10" creationId="{402DF54C-7931-D0F2-7DFE-6F19E2959F13}"/>
          </ac:spMkLst>
        </pc:spChg>
        <pc:picChg chg="add mod">
          <ac:chgData name="Weifeng Xu" userId="e7aed605-a3dd-4d5a-a692-a87037af107b" providerId="ADAL" clId="{A8585D3D-BBB5-49ED-BAF1-BD44A9B37397}" dt="2023-01-22T22:17:01.991" v="1605" actId="1076"/>
          <ac:picMkLst>
            <pc:docMk/>
            <pc:sldMk cId="2145542939" sldId="278"/>
            <ac:picMk id="5" creationId="{F8E487A2-8101-2505-52A2-C5EC3A2A4812}"/>
          </ac:picMkLst>
        </pc:picChg>
        <pc:picChg chg="add del mod">
          <ac:chgData name="Weifeng Xu" userId="e7aed605-a3dd-4d5a-a692-a87037af107b" providerId="ADAL" clId="{A8585D3D-BBB5-49ED-BAF1-BD44A9B37397}" dt="2023-01-24T01:25:27.797" v="1871" actId="478"/>
          <ac:picMkLst>
            <pc:docMk/>
            <pc:sldMk cId="2145542939" sldId="278"/>
            <ac:picMk id="7" creationId="{DB53ACFA-F41D-383A-CCB7-A59C60F8C58F}"/>
          </ac:picMkLst>
        </pc:picChg>
        <pc:picChg chg="add mod">
          <ac:chgData name="Weifeng Xu" userId="e7aed605-a3dd-4d5a-a692-a87037af107b" providerId="ADAL" clId="{A8585D3D-BBB5-49ED-BAF1-BD44A9B37397}" dt="2023-01-23T01:56:01.328" v="1620" actId="1076"/>
          <ac:picMkLst>
            <pc:docMk/>
            <pc:sldMk cId="2145542939" sldId="278"/>
            <ac:picMk id="2050" creationId="{D6F62A89-3C58-AD9D-D01E-E37E8571A9EB}"/>
          </ac:picMkLst>
        </pc:picChg>
      </pc:sldChg>
      <pc:sldChg chg="addSp modSp new mod">
        <pc:chgData name="Weifeng Xu" userId="e7aed605-a3dd-4d5a-a692-a87037af107b" providerId="ADAL" clId="{A8585D3D-BBB5-49ED-BAF1-BD44A9B37397}" dt="2023-01-23T02:11:58.282" v="1660" actId="1076"/>
        <pc:sldMkLst>
          <pc:docMk/>
          <pc:sldMk cId="3912599437" sldId="279"/>
        </pc:sldMkLst>
        <pc:spChg chg="add mod">
          <ac:chgData name="Weifeng Xu" userId="e7aed605-a3dd-4d5a-a692-a87037af107b" providerId="ADAL" clId="{A8585D3D-BBB5-49ED-BAF1-BD44A9B37397}" dt="2023-01-23T02:11:58.282" v="1660" actId="1076"/>
          <ac:spMkLst>
            <pc:docMk/>
            <pc:sldMk cId="3912599437" sldId="279"/>
            <ac:spMk id="3" creationId="{8964F884-74FF-C484-8C11-E1360B800B3F}"/>
          </ac:spMkLst>
        </pc:spChg>
        <pc:spChg chg="add mod">
          <ac:chgData name="Weifeng Xu" userId="e7aed605-a3dd-4d5a-a692-a87037af107b" providerId="ADAL" clId="{A8585D3D-BBB5-49ED-BAF1-BD44A9B37397}" dt="2023-01-23T02:11:58.282" v="1660" actId="1076"/>
          <ac:spMkLst>
            <pc:docMk/>
            <pc:sldMk cId="3912599437" sldId="279"/>
            <ac:spMk id="7" creationId="{98DD7E51-B99E-CFBF-C0E8-ACFC63B854BD}"/>
          </ac:spMkLst>
        </pc:spChg>
        <pc:spChg chg="add mod">
          <ac:chgData name="Weifeng Xu" userId="e7aed605-a3dd-4d5a-a692-a87037af107b" providerId="ADAL" clId="{A8585D3D-BBB5-49ED-BAF1-BD44A9B37397}" dt="2023-01-23T02:11:58.282" v="1660" actId="1076"/>
          <ac:spMkLst>
            <pc:docMk/>
            <pc:sldMk cId="3912599437" sldId="279"/>
            <ac:spMk id="8" creationId="{DD970FEB-F75D-20DA-4339-8C799D058BE2}"/>
          </ac:spMkLst>
        </pc:spChg>
        <pc:picChg chg="add mod">
          <ac:chgData name="Weifeng Xu" userId="e7aed605-a3dd-4d5a-a692-a87037af107b" providerId="ADAL" clId="{A8585D3D-BBB5-49ED-BAF1-BD44A9B37397}" dt="2023-01-23T02:11:58.282" v="1660" actId="1076"/>
          <ac:picMkLst>
            <pc:docMk/>
            <pc:sldMk cId="3912599437" sldId="279"/>
            <ac:picMk id="5" creationId="{E0D00852-C107-25BF-D7CA-898A6F092C78}"/>
          </ac:picMkLst>
        </pc:picChg>
        <pc:cxnChg chg="add mod">
          <ac:chgData name="Weifeng Xu" userId="e7aed605-a3dd-4d5a-a692-a87037af107b" providerId="ADAL" clId="{A8585D3D-BBB5-49ED-BAF1-BD44A9B37397}" dt="2023-01-23T02:11:58.282" v="1660" actId="1076"/>
          <ac:cxnSpMkLst>
            <pc:docMk/>
            <pc:sldMk cId="3912599437" sldId="279"/>
            <ac:cxnSpMk id="10" creationId="{E8161131-E849-6D41-4B3D-7CB4C9233376}"/>
          </ac:cxnSpMkLst>
        </pc:cxnChg>
      </pc:sldChg>
      <pc:sldChg chg="addSp modSp new mod">
        <pc:chgData name="Weifeng Xu" userId="e7aed605-a3dd-4d5a-a692-a87037af107b" providerId="ADAL" clId="{A8585D3D-BBB5-49ED-BAF1-BD44A9B37397}" dt="2023-01-23T02:22:19.355" v="1755" actId="1076"/>
        <pc:sldMkLst>
          <pc:docMk/>
          <pc:sldMk cId="1497295409" sldId="280"/>
        </pc:sldMkLst>
        <pc:spChg chg="add mod">
          <ac:chgData name="Weifeng Xu" userId="e7aed605-a3dd-4d5a-a692-a87037af107b" providerId="ADAL" clId="{A8585D3D-BBB5-49ED-BAF1-BD44A9B37397}" dt="2023-01-23T02:22:19.355" v="1755" actId="1076"/>
          <ac:spMkLst>
            <pc:docMk/>
            <pc:sldMk cId="1497295409" sldId="280"/>
            <ac:spMk id="5" creationId="{755A5B43-0954-077E-EB83-DC42B5675273}"/>
          </ac:spMkLst>
        </pc:spChg>
        <pc:picChg chg="add">
          <ac:chgData name="Weifeng Xu" userId="e7aed605-a3dd-4d5a-a692-a87037af107b" providerId="ADAL" clId="{A8585D3D-BBB5-49ED-BAF1-BD44A9B37397}" dt="2023-01-23T02:16:14.709" v="1662" actId="22"/>
          <ac:picMkLst>
            <pc:docMk/>
            <pc:sldMk cId="1497295409" sldId="280"/>
            <ac:picMk id="3" creationId="{AD1B618A-FBDF-AB73-A679-BC06CE247A4A}"/>
          </ac:picMkLst>
        </pc:picChg>
      </pc:sldChg>
      <pc:sldChg chg="addSp modSp new mod">
        <pc:chgData name="Weifeng Xu" userId="e7aed605-a3dd-4d5a-a692-a87037af107b" providerId="ADAL" clId="{A8585D3D-BBB5-49ED-BAF1-BD44A9B37397}" dt="2023-01-23T02:41:49.970" v="1778" actId="207"/>
        <pc:sldMkLst>
          <pc:docMk/>
          <pc:sldMk cId="2970851014" sldId="281"/>
        </pc:sldMkLst>
        <pc:spChg chg="add mod">
          <ac:chgData name="Weifeng Xu" userId="e7aed605-a3dd-4d5a-a692-a87037af107b" providerId="ADAL" clId="{A8585D3D-BBB5-49ED-BAF1-BD44A9B37397}" dt="2023-01-23T02:41:49.970" v="1778" actId="207"/>
          <ac:spMkLst>
            <pc:docMk/>
            <pc:sldMk cId="2970851014" sldId="281"/>
            <ac:spMk id="7" creationId="{66D05E85-2743-223F-D987-4644C884C98B}"/>
          </ac:spMkLst>
        </pc:spChg>
        <pc:picChg chg="add mod">
          <ac:chgData name="Weifeng Xu" userId="e7aed605-a3dd-4d5a-a692-a87037af107b" providerId="ADAL" clId="{A8585D3D-BBB5-49ED-BAF1-BD44A9B37397}" dt="2023-01-23T02:37:28.203" v="1761" actId="1076"/>
          <ac:picMkLst>
            <pc:docMk/>
            <pc:sldMk cId="2970851014" sldId="281"/>
            <ac:picMk id="3" creationId="{FC4D7DEE-D262-8919-5C91-3070998B6A83}"/>
          </ac:picMkLst>
        </pc:picChg>
        <pc:picChg chg="add mod">
          <ac:chgData name="Weifeng Xu" userId="e7aed605-a3dd-4d5a-a692-a87037af107b" providerId="ADAL" clId="{A8585D3D-BBB5-49ED-BAF1-BD44A9B37397}" dt="2023-01-23T02:37:36.212" v="1762" actId="1076"/>
          <ac:picMkLst>
            <pc:docMk/>
            <pc:sldMk cId="2970851014" sldId="281"/>
            <ac:picMk id="5" creationId="{A795B884-63A1-3C9F-62ED-BB2BCEFC2E68}"/>
          </ac:picMkLst>
        </pc:picChg>
      </pc:sldChg>
      <pc:sldChg chg="addSp delSp modSp new mod">
        <pc:chgData name="Weifeng Xu" userId="e7aed605-a3dd-4d5a-a692-a87037af107b" providerId="ADAL" clId="{A8585D3D-BBB5-49ED-BAF1-BD44A9B37397}" dt="2023-01-23T02:51:47.491" v="1815" actId="1076"/>
        <pc:sldMkLst>
          <pc:docMk/>
          <pc:sldMk cId="3945441786" sldId="282"/>
        </pc:sldMkLst>
        <pc:spChg chg="add mod">
          <ac:chgData name="Weifeng Xu" userId="e7aed605-a3dd-4d5a-a692-a87037af107b" providerId="ADAL" clId="{A8585D3D-BBB5-49ED-BAF1-BD44A9B37397}" dt="2023-01-23T02:50:52.224" v="1791" actId="1076"/>
          <ac:spMkLst>
            <pc:docMk/>
            <pc:sldMk cId="3945441786" sldId="282"/>
            <ac:spMk id="7" creationId="{B01FE742-9EBC-1B44-D281-B4ABB8AD535A}"/>
          </ac:spMkLst>
        </pc:spChg>
        <pc:spChg chg="add mod">
          <ac:chgData name="Weifeng Xu" userId="e7aed605-a3dd-4d5a-a692-a87037af107b" providerId="ADAL" clId="{A8585D3D-BBB5-49ED-BAF1-BD44A9B37397}" dt="2023-01-23T02:51:45.040" v="1814" actId="207"/>
          <ac:spMkLst>
            <pc:docMk/>
            <pc:sldMk cId="3945441786" sldId="282"/>
            <ac:spMk id="9" creationId="{AE103956-E587-28D5-0AE8-31BB0F181DBA}"/>
          </ac:spMkLst>
        </pc:spChg>
        <pc:picChg chg="add del mod">
          <ac:chgData name="Weifeng Xu" userId="e7aed605-a3dd-4d5a-a692-a87037af107b" providerId="ADAL" clId="{A8585D3D-BBB5-49ED-BAF1-BD44A9B37397}" dt="2023-01-23T02:50:01.987" v="1783" actId="22"/>
          <ac:picMkLst>
            <pc:docMk/>
            <pc:sldMk cId="3945441786" sldId="282"/>
            <ac:picMk id="3" creationId="{05EC9930-B3C4-1B98-52A5-8ED8DA8F00CA}"/>
          </ac:picMkLst>
        </pc:picChg>
        <pc:picChg chg="add mod">
          <ac:chgData name="Weifeng Xu" userId="e7aed605-a3dd-4d5a-a692-a87037af107b" providerId="ADAL" clId="{A8585D3D-BBB5-49ED-BAF1-BD44A9B37397}" dt="2023-01-23T02:51:47.491" v="1815" actId="1076"/>
          <ac:picMkLst>
            <pc:docMk/>
            <pc:sldMk cId="3945441786" sldId="282"/>
            <ac:picMk id="5" creationId="{806B49C9-6A93-B1F6-6F24-7E3B3E1AB15F}"/>
          </ac:picMkLst>
        </pc:picChg>
      </pc:sldChg>
      <pc:sldChg chg="addSp modSp new mod">
        <pc:chgData name="Weifeng Xu" userId="e7aed605-a3dd-4d5a-a692-a87037af107b" providerId="ADAL" clId="{A8585D3D-BBB5-49ED-BAF1-BD44A9B37397}" dt="2023-01-23T03:07:32.147" v="1841" actId="20577"/>
        <pc:sldMkLst>
          <pc:docMk/>
          <pc:sldMk cId="3578714583" sldId="283"/>
        </pc:sldMkLst>
        <pc:spChg chg="add mod">
          <ac:chgData name="Weifeng Xu" userId="e7aed605-a3dd-4d5a-a692-a87037af107b" providerId="ADAL" clId="{A8585D3D-BBB5-49ED-BAF1-BD44A9B37397}" dt="2023-01-23T03:07:32.147" v="1841" actId="20577"/>
          <ac:spMkLst>
            <pc:docMk/>
            <pc:sldMk cId="3578714583" sldId="283"/>
            <ac:spMk id="4" creationId="{49D3E0BE-77F9-D472-F1AA-4602D47D0461}"/>
          </ac:spMkLst>
        </pc:spChg>
        <pc:picChg chg="add mod">
          <ac:chgData name="Weifeng Xu" userId="e7aed605-a3dd-4d5a-a692-a87037af107b" providerId="ADAL" clId="{A8585D3D-BBB5-49ED-BAF1-BD44A9B37397}" dt="2023-01-23T03:06:35.826" v="1819" actId="1076"/>
          <ac:picMkLst>
            <pc:docMk/>
            <pc:sldMk cId="3578714583" sldId="283"/>
            <ac:picMk id="3" creationId="{0C0209AD-4C9F-AD82-DDDB-1A4CB3348F4A}"/>
          </ac:picMkLst>
        </pc:picChg>
      </pc:sldChg>
      <pc:sldChg chg="addSp delSp modSp new mod">
        <pc:chgData name="Weifeng Xu" userId="e7aed605-a3dd-4d5a-a692-a87037af107b" providerId="ADAL" clId="{A8585D3D-BBB5-49ED-BAF1-BD44A9B37397}" dt="2023-01-23T03:33:31.452" v="1867" actId="20577"/>
        <pc:sldMkLst>
          <pc:docMk/>
          <pc:sldMk cId="2275057761" sldId="284"/>
        </pc:sldMkLst>
        <pc:spChg chg="add mod">
          <ac:chgData name="Weifeng Xu" userId="e7aed605-a3dd-4d5a-a692-a87037af107b" providerId="ADAL" clId="{A8585D3D-BBB5-49ED-BAF1-BD44A9B37397}" dt="2023-01-23T03:33:31.452" v="1867" actId="20577"/>
          <ac:spMkLst>
            <pc:docMk/>
            <pc:sldMk cId="2275057761" sldId="284"/>
            <ac:spMk id="9" creationId="{9E29DF4C-C5AB-5B08-82BC-B55C0690CB97}"/>
          </ac:spMkLst>
        </pc:spChg>
        <pc:picChg chg="add del mod">
          <ac:chgData name="Weifeng Xu" userId="e7aed605-a3dd-4d5a-a692-a87037af107b" providerId="ADAL" clId="{A8585D3D-BBB5-49ED-BAF1-BD44A9B37397}" dt="2023-01-23T03:22:03.042" v="1848" actId="478"/>
          <ac:picMkLst>
            <pc:docMk/>
            <pc:sldMk cId="2275057761" sldId="284"/>
            <ac:picMk id="3" creationId="{4BB75399-B998-5DD8-DC73-32AE58D6CF3F}"/>
          </ac:picMkLst>
        </pc:picChg>
        <pc:picChg chg="add mod">
          <ac:chgData name="Weifeng Xu" userId="e7aed605-a3dd-4d5a-a692-a87037af107b" providerId="ADAL" clId="{A8585D3D-BBB5-49ED-BAF1-BD44A9B37397}" dt="2023-01-23T03:22:28.671" v="1850" actId="1076"/>
          <ac:picMkLst>
            <pc:docMk/>
            <pc:sldMk cId="2275057761" sldId="284"/>
            <ac:picMk id="5" creationId="{7495EED0-4772-8A84-F6B4-7E2B774EEA41}"/>
          </ac:picMkLst>
        </pc:picChg>
        <pc:picChg chg="add mod">
          <ac:chgData name="Weifeng Xu" userId="e7aed605-a3dd-4d5a-a692-a87037af107b" providerId="ADAL" clId="{A8585D3D-BBB5-49ED-BAF1-BD44A9B37397}" dt="2023-01-23T03:23:10.975" v="1853" actId="1076"/>
          <ac:picMkLst>
            <pc:docMk/>
            <pc:sldMk cId="2275057761" sldId="284"/>
            <ac:picMk id="7" creationId="{B4667798-BCE1-CF90-DCB9-F2E02F5E18BA}"/>
          </ac:picMkLst>
        </pc:picChg>
      </pc:sldChg>
      <pc:sldChg chg="new del">
        <pc:chgData name="Weifeng Xu" userId="e7aed605-a3dd-4d5a-a692-a87037af107b" providerId="ADAL" clId="{A8585D3D-BBB5-49ED-BAF1-BD44A9B37397}" dt="2023-01-23T03:12:35.494" v="1843" actId="47"/>
        <pc:sldMkLst>
          <pc:docMk/>
          <pc:sldMk cId="3044093121" sldId="284"/>
        </pc:sldMkLst>
      </pc:sldChg>
      <pc:sldChg chg="addSp modSp new mod">
        <pc:chgData name="Weifeng Xu" userId="e7aed605-a3dd-4d5a-a692-a87037af107b" providerId="ADAL" clId="{A8585D3D-BBB5-49ED-BAF1-BD44A9B37397}" dt="2023-01-24T01:56:17.920" v="1957" actId="14100"/>
        <pc:sldMkLst>
          <pc:docMk/>
          <pc:sldMk cId="3304301021" sldId="285"/>
        </pc:sldMkLst>
        <pc:spChg chg="add mod">
          <ac:chgData name="Weifeng Xu" userId="e7aed605-a3dd-4d5a-a692-a87037af107b" providerId="ADAL" clId="{A8585D3D-BBB5-49ED-BAF1-BD44A9B37397}" dt="2023-01-24T01:33:10.089" v="1924" actId="108"/>
          <ac:spMkLst>
            <pc:docMk/>
            <pc:sldMk cId="3304301021" sldId="285"/>
            <ac:spMk id="4" creationId="{178B0461-317A-2FDE-BA30-67A868BE3119}"/>
          </ac:spMkLst>
        </pc:spChg>
        <pc:spChg chg="add mod">
          <ac:chgData name="Weifeng Xu" userId="e7aed605-a3dd-4d5a-a692-a87037af107b" providerId="ADAL" clId="{A8585D3D-BBB5-49ED-BAF1-BD44A9B37397}" dt="2023-01-24T01:32:43.352" v="1915" actId="2711"/>
          <ac:spMkLst>
            <pc:docMk/>
            <pc:sldMk cId="3304301021" sldId="285"/>
            <ac:spMk id="6" creationId="{E3AF53AD-4951-3029-1F0B-3B8E620325E7}"/>
          </ac:spMkLst>
        </pc:spChg>
        <pc:spChg chg="add mod">
          <ac:chgData name="Weifeng Xu" userId="e7aed605-a3dd-4d5a-a692-a87037af107b" providerId="ADAL" clId="{A8585D3D-BBB5-49ED-BAF1-BD44A9B37397}" dt="2023-01-24T01:55:55.372" v="1955" actId="14100"/>
          <ac:spMkLst>
            <pc:docMk/>
            <pc:sldMk cId="3304301021" sldId="285"/>
            <ac:spMk id="11" creationId="{4D06D30D-7434-F433-9C95-F3B4021F265B}"/>
          </ac:spMkLst>
        </pc:spChg>
        <pc:picChg chg="add mod">
          <ac:chgData name="Weifeng Xu" userId="e7aed605-a3dd-4d5a-a692-a87037af107b" providerId="ADAL" clId="{A8585D3D-BBB5-49ED-BAF1-BD44A9B37397}" dt="2023-01-24T01:55:41.857" v="1950" actId="1076"/>
          <ac:picMkLst>
            <pc:docMk/>
            <pc:sldMk cId="3304301021" sldId="285"/>
            <ac:picMk id="3" creationId="{8468F116-2563-B97E-0B0D-95D3733C3337}"/>
          </ac:picMkLst>
        </pc:picChg>
        <pc:cxnChg chg="add mod">
          <ac:chgData name="Weifeng Xu" userId="e7aed605-a3dd-4d5a-a692-a87037af107b" providerId="ADAL" clId="{A8585D3D-BBB5-49ED-BAF1-BD44A9B37397}" dt="2023-01-24T01:33:04.542" v="1923" actId="14100"/>
          <ac:cxnSpMkLst>
            <pc:docMk/>
            <pc:sldMk cId="3304301021" sldId="285"/>
            <ac:cxnSpMk id="8" creationId="{2A9B2646-4FD4-8118-15C2-EAAF71331F68}"/>
          </ac:cxnSpMkLst>
        </pc:cxnChg>
        <pc:cxnChg chg="add mod">
          <ac:chgData name="Weifeng Xu" userId="e7aed605-a3dd-4d5a-a692-a87037af107b" providerId="ADAL" clId="{A8585D3D-BBB5-49ED-BAF1-BD44A9B37397}" dt="2023-01-24T01:56:17.920" v="1957" actId="14100"/>
          <ac:cxnSpMkLst>
            <pc:docMk/>
            <pc:sldMk cId="3304301021" sldId="285"/>
            <ac:cxnSpMk id="13" creationId="{C32C462A-B988-4934-E83F-D01BCE990477}"/>
          </ac:cxnSpMkLst>
        </pc:cxnChg>
      </pc:sldChg>
      <pc:sldChg chg="add">
        <pc:chgData name="Weifeng Xu" userId="e7aed605-a3dd-4d5a-a692-a87037af107b" providerId="ADAL" clId="{A8585D3D-BBB5-49ED-BAF1-BD44A9B37397}" dt="2023-01-24T01:25:18.150" v="1870"/>
        <pc:sldMkLst>
          <pc:docMk/>
          <pc:sldMk cId="273989082" sldId="286"/>
        </pc:sldMkLst>
      </pc:sldChg>
    </pc:docChg>
  </pc:docChgLst>
  <pc:docChgLst>
    <pc:chgData name="Weifeng Xu" userId="e7aed605-a3dd-4d5a-a692-a87037af107b" providerId="ADAL" clId="{F3F766CC-C2FD-4671-85C9-A3B323AD84DA}"/>
    <pc:docChg chg="delSld">
      <pc:chgData name="Weifeng Xu" userId="e7aed605-a3dd-4d5a-a692-a87037af107b" providerId="ADAL" clId="{F3F766CC-C2FD-4671-85C9-A3B323AD84DA}" dt="2021-10-29T15:08:36.838" v="5" actId="47"/>
      <pc:docMkLst>
        <pc:docMk/>
      </pc:docMkLst>
      <pc:sldChg chg="del">
        <pc:chgData name="Weifeng Xu" userId="e7aed605-a3dd-4d5a-a692-a87037af107b" providerId="ADAL" clId="{F3F766CC-C2FD-4671-85C9-A3B323AD84DA}" dt="2021-10-29T15:08:35.912" v="0" actId="47"/>
        <pc:sldMkLst>
          <pc:docMk/>
          <pc:sldMk cId="1738688579" sldId="272"/>
        </pc:sldMkLst>
      </pc:sldChg>
      <pc:sldChg chg="del">
        <pc:chgData name="Weifeng Xu" userId="e7aed605-a3dd-4d5a-a692-a87037af107b" providerId="ADAL" clId="{F3F766CC-C2FD-4671-85C9-A3B323AD84DA}" dt="2021-10-29T15:08:36.431" v="3" actId="47"/>
        <pc:sldMkLst>
          <pc:docMk/>
          <pc:sldMk cId="1786688070" sldId="273"/>
        </pc:sldMkLst>
      </pc:sldChg>
      <pc:sldChg chg="del">
        <pc:chgData name="Weifeng Xu" userId="e7aed605-a3dd-4d5a-a692-a87037af107b" providerId="ADAL" clId="{F3F766CC-C2FD-4671-85C9-A3B323AD84DA}" dt="2021-10-29T15:08:36.623" v="4" actId="47"/>
        <pc:sldMkLst>
          <pc:docMk/>
          <pc:sldMk cId="2641507804" sldId="274"/>
        </pc:sldMkLst>
      </pc:sldChg>
      <pc:sldChg chg="del">
        <pc:chgData name="Weifeng Xu" userId="e7aed605-a3dd-4d5a-a692-a87037af107b" providerId="ADAL" clId="{F3F766CC-C2FD-4671-85C9-A3B323AD84DA}" dt="2021-10-29T15:08:36.838" v="5" actId="47"/>
        <pc:sldMkLst>
          <pc:docMk/>
          <pc:sldMk cId="3229862276" sldId="275"/>
        </pc:sldMkLst>
      </pc:sldChg>
      <pc:sldChg chg="del">
        <pc:chgData name="Weifeng Xu" userId="e7aed605-a3dd-4d5a-a692-a87037af107b" providerId="ADAL" clId="{F3F766CC-C2FD-4671-85C9-A3B323AD84DA}" dt="2021-10-29T15:08:36.119" v="1" actId="47"/>
        <pc:sldMkLst>
          <pc:docMk/>
          <pc:sldMk cId="1874066169" sldId="276"/>
        </pc:sldMkLst>
      </pc:sldChg>
      <pc:sldChg chg="del">
        <pc:chgData name="Weifeng Xu" userId="e7aed605-a3dd-4d5a-a692-a87037af107b" providerId="ADAL" clId="{F3F766CC-C2FD-4671-85C9-A3B323AD84DA}" dt="2021-10-29T15:08:36.251" v="2" actId="47"/>
        <pc:sldMkLst>
          <pc:docMk/>
          <pc:sldMk cId="4086215798" sldId="277"/>
        </pc:sldMkLst>
      </pc:sldChg>
    </pc:docChg>
  </pc:docChgLst>
  <pc:docChgLst>
    <pc:chgData name="Weifeng Xu" userId="e7aed605-a3dd-4d5a-a692-a87037af107b" providerId="ADAL" clId="{B48E888A-ADA7-48DF-89BA-83203E0D5008}"/>
    <pc:docChg chg="undo custSel addSld delSld modSld sldOrd">
      <pc:chgData name="Weifeng Xu" userId="e7aed605-a3dd-4d5a-a692-a87037af107b" providerId="ADAL" clId="{B48E888A-ADA7-48DF-89BA-83203E0D5008}" dt="2021-05-06T20:56:58.328" v="431" actId="47"/>
      <pc:docMkLst>
        <pc:docMk/>
      </pc:docMkLst>
      <pc:sldChg chg="addSp delSp modSp mod">
        <pc:chgData name="Weifeng Xu" userId="e7aed605-a3dd-4d5a-a692-a87037af107b" providerId="ADAL" clId="{B48E888A-ADA7-48DF-89BA-83203E0D5008}" dt="2021-05-04T21:49:48.075" v="6" actId="1076"/>
        <pc:sldMkLst>
          <pc:docMk/>
          <pc:sldMk cId="3825957635" sldId="259"/>
        </pc:sldMkLst>
        <pc:picChg chg="add mod">
          <ac:chgData name="Weifeng Xu" userId="e7aed605-a3dd-4d5a-a692-a87037af107b" providerId="ADAL" clId="{B48E888A-ADA7-48DF-89BA-83203E0D5008}" dt="2021-05-04T21:49:48.075" v="6" actId="1076"/>
          <ac:picMkLst>
            <pc:docMk/>
            <pc:sldMk cId="3825957635" sldId="259"/>
            <ac:picMk id="3" creationId="{7049A4AF-7660-462F-BA0B-2EA82B7D4458}"/>
          </ac:picMkLst>
        </pc:picChg>
        <pc:picChg chg="del">
          <ac:chgData name="Weifeng Xu" userId="e7aed605-a3dd-4d5a-a692-a87037af107b" providerId="ADAL" clId="{B48E888A-ADA7-48DF-89BA-83203E0D5008}" dt="2021-05-04T21:49:35.965" v="0" actId="478"/>
          <ac:picMkLst>
            <pc:docMk/>
            <pc:sldMk cId="3825957635" sldId="259"/>
            <ac:picMk id="6" creationId="{C23D5C2C-DD7C-439C-B598-FD4D25EE23FA}"/>
          </ac:picMkLst>
        </pc:picChg>
      </pc:sldChg>
      <pc:sldChg chg="addSp modSp mod modClrScheme chgLayout">
        <pc:chgData name="Weifeng Xu" userId="e7aed605-a3dd-4d5a-a692-a87037af107b" providerId="ADAL" clId="{B48E888A-ADA7-48DF-89BA-83203E0D5008}" dt="2021-05-06T20:50:51.392" v="306" actId="14100"/>
        <pc:sldMkLst>
          <pc:docMk/>
          <pc:sldMk cId="2106921854" sldId="261"/>
        </pc:sldMkLst>
        <pc:spChg chg="add mod ord">
          <ac:chgData name="Weifeng Xu" userId="e7aed605-a3dd-4d5a-a692-a87037af107b" providerId="ADAL" clId="{B48E888A-ADA7-48DF-89BA-83203E0D5008}" dt="2021-05-06T13:59:22.569" v="272" actId="20577"/>
          <ac:spMkLst>
            <pc:docMk/>
            <pc:sldMk cId="2106921854" sldId="261"/>
            <ac:spMk id="2" creationId="{FBB8A8CC-395B-4520-AA03-04792DD7EF5E}"/>
          </ac:spMkLst>
        </pc:spChg>
        <pc:picChg chg="mod">
          <ac:chgData name="Weifeng Xu" userId="e7aed605-a3dd-4d5a-a692-a87037af107b" providerId="ADAL" clId="{B48E888A-ADA7-48DF-89BA-83203E0D5008}" dt="2021-05-06T13:59:30.495" v="274" actId="1076"/>
          <ac:picMkLst>
            <pc:docMk/>
            <pc:sldMk cId="2106921854" sldId="261"/>
            <ac:picMk id="3" creationId="{7219D80A-1792-4B2D-AA0B-CFBF75ED0E74}"/>
          </ac:picMkLst>
        </pc:picChg>
        <pc:picChg chg="mod">
          <ac:chgData name="Weifeng Xu" userId="e7aed605-a3dd-4d5a-a692-a87037af107b" providerId="ADAL" clId="{B48E888A-ADA7-48DF-89BA-83203E0D5008}" dt="2021-05-06T13:56:34.337" v="207" actId="1076"/>
          <ac:picMkLst>
            <pc:docMk/>
            <pc:sldMk cId="2106921854" sldId="261"/>
            <ac:picMk id="5" creationId="{56F17925-F218-4942-85A1-7D281E4776B1}"/>
          </ac:picMkLst>
        </pc:picChg>
        <pc:cxnChg chg="add mod">
          <ac:chgData name="Weifeng Xu" userId="e7aed605-a3dd-4d5a-a692-a87037af107b" providerId="ADAL" clId="{B48E888A-ADA7-48DF-89BA-83203E0D5008}" dt="2021-05-06T20:50:51.392" v="306" actId="14100"/>
          <ac:cxnSpMkLst>
            <pc:docMk/>
            <pc:sldMk cId="2106921854" sldId="261"/>
            <ac:cxnSpMk id="6" creationId="{FA2AFD00-525C-4197-9A76-55B4C440ED90}"/>
          </ac:cxnSpMkLst>
        </pc:cxnChg>
      </pc:sldChg>
      <pc:sldChg chg="addSp delSp modSp mod">
        <pc:chgData name="Weifeng Xu" userId="e7aed605-a3dd-4d5a-a692-a87037af107b" providerId="ADAL" clId="{B48E888A-ADA7-48DF-89BA-83203E0D5008}" dt="2021-05-06T20:51:07.349" v="310" actId="1076"/>
        <pc:sldMkLst>
          <pc:docMk/>
          <pc:sldMk cId="4165750362" sldId="262"/>
        </pc:sldMkLst>
        <pc:spChg chg="del">
          <ac:chgData name="Weifeng Xu" userId="e7aed605-a3dd-4d5a-a692-a87037af107b" providerId="ADAL" clId="{B48E888A-ADA7-48DF-89BA-83203E0D5008}" dt="2021-05-06T20:51:03.696" v="308" actId="478"/>
          <ac:spMkLst>
            <pc:docMk/>
            <pc:sldMk cId="4165750362" sldId="262"/>
            <ac:spMk id="6" creationId="{2D680713-8754-4A7A-9028-829FE8829DF5}"/>
          </ac:spMkLst>
        </pc:spChg>
        <pc:picChg chg="del">
          <ac:chgData name="Weifeng Xu" userId="e7aed605-a3dd-4d5a-a692-a87037af107b" providerId="ADAL" clId="{B48E888A-ADA7-48DF-89BA-83203E0D5008}" dt="2021-05-04T21:51:28.993" v="7" actId="478"/>
          <ac:picMkLst>
            <pc:docMk/>
            <pc:sldMk cId="4165750362" sldId="262"/>
            <ac:picMk id="3" creationId="{889A7C7A-B11F-4B57-9EC5-D17CAED9487D}"/>
          </ac:picMkLst>
        </pc:picChg>
        <pc:picChg chg="add mod">
          <ac:chgData name="Weifeng Xu" userId="e7aed605-a3dd-4d5a-a692-a87037af107b" providerId="ADAL" clId="{B48E888A-ADA7-48DF-89BA-83203E0D5008}" dt="2021-05-06T20:50:57.609" v="307" actId="1440"/>
          <ac:picMkLst>
            <pc:docMk/>
            <pc:sldMk cId="4165750362" sldId="262"/>
            <ac:picMk id="4" creationId="{1788A307-B8A6-4E34-82E0-F2F2462BC19A}"/>
          </ac:picMkLst>
        </pc:picChg>
        <pc:cxnChg chg="add mod">
          <ac:chgData name="Weifeng Xu" userId="e7aed605-a3dd-4d5a-a692-a87037af107b" providerId="ADAL" clId="{B48E888A-ADA7-48DF-89BA-83203E0D5008}" dt="2021-05-06T20:51:07.349" v="310" actId="1076"/>
          <ac:cxnSpMkLst>
            <pc:docMk/>
            <pc:sldMk cId="4165750362" sldId="262"/>
            <ac:cxnSpMk id="7" creationId="{1035523F-53CA-45E3-B74E-D980825C33C6}"/>
          </ac:cxnSpMkLst>
        </pc:cxnChg>
      </pc:sldChg>
      <pc:sldChg chg="addSp modSp mod">
        <pc:chgData name="Weifeng Xu" userId="e7aed605-a3dd-4d5a-a692-a87037af107b" providerId="ADAL" clId="{B48E888A-ADA7-48DF-89BA-83203E0D5008}" dt="2021-05-06T20:53:34.681" v="328" actId="1076"/>
        <pc:sldMkLst>
          <pc:docMk/>
          <pc:sldMk cId="2635193244" sldId="263"/>
        </pc:sldMkLst>
        <pc:picChg chg="add mod">
          <ac:chgData name="Weifeng Xu" userId="e7aed605-a3dd-4d5a-a692-a87037af107b" providerId="ADAL" clId="{B48E888A-ADA7-48DF-89BA-83203E0D5008}" dt="2021-05-06T20:53:30.706" v="325" actId="1076"/>
          <ac:picMkLst>
            <pc:docMk/>
            <pc:sldMk cId="2635193244" sldId="263"/>
            <ac:picMk id="3" creationId="{18ECBE0B-BF1C-4860-92E3-44126898FABB}"/>
          </ac:picMkLst>
        </pc:picChg>
        <pc:picChg chg="add mod">
          <ac:chgData name="Weifeng Xu" userId="e7aed605-a3dd-4d5a-a692-a87037af107b" providerId="ADAL" clId="{B48E888A-ADA7-48DF-89BA-83203E0D5008}" dt="2021-05-06T20:53:31.581" v="326" actId="1076"/>
          <ac:picMkLst>
            <pc:docMk/>
            <pc:sldMk cId="2635193244" sldId="263"/>
            <ac:picMk id="4" creationId="{C17F1DEA-00BD-411B-A141-D2BEEAB8E741}"/>
          </ac:picMkLst>
        </pc:picChg>
        <pc:cxnChg chg="add mod">
          <ac:chgData name="Weifeng Xu" userId="e7aed605-a3dd-4d5a-a692-a87037af107b" providerId="ADAL" clId="{B48E888A-ADA7-48DF-89BA-83203E0D5008}" dt="2021-05-06T20:53:34.681" v="328" actId="1076"/>
          <ac:cxnSpMkLst>
            <pc:docMk/>
            <pc:sldMk cId="2635193244" sldId="263"/>
            <ac:cxnSpMk id="5" creationId="{D6751ED0-FEC7-4D95-BBF7-544BCDA02141}"/>
          </ac:cxnSpMkLst>
        </pc:cxnChg>
      </pc:sldChg>
      <pc:sldChg chg="addSp delSp modSp new del mod">
        <pc:chgData name="Weifeng Xu" userId="e7aed605-a3dd-4d5a-a692-a87037af107b" providerId="ADAL" clId="{B48E888A-ADA7-48DF-89BA-83203E0D5008}" dt="2021-05-06T20:53:03.516" v="319" actId="47"/>
        <pc:sldMkLst>
          <pc:docMk/>
          <pc:sldMk cId="1280632143" sldId="264"/>
        </pc:sldMkLst>
        <pc:picChg chg="add del mod">
          <ac:chgData name="Weifeng Xu" userId="e7aed605-a3dd-4d5a-a692-a87037af107b" providerId="ADAL" clId="{B48E888A-ADA7-48DF-89BA-83203E0D5008}" dt="2021-05-06T20:52:49.667" v="316" actId="21"/>
          <ac:picMkLst>
            <pc:docMk/>
            <pc:sldMk cId="1280632143" sldId="264"/>
            <ac:picMk id="3" creationId="{0DE70EB5-41C4-4DED-B5BF-007D37396752}"/>
          </ac:picMkLst>
        </pc:picChg>
      </pc:sldChg>
      <pc:sldChg chg="addSp modSp new mod">
        <pc:chgData name="Weifeng Xu" userId="e7aed605-a3dd-4d5a-a692-a87037af107b" providerId="ADAL" clId="{B48E888A-ADA7-48DF-89BA-83203E0D5008}" dt="2021-05-06T20:53:13.767" v="320" actId="1440"/>
        <pc:sldMkLst>
          <pc:docMk/>
          <pc:sldMk cId="3224546949" sldId="265"/>
        </pc:sldMkLst>
        <pc:picChg chg="add mod">
          <ac:chgData name="Weifeng Xu" userId="e7aed605-a3dd-4d5a-a692-a87037af107b" providerId="ADAL" clId="{B48E888A-ADA7-48DF-89BA-83203E0D5008}" dt="2021-05-06T20:53:13.767" v="320" actId="1440"/>
          <ac:picMkLst>
            <pc:docMk/>
            <pc:sldMk cId="3224546949" sldId="265"/>
            <ac:picMk id="3" creationId="{3385D2FA-057D-4C78-A87B-F83F599AF034}"/>
          </ac:picMkLst>
        </pc:picChg>
      </pc:sldChg>
      <pc:sldChg chg="addSp delSp modSp new mod">
        <pc:chgData name="Weifeng Xu" userId="e7aed605-a3dd-4d5a-a692-a87037af107b" providerId="ADAL" clId="{B48E888A-ADA7-48DF-89BA-83203E0D5008}" dt="2021-05-06T20:53:40.842" v="330" actId="1076"/>
        <pc:sldMkLst>
          <pc:docMk/>
          <pc:sldMk cId="2827003046" sldId="266"/>
        </pc:sldMkLst>
        <pc:picChg chg="add mod">
          <ac:chgData name="Weifeng Xu" userId="e7aed605-a3dd-4d5a-a692-a87037af107b" providerId="ADAL" clId="{B48E888A-ADA7-48DF-89BA-83203E0D5008}" dt="2021-05-06T20:53:19.345" v="321" actId="1440"/>
          <ac:picMkLst>
            <pc:docMk/>
            <pc:sldMk cId="2827003046" sldId="266"/>
            <ac:picMk id="3" creationId="{0B44CF61-9B34-4DAE-869F-8056F6A1882D}"/>
          </ac:picMkLst>
        </pc:picChg>
        <pc:picChg chg="add del mod">
          <ac:chgData name="Weifeng Xu" userId="e7aed605-a3dd-4d5a-a692-a87037af107b" providerId="ADAL" clId="{B48E888A-ADA7-48DF-89BA-83203E0D5008}" dt="2021-05-06T01:20:05.921" v="25" actId="478"/>
          <ac:picMkLst>
            <pc:docMk/>
            <pc:sldMk cId="2827003046" sldId="266"/>
            <ac:picMk id="5" creationId="{66EE5857-2E2E-4E5A-A52C-4BAC45805E2C}"/>
          </ac:picMkLst>
        </pc:picChg>
        <pc:picChg chg="add mod">
          <ac:chgData name="Weifeng Xu" userId="e7aed605-a3dd-4d5a-a692-a87037af107b" providerId="ADAL" clId="{B48E888A-ADA7-48DF-89BA-83203E0D5008}" dt="2021-05-06T20:53:23.482" v="323" actId="1076"/>
          <ac:picMkLst>
            <pc:docMk/>
            <pc:sldMk cId="2827003046" sldId="266"/>
            <ac:picMk id="7" creationId="{191F6C01-7F8D-46F2-8BA7-5A82A76C476A}"/>
          </ac:picMkLst>
        </pc:picChg>
        <pc:cxnChg chg="add mod">
          <ac:chgData name="Weifeng Xu" userId="e7aed605-a3dd-4d5a-a692-a87037af107b" providerId="ADAL" clId="{B48E888A-ADA7-48DF-89BA-83203E0D5008}" dt="2021-05-06T20:53:40.842" v="330" actId="1076"/>
          <ac:cxnSpMkLst>
            <pc:docMk/>
            <pc:sldMk cId="2827003046" sldId="266"/>
            <ac:cxnSpMk id="4" creationId="{B6C35403-A0A8-4CD8-8646-BBDD2C9277B5}"/>
          </ac:cxnSpMkLst>
        </pc:cxnChg>
      </pc:sldChg>
      <pc:sldChg chg="addSp modSp new mod modClrScheme chgLayout">
        <pc:chgData name="Weifeng Xu" userId="e7aed605-a3dd-4d5a-a692-a87037af107b" providerId="ADAL" clId="{B48E888A-ADA7-48DF-89BA-83203E0D5008}" dt="2021-05-06T20:56:18.738" v="429" actId="20577"/>
        <pc:sldMkLst>
          <pc:docMk/>
          <pc:sldMk cId="3484017992" sldId="267"/>
        </pc:sldMkLst>
        <pc:spChg chg="add mod ord">
          <ac:chgData name="Weifeng Xu" userId="e7aed605-a3dd-4d5a-a692-a87037af107b" providerId="ADAL" clId="{B48E888A-ADA7-48DF-89BA-83203E0D5008}" dt="2021-05-06T20:56:18.738" v="429" actId="20577"/>
          <ac:spMkLst>
            <pc:docMk/>
            <pc:sldMk cId="3484017992" sldId="267"/>
            <ac:spMk id="2" creationId="{BB9C25F6-FC6C-4B02-88B9-CF29A73588C5}"/>
          </ac:spMkLst>
        </pc:spChg>
        <pc:picChg chg="add mod">
          <ac:chgData name="Weifeng Xu" userId="e7aed605-a3dd-4d5a-a692-a87037af107b" providerId="ADAL" clId="{B48E888A-ADA7-48DF-89BA-83203E0D5008}" dt="2021-05-06T20:54:59.021" v="361" actId="1076"/>
          <ac:picMkLst>
            <pc:docMk/>
            <pc:sldMk cId="3484017992" sldId="267"/>
            <ac:picMk id="3" creationId="{9F009E86-1AA9-41A9-B5EF-08A7694F5F7E}"/>
          </ac:picMkLst>
        </pc:picChg>
      </pc:sldChg>
      <pc:sldChg chg="addSp modSp new mod modClrScheme chgLayout">
        <pc:chgData name="Weifeng Xu" userId="e7aed605-a3dd-4d5a-a692-a87037af107b" providerId="ADAL" clId="{B48E888A-ADA7-48DF-89BA-83203E0D5008}" dt="2021-05-06T20:56:25.663" v="430"/>
        <pc:sldMkLst>
          <pc:docMk/>
          <pc:sldMk cId="460068569" sldId="268"/>
        </pc:sldMkLst>
        <pc:spChg chg="add mod ord">
          <ac:chgData name="Weifeng Xu" userId="e7aed605-a3dd-4d5a-a692-a87037af107b" providerId="ADAL" clId="{B48E888A-ADA7-48DF-89BA-83203E0D5008}" dt="2021-05-06T20:56:25.663" v="430"/>
          <ac:spMkLst>
            <pc:docMk/>
            <pc:sldMk cId="460068569" sldId="268"/>
            <ac:spMk id="2" creationId="{21B10112-6BF7-4F92-87FC-0DA25CFFD5CA}"/>
          </ac:spMkLst>
        </pc:spChg>
        <pc:picChg chg="add mod">
          <ac:chgData name="Weifeng Xu" userId="e7aed605-a3dd-4d5a-a692-a87037af107b" providerId="ADAL" clId="{B48E888A-ADA7-48DF-89BA-83203E0D5008}" dt="2021-05-06T20:55:40.184" v="405" actId="1076"/>
          <ac:picMkLst>
            <pc:docMk/>
            <pc:sldMk cId="460068569" sldId="268"/>
            <ac:picMk id="3" creationId="{2AD839AC-2398-411C-8708-67D4D549BE65}"/>
          </ac:picMkLst>
        </pc:picChg>
      </pc:sldChg>
      <pc:sldChg chg="addSp modSp new mod modNotesTx">
        <pc:chgData name="Weifeng Xu" userId="e7aed605-a3dd-4d5a-a692-a87037af107b" providerId="ADAL" clId="{B48E888A-ADA7-48DF-89BA-83203E0D5008}" dt="2021-05-06T01:22:24.226" v="34"/>
        <pc:sldMkLst>
          <pc:docMk/>
          <pc:sldMk cId="1072172507" sldId="269"/>
        </pc:sldMkLst>
        <pc:picChg chg="add mod">
          <ac:chgData name="Weifeng Xu" userId="e7aed605-a3dd-4d5a-a692-a87037af107b" providerId="ADAL" clId="{B48E888A-ADA7-48DF-89BA-83203E0D5008}" dt="2021-05-06T01:22:12.133" v="33" actId="1076"/>
          <ac:picMkLst>
            <pc:docMk/>
            <pc:sldMk cId="1072172507" sldId="269"/>
            <ac:picMk id="3" creationId="{627C8C93-F59E-4D90-BA19-AF1C4D4E9A75}"/>
          </ac:picMkLst>
        </pc:picChg>
      </pc:sldChg>
      <pc:sldChg chg="addSp modSp new mod modClrScheme chgLayout">
        <pc:chgData name="Weifeng Xu" userId="e7aed605-a3dd-4d5a-a692-a87037af107b" providerId="ADAL" clId="{B48E888A-ADA7-48DF-89BA-83203E0D5008}" dt="2021-05-06T20:54:40.508" v="357" actId="20577"/>
        <pc:sldMkLst>
          <pc:docMk/>
          <pc:sldMk cId="2637752598" sldId="270"/>
        </pc:sldMkLst>
        <pc:spChg chg="add mod ord">
          <ac:chgData name="Weifeng Xu" userId="e7aed605-a3dd-4d5a-a692-a87037af107b" providerId="ADAL" clId="{B48E888A-ADA7-48DF-89BA-83203E0D5008}" dt="2021-05-06T20:54:40.508" v="357" actId="20577"/>
          <ac:spMkLst>
            <pc:docMk/>
            <pc:sldMk cId="2637752598" sldId="270"/>
            <ac:spMk id="2" creationId="{BC4D7E31-1FE5-48B0-8871-4E5008D34A27}"/>
          </ac:spMkLst>
        </pc:spChg>
        <pc:picChg chg="add mod">
          <ac:chgData name="Weifeng Xu" userId="e7aed605-a3dd-4d5a-a692-a87037af107b" providerId="ADAL" clId="{B48E888A-ADA7-48DF-89BA-83203E0D5008}" dt="2021-05-06T20:54:29.218" v="332" actId="1076"/>
          <ac:picMkLst>
            <pc:docMk/>
            <pc:sldMk cId="2637752598" sldId="270"/>
            <ac:picMk id="3" creationId="{A3E42396-BDDF-4AB3-A2B5-88293A1287E0}"/>
          </ac:picMkLst>
        </pc:picChg>
      </pc:sldChg>
      <pc:sldChg chg="addSp new del mod">
        <pc:chgData name="Weifeng Xu" userId="e7aed605-a3dd-4d5a-a692-a87037af107b" providerId="ADAL" clId="{B48E888A-ADA7-48DF-89BA-83203E0D5008}" dt="2021-05-06T20:56:58.328" v="431" actId="47"/>
        <pc:sldMkLst>
          <pc:docMk/>
          <pc:sldMk cId="3458971676" sldId="271"/>
        </pc:sldMkLst>
        <pc:picChg chg="add">
          <ac:chgData name="Weifeng Xu" userId="e7aed605-a3dd-4d5a-a692-a87037af107b" providerId="ADAL" clId="{B48E888A-ADA7-48DF-89BA-83203E0D5008}" dt="2021-05-06T02:10:11.147" v="38" actId="22"/>
          <ac:picMkLst>
            <pc:docMk/>
            <pc:sldMk cId="3458971676" sldId="271"/>
            <ac:picMk id="3" creationId="{83242AFE-56A0-4D24-8C06-938C72D11F9D}"/>
          </ac:picMkLst>
        </pc:picChg>
      </pc:sldChg>
      <pc:sldChg chg="modSp new mod ord">
        <pc:chgData name="Weifeng Xu" userId="e7aed605-a3dd-4d5a-a692-a87037af107b" providerId="ADAL" clId="{B48E888A-ADA7-48DF-89BA-83203E0D5008}" dt="2021-05-06T13:40:02.268" v="57"/>
        <pc:sldMkLst>
          <pc:docMk/>
          <pc:sldMk cId="1738688579" sldId="272"/>
        </pc:sldMkLst>
        <pc:spChg chg="mod">
          <ac:chgData name="Weifeng Xu" userId="e7aed605-a3dd-4d5a-a692-a87037af107b" providerId="ADAL" clId="{B48E888A-ADA7-48DF-89BA-83203E0D5008}" dt="2021-05-06T13:38:17.467" v="55" actId="20577"/>
          <ac:spMkLst>
            <pc:docMk/>
            <pc:sldMk cId="1738688579" sldId="272"/>
            <ac:spMk id="2" creationId="{27F9C2A8-1403-4841-95D5-05B224130D0B}"/>
          </ac:spMkLst>
        </pc:spChg>
        <pc:spChg chg="mod">
          <ac:chgData name="Weifeng Xu" userId="e7aed605-a3dd-4d5a-a692-a87037af107b" providerId="ADAL" clId="{B48E888A-ADA7-48DF-89BA-83203E0D5008}" dt="2021-05-06T13:40:02.268" v="57"/>
          <ac:spMkLst>
            <pc:docMk/>
            <pc:sldMk cId="1738688579" sldId="272"/>
            <ac:spMk id="3" creationId="{568B5849-9F19-450D-91D0-22ED95B7A09A}"/>
          </ac:spMkLst>
        </pc:spChg>
      </pc:sldChg>
      <pc:sldChg chg="addSp delSp modSp new mod modClrScheme chgLayout">
        <pc:chgData name="Weifeng Xu" userId="e7aed605-a3dd-4d5a-a692-a87037af107b" providerId="ADAL" clId="{B48E888A-ADA7-48DF-89BA-83203E0D5008}" dt="2021-05-06T20:48:37.243" v="303" actId="20577"/>
        <pc:sldMkLst>
          <pc:docMk/>
          <pc:sldMk cId="1786688070" sldId="273"/>
        </pc:sldMkLst>
        <pc:spChg chg="del mod ord">
          <ac:chgData name="Weifeng Xu" userId="e7aed605-a3dd-4d5a-a692-a87037af107b" providerId="ADAL" clId="{B48E888A-ADA7-48DF-89BA-83203E0D5008}" dt="2021-05-06T13:40:15.354" v="58" actId="700"/>
          <ac:spMkLst>
            <pc:docMk/>
            <pc:sldMk cId="1786688070" sldId="273"/>
            <ac:spMk id="2" creationId="{5DAD9C88-1130-46C6-BD82-0018F8F085E5}"/>
          </ac:spMkLst>
        </pc:spChg>
        <pc:spChg chg="del mod ord">
          <ac:chgData name="Weifeng Xu" userId="e7aed605-a3dd-4d5a-a692-a87037af107b" providerId="ADAL" clId="{B48E888A-ADA7-48DF-89BA-83203E0D5008}" dt="2021-05-06T13:40:15.354" v="58" actId="700"/>
          <ac:spMkLst>
            <pc:docMk/>
            <pc:sldMk cId="1786688070" sldId="273"/>
            <ac:spMk id="3" creationId="{F86CF15A-5C40-4B80-A5CA-D254AD3E9036}"/>
          </ac:spMkLst>
        </pc:spChg>
        <pc:spChg chg="add mod ord">
          <ac:chgData name="Weifeng Xu" userId="e7aed605-a3dd-4d5a-a692-a87037af107b" providerId="ADAL" clId="{B48E888A-ADA7-48DF-89BA-83203E0D5008}" dt="2021-05-06T20:48:37.243" v="303" actId="20577"/>
          <ac:spMkLst>
            <pc:docMk/>
            <pc:sldMk cId="1786688070" sldId="273"/>
            <ac:spMk id="4" creationId="{BF3FF5E6-38F8-4D47-9EBC-02D931DD3051}"/>
          </ac:spMkLst>
        </pc:spChg>
        <pc:spChg chg="add del mod ord">
          <ac:chgData name="Weifeng Xu" userId="e7aed605-a3dd-4d5a-a692-a87037af107b" providerId="ADAL" clId="{B48E888A-ADA7-48DF-89BA-83203E0D5008}" dt="2021-05-06T13:42:33.133" v="86" actId="700"/>
          <ac:spMkLst>
            <pc:docMk/>
            <pc:sldMk cId="1786688070" sldId="273"/>
            <ac:spMk id="5" creationId="{53E73D31-B54E-4C9D-93FC-3D52C97C8B25}"/>
          </ac:spMkLst>
        </pc:spChg>
        <pc:spChg chg="add mod">
          <ac:chgData name="Weifeng Xu" userId="e7aed605-a3dd-4d5a-a692-a87037af107b" providerId="ADAL" clId="{B48E888A-ADA7-48DF-89BA-83203E0D5008}" dt="2021-05-06T13:44:25.212" v="108" actId="1076"/>
          <ac:spMkLst>
            <pc:docMk/>
            <pc:sldMk cId="1786688070" sldId="273"/>
            <ac:spMk id="9" creationId="{2E97A84C-1754-463F-963D-0744B49A95B1}"/>
          </ac:spMkLst>
        </pc:spChg>
        <pc:picChg chg="add mod">
          <ac:chgData name="Weifeng Xu" userId="e7aed605-a3dd-4d5a-a692-a87037af107b" providerId="ADAL" clId="{B48E888A-ADA7-48DF-89BA-83203E0D5008}" dt="2021-05-06T13:44:34.819" v="112" actId="1076"/>
          <ac:picMkLst>
            <pc:docMk/>
            <pc:sldMk cId="1786688070" sldId="273"/>
            <ac:picMk id="7" creationId="{DD559A6B-5417-422B-A0CE-ACF693DD03D4}"/>
          </ac:picMkLst>
        </pc:picChg>
        <pc:picChg chg="add del">
          <ac:chgData name="Weifeng Xu" userId="e7aed605-a3dd-4d5a-a692-a87037af107b" providerId="ADAL" clId="{B48E888A-ADA7-48DF-89BA-83203E0D5008}" dt="2021-05-06T13:44:24.365" v="105" actId="22"/>
          <ac:picMkLst>
            <pc:docMk/>
            <pc:sldMk cId="1786688070" sldId="273"/>
            <ac:picMk id="11" creationId="{92FAFE4F-B630-49F3-AD98-3A80396282C0}"/>
          </ac:picMkLst>
        </pc:picChg>
      </pc:sldChg>
      <pc:sldChg chg="addSp modSp new mod">
        <pc:chgData name="Weifeng Xu" userId="e7aed605-a3dd-4d5a-a692-a87037af107b" providerId="ADAL" clId="{B48E888A-ADA7-48DF-89BA-83203E0D5008}" dt="2021-05-06T20:48:52.808" v="304" actId="1440"/>
        <pc:sldMkLst>
          <pc:docMk/>
          <pc:sldMk cId="2641507804" sldId="274"/>
        </pc:sldMkLst>
        <pc:spChg chg="mod">
          <ac:chgData name="Weifeng Xu" userId="e7aed605-a3dd-4d5a-a692-a87037af107b" providerId="ADAL" clId="{B48E888A-ADA7-48DF-89BA-83203E0D5008}" dt="2021-05-06T13:46:06.513" v="144" actId="20577"/>
          <ac:spMkLst>
            <pc:docMk/>
            <pc:sldMk cId="2641507804" sldId="274"/>
            <ac:spMk id="2" creationId="{49A66B92-E306-4A2B-9441-865D349D9A2B}"/>
          </ac:spMkLst>
        </pc:spChg>
        <pc:picChg chg="add mod">
          <ac:chgData name="Weifeng Xu" userId="e7aed605-a3dd-4d5a-a692-a87037af107b" providerId="ADAL" clId="{B48E888A-ADA7-48DF-89BA-83203E0D5008}" dt="2021-05-06T20:48:52.808" v="304" actId="1440"/>
          <ac:picMkLst>
            <pc:docMk/>
            <pc:sldMk cId="2641507804" sldId="274"/>
            <ac:picMk id="4" creationId="{1B1D7158-D755-4EA0-9B53-C7D92630540B}"/>
          </ac:picMkLst>
        </pc:picChg>
      </pc:sldChg>
      <pc:sldChg chg="addSp modSp new mod">
        <pc:chgData name="Weifeng Xu" userId="e7aed605-a3dd-4d5a-a692-a87037af107b" providerId="ADAL" clId="{B48E888A-ADA7-48DF-89BA-83203E0D5008}" dt="2021-05-06T13:53:08.185" v="206" actId="1076"/>
        <pc:sldMkLst>
          <pc:docMk/>
          <pc:sldMk cId="3229862276" sldId="275"/>
        </pc:sldMkLst>
        <pc:spChg chg="mod">
          <ac:chgData name="Weifeng Xu" userId="e7aed605-a3dd-4d5a-a692-a87037af107b" providerId="ADAL" clId="{B48E888A-ADA7-48DF-89BA-83203E0D5008}" dt="2021-05-06T13:46:19.673" v="169" actId="20577"/>
          <ac:spMkLst>
            <pc:docMk/>
            <pc:sldMk cId="3229862276" sldId="275"/>
            <ac:spMk id="2" creationId="{F6AA028D-6910-4058-B1B3-B07B4D0C37E6}"/>
          </ac:spMkLst>
        </pc:spChg>
        <pc:picChg chg="add mod">
          <ac:chgData name="Weifeng Xu" userId="e7aed605-a3dd-4d5a-a692-a87037af107b" providerId="ADAL" clId="{B48E888A-ADA7-48DF-89BA-83203E0D5008}" dt="2021-05-06T13:53:03.581" v="205" actId="1076"/>
          <ac:picMkLst>
            <pc:docMk/>
            <pc:sldMk cId="3229862276" sldId="275"/>
            <ac:picMk id="4" creationId="{D21DF729-9D49-49C9-9268-D47BD8418828}"/>
          </ac:picMkLst>
        </pc:picChg>
        <pc:picChg chg="add mod">
          <ac:chgData name="Weifeng Xu" userId="e7aed605-a3dd-4d5a-a692-a87037af107b" providerId="ADAL" clId="{B48E888A-ADA7-48DF-89BA-83203E0D5008}" dt="2021-05-06T13:51:48.177" v="193" actId="1076"/>
          <ac:picMkLst>
            <pc:docMk/>
            <pc:sldMk cId="3229862276" sldId="275"/>
            <ac:picMk id="6" creationId="{45B06BBE-A283-4117-8B9E-7A833F7FFCC6}"/>
          </ac:picMkLst>
        </pc:picChg>
        <pc:picChg chg="add mod">
          <ac:chgData name="Weifeng Xu" userId="e7aed605-a3dd-4d5a-a692-a87037af107b" providerId="ADAL" clId="{B48E888A-ADA7-48DF-89BA-83203E0D5008}" dt="2021-05-06T13:53:08.185" v="206" actId="1076"/>
          <ac:picMkLst>
            <pc:docMk/>
            <pc:sldMk cId="3229862276" sldId="275"/>
            <ac:picMk id="8" creationId="{ECA54E5E-2262-4BF0-8D20-B1D476D15DEA}"/>
          </ac:picMkLst>
        </pc:picChg>
        <pc:cxnChg chg="add mod">
          <ac:chgData name="Weifeng Xu" userId="e7aed605-a3dd-4d5a-a692-a87037af107b" providerId="ADAL" clId="{B48E888A-ADA7-48DF-89BA-83203E0D5008}" dt="2021-05-06T13:52:52.125" v="204" actId="1582"/>
          <ac:cxnSpMkLst>
            <pc:docMk/>
            <pc:sldMk cId="3229862276" sldId="275"/>
            <ac:cxnSpMk id="10" creationId="{0A0FF674-2118-4534-9EF3-AD5EC93EC90C}"/>
          </ac:cxnSpMkLst>
        </pc:cxnChg>
        <pc:cxnChg chg="add mod">
          <ac:chgData name="Weifeng Xu" userId="e7aed605-a3dd-4d5a-a692-a87037af107b" providerId="ADAL" clId="{B48E888A-ADA7-48DF-89BA-83203E0D5008}" dt="2021-05-06T13:52:38.881" v="202" actId="1076"/>
          <ac:cxnSpMkLst>
            <pc:docMk/>
            <pc:sldMk cId="3229862276" sldId="275"/>
            <ac:cxnSpMk id="12" creationId="{A9DAD7F3-751C-4B10-9CC1-9AF851D8FB3F}"/>
          </ac:cxnSpMkLst>
        </pc:cxnChg>
      </pc:sldChg>
      <pc:sldChg chg="addSp delSp modSp new mod modClrScheme chgLayout modNotesTx">
        <pc:chgData name="Weifeng Xu" userId="e7aed605-a3dd-4d5a-a692-a87037af107b" providerId="ADAL" clId="{B48E888A-ADA7-48DF-89BA-83203E0D5008}" dt="2021-05-06T20:42:29.605" v="279"/>
        <pc:sldMkLst>
          <pc:docMk/>
          <pc:sldMk cId="1874066169" sldId="276"/>
        </pc:sldMkLst>
        <pc:spChg chg="del mod ord">
          <ac:chgData name="Weifeng Xu" userId="e7aed605-a3dd-4d5a-a692-a87037af107b" providerId="ADAL" clId="{B48E888A-ADA7-48DF-89BA-83203E0D5008}" dt="2021-05-06T20:40:28.586" v="276" actId="700"/>
          <ac:spMkLst>
            <pc:docMk/>
            <pc:sldMk cId="1874066169" sldId="276"/>
            <ac:spMk id="2" creationId="{F5674469-AE43-4905-B796-CBD6163547A8}"/>
          </ac:spMkLst>
        </pc:spChg>
        <pc:spChg chg="del mod ord">
          <ac:chgData name="Weifeng Xu" userId="e7aed605-a3dd-4d5a-a692-a87037af107b" providerId="ADAL" clId="{B48E888A-ADA7-48DF-89BA-83203E0D5008}" dt="2021-05-06T20:40:28.586" v="276" actId="700"/>
          <ac:spMkLst>
            <pc:docMk/>
            <pc:sldMk cId="1874066169" sldId="276"/>
            <ac:spMk id="3" creationId="{5776F233-A332-43DD-88E0-2D4FA634304F}"/>
          </ac:spMkLst>
        </pc:spChg>
        <pc:spChg chg="add del mod ord">
          <ac:chgData name="Weifeng Xu" userId="e7aed605-a3dd-4d5a-a692-a87037af107b" providerId="ADAL" clId="{B48E888A-ADA7-48DF-89BA-83203E0D5008}" dt="2021-05-06T20:42:21.829" v="277" actId="700"/>
          <ac:spMkLst>
            <pc:docMk/>
            <pc:sldMk cId="1874066169" sldId="276"/>
            <ac:spMk id="4" creationId="{1096E728-F0FC-4A97-9DC4-AF916418F7F8}"/>
          </ac:spMkLst>
        </pc:spChg>
        <pc:spChg chg="add del mod ord">
          <ac:chgData name="Weifeng Xu" userId="e7aed605-a3dd-4d5a-a692-a87037af107b" providerId="ADAL" clId="{B48E888A-ADA7-48DF-89BA-83203E0D5008}" dt="2021-05-06T20:42:21.829" v="277" actId="700"/>
          <ac:spMkLst>
            <pc:docMk/>
            <pc:sldMk cId="1874066169" sldId="276"/>
            <ac:spMk id="5" creationId="{E8054F9E-AED0-47B5-9F08-DF1B217DC346}"/>
          </ac:spMkLst>
        </pc:spChg>
        <pc:picChg chg="add">
          <ac:chgData name="Weifeng Xu" userId="e7aed605-a3dd-4d5a-a692-a87037af107b" providerId="ADAL" clId="{B48E888A-ADA7-48DF-89BA-83203E0D5008}" dt="2021-05-06T20:42:22.864" v="278" actId="22"/>
          <ac:picMkLst>
            <pc:docMk/>
            <pc:sldMk cId="1874066169" sldId="276"/>
            <ac:picMk id="7" creationId="{69EECC3D-F466-48FC-9756-3A0A0DC825F0}"/>
          </ac:picMkLst>
        </pc:picChg>
      </pc:sldChg>
      <pc:sldChg chg="addSp modSp new mod modClrScheme chgLayout modNotesTx">
        <pc:chgData name="Weifeng Xu" userId="e7aed605-a3dd-4d5a-a692-a87037af107b" providerId="ADAL" clId="{B48E888A-ADA7-48DF-89BA-83203E0D5008}" dt="2021-05-06T20:46:49.440" v="298" actId="1076"/>
        <pc:sldMkLst>
          <pc:docMk/>
          <pc:sldMk cId="4086215798" sldId="277"/>
        </pc:sldMkLst>
        <pc:spChg chg="add mod">
          <ac:chgData name="Weifeng Xu" userId="e7aed605-a3dd-4d5a-a692-a87037af107b" providerId="ADAL" clId="{B48E888A-ADA7-48DF-89BA-83203E0D5008}" dt="2021-05-06T20:43:00.577" v="282"/>
          <ac:spMkLst>
            <pc:docMk/>
            <pc:sldMk cId="4086215798" sldId="277"/>
            <ac:spMk id="2" creationId="{1F42CDAF-463E-49C9-80F9-495CA4E628E6}"/>
          </ac:spMkLst>
        </pc:spChg>
        <pc:spChg chg="add mod">
          <ac:chgData name="Weifeng Xu" userId="e7aed605-a3dd-4d5a-a692-a87037af107b" providerId="ADAL" clId="{B48E888A-ADA7-48DF-89BA-83203E0D5008}" dt="2021-05-06T20:46:43.162" v="297" actId="1076"/>
          <ac:spMkLst>
            <pc:docMk/>
            <pc:sldMk cId="4086215798" sldId="277"/>
            <ac:spMk id="5" creationId="{F93E158B-C86D-4CF7-B081-8E1A0492AC4C}"/>
          </ac:spMkLst>
        </pc:spChg>
        <pc:picChg chg="add mod">
          <ac:chgData name="Weifeng Xu" userId="e7aed605-a3dd-4d5a-a692-a87037af107b" providerId="ADAL" clId="{B48E888A-ADA7-48DF-89BA-83203E0D5008}" dt="2021-05-06T20:46:49.440" v="298" actId="1076"/>
          <ac:picMkLst>
            <pc:docMk/>
            <pc:sldMk cId="4086215798" sldId="277"/>
            <ac:picMk id="1026" creationId="{34332086-1B15-44D7-BEF7-8FCFADAFC95A}"/>
          </ac:picMkLst>
        </pc:picChg>
      </pc:sldChg>
    </pc:docChg>
  </pc:docChgLst>
  <pc:docChgLst>
    <pc:chgData name="Weifeng Xu" userId="e7aed605-a3dd-4d5a-a692-a87037af107b" providerId="ADAL" clId="{27FAE7C2-98C3-4F90-970B-CFC2B878BAA9}"/>
    <pc:docChg chg="undo redo custSel addSld delSld modSld sldOrd">
      <pc:chgData name="Weifeng Xu" userId="e7aed605-a3dd-4d5a-a692-a87037af107b" providerId="ADAL" clId="{27FAE7C2-98C3-4F90-970B-CFC2B878BAA9}" dt="2021-03-19T12:54:44.258" v="5852" actId="14734"/>
      <pc:docMkLst>
        <pc:docMk/>
      </pc:docMkLst>
      <pc:sldChg chg="modSp mod">
        <pc:chgData name="Weifeng Xu" userId="e7aed605-a3dd-4d5a-a692-a87037af107b" providerId="ADAL" clId="{27FAE7C2-98C3-4F90-970B-CFC2B878BAA9}" dt="2021-03-16T20:13:29.722" v="2801"/>
        <pc:sldMkLst>
          <pc:docMk/>
          <pc:sldMk cId="1323245308" sldId="256"/>
        </pc:sldMkLst>
        <pc:spChg chg="mod">
          <ac:chgData name="Weifeng Xu" userId="e7aed605-a3dd-4d5a-a692-a87037af107b" providerId="ADAL" clId="{27FAE7C2-98C3-4F90-970B-CFC2B878BAA9}" dt="2021-03-16T20:13:29.722" v="2801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27FAE7C2-98C3-4F90-970B-CFC2B878BAA9}" dt="2021-03-16T00:56:17.444" v="776" actId="6549"/>
          <ac:spMkLst>
            <pc:docMk/>
            <pc:sldMk cId="1323245308" sldId="256"/>
            <ac:spMk id="3" creationId="{58CD3106-2EE0-40F4-8C0B-042135FF9FB4}"/>
          </ac:spMkLst>
        </pc:spChg>
      </pc:sldChg>
      <pc:sldChg chg="del">
        <pc:chgData name="Weifeng Xu" userId="e7aed605-a3dd-4d5a-a692-a87037af107b" providerId="ADAL" clId="{27FAE7C2-98C3-4F90-970B-CFC2B878BAA9}" dt="2021-03-15T12:32:47.985" v="34" actId="47"/>
        <pc:sldMkLst>
          <pc:docMk/>
          <pc:sldMk cId="594714798" sldId="257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52:46.320" v="721" actId="1076"/>
        <pc:sldMkLst>
          <pc:docMk/>
          <pc:sldMk cId="3947350244" sldId="257"/>
        </pc:sldMkLst>
        <pc:spChg chg="del mod ord">
          <ac:chgData name="Weifeng Xu" userId="e7aed605-a3dd-4d5a-a692-a87037af107b" providerId="ADAL" clId="{27FAE7C2-98C3-4F90-970B-CFC2B878BAA9}" dt="2021-03-15T23:38:28.252" v="47" actId="700"/>
          <ac:spMkLst>
            <pc:docMk/>
            <pc:sldMk cId="3947350244" sldId="257"/>
            <ac:spMk id="2" creationId="{CCF04979-427D-47F6-AB6B-3CA8DCCA71A9}"/>
          </ac:spMkLst>
        </pc:spChg>
        <pc:spChg chg="del">
          <ac:chgData name="Weifeng Xu" userId="e7aed605-a3dd-4d5a-a692-a87037af107b" providerId="ADAL" clId="{27FAE7C2-98C3-4F90-970B-CFC2B878BAA9}" dt="2021-03-15T23:38:28.252" v="47" actId="700"/>
          <ac:spMkLst>
            <pc:docMk/>
            <pc:sldMk cId="3947350244" sldId="257"/>
            <ac:spMk id="3" creationId="{C68C1E57-3B76-4F24-BE6A-820DAC11AF20}"/>
          </ac:spMkLst>
        </pc:spChg>
        <pc:spChg chg="add mod ord">
          <ac:chgData name="Weifeng Xu" userId="e7aed605-a3dd-4d5a-a692-a87037af107b" providerId="ADAL" clId="{27FAE7C2-98C3-4F90-970B-CFC2B878BAA9}" dt="2021-03-16T00:43:23.021" v="600" actId="20577"/>
          <ac:spMkLst>
            <pc:docMk/>
            <pc:sldMk cId="3947350244" sldId="257"/>
            <ac:spMk id="4" creationId="{60CE65B8-F7FF-4E97-8238-6BAF9C3287F8}"/>
          </ac:spMkLst>
        </pc:spChg>
        <pc:spChg chg="add del mod">
          <ac:chgData name="Weifeng Xu" userId="e7aed605-a3dd-4d5a-a692-a87037af107b" providerId="ADAL" clId="{27FAE7C2-98C3-4F90-970B-CFC2B878BAA9}" dt="2021-03-15T23:40:46.679" v="57" actId="478"/>
          <ac:spMkLst>
            <pc:docMk/>
            <pc:sldMk cId="3947350244" sldId="257"/>
            <ac:spMk id="7" creationId="{9735D46A-3411-4DCA-9FE4-C581FD9EBDD9}"/>
          </ac:spMkLst>
        </pc:spChg>
        <pc:spChg chg="add del mod">
          <ac:chgData name="Weifeng Xu" userId="e7aed605-a3dd-4d5a-a692-a87037af107b" providerId="ADAL" clId="{27FAE7C2-98C3-4F90-970B-CFC2B878BAA9}" dt="2021-03-15T23:52:12.343" v="230" actId="478"/>
          <ac:spMkLst>
            <pc:docMk/>
            <pc:sldMk cId="3947350244" sldId="257"/>
            <ac:spMk id="10" creationId="{03BBEF5D-C32C-40B4-B62F-0F1711DC885E}"/>
          </ac:spMkLst>
        </pc:spChg>
        <pc:spChg chg="add del mod">
          <ac:chgData name="Weifeng Xu" userId="e7aed605-a3dd-4d5a-a692-a87037af107b" providerId="ADAL" clId="{27FAE7C2-98C3-4F90-970B-CFC2B878BAA9}" dt="2021-03-15T23:42:00.089" v="80"/>
          <ac:spMkLst>
            <pc:docMk/>
            <pc:sldMk cId="3947350244" sldId="257"/>
            <ac:spMk id="11" creationId="{396D9343-AA63-4719-A3AA-2BDF62807D0D}"/>
          </ac:spMkLst>
        </pc:spChg>
        <pc:spChg chg="add mod">
          <ac:chgData name="Weifeng Xu" userId="e7aed605-a3dd-4d5a-a692-a87037af107b" providerId="ADAL" clId="{27FAE7C2-98C3-4F90-970B-CFC2B878BAA9}" dt="2021-03-16T00:51:26.943" v="713" actId="207"/>
          <ac:spMkLst>
            <pc:docMk/>
            <pc:sldMk cId="3947350244" sldId="257"/>
            <ac:spMk id="12" creationId="{D8051ED8-9567-44BE-97CB-FE3113F61388}"/>
          </ac:spMkLst>
        </pc:spChg>
        <pc:spChg chg="add del mod">
          <ac:chgData name="Weifeng Xu" userId="e7aed605-a3dd-4d5a-a692-a87037af107b" providerId="ADAL" clId="{27FAE7C2-98C3-4F90-970B-CFC2B878BAA9}" dt="2021-03-15T23:42:34.483" v="89"/>
          <ac:spMkLst>
            <pc:docMk/>
            <pc:sldMk cId="3947350244" sldId="257"/>
            <ac:spMk id="13" creationId="{731F5F7B-B692-40BC-880C-E7AADC41E8F3}"/>
          </ac:spMkLst>
        </pc:spChg>
        <pc:spChg chg="add mod">
          <ac:chgData name="Weifeng Xu" userId="e7aed605-a3dd-4d5a-a692-a87037af107b" providerId="ADAL" clId="{27FAE7C2-98C3-4F90-970B-CFC2B878BAA9}" dt="2021-03-16T00:39:13.742" v="563" actId="1036"/>
          <ac:spMkLst>
            <pc:docMk/>
            <pc:sldMk cId="3947350244" sldId="257"/>
            <ac:spMk id="14" creationId="{6910A770-AC05-4EA1-8F44-54F9AEE24D2F}"/>
          </ac:spMkLst>
        </pc:spChg>
        <pc:spChg chg="add del mod">
          <ac:chgData name="Weifeng Xu" userId="e7aed605-a3dd-4d5a-a692-a87037af107b" providerId="ADAL" clId="{27FAE7C2-98C3-4F90-970B-CFC2B878BAA9}" dt="2021-03-15T23:44:07.231" v="126" actId="478"/>
          <ac:spMkLst>
            <pc:docMk/>
            <pc:sldMk cId="3947350244" sldId="257"/>
            <ac:spMk id="17" creationId="{5FE88EB2-C3AB-47F8-901D-A29572290D90}"/>
          </ac:spMkLst>
        </pc:spChg>
        <pc:spChg chg="add del mod">
          <ac:chgData name="Weifeng Xu" userId="e7aed605-a3dd-4d5a-a692-a87037af107b" providerId="ADAL" clId="{27FAE7C2-98C3-4F90-970B-CFC2B878BAA9}" dt="2021-03-15T23:44:38.840" v="134" actId="478"/>
          <ac:spMkLst>
            <pc:docMk/>
            <pc:sldMk cId="3947350244" sldId="257"/>
            <ac:spMk id="20" creationId="{A47DFDE6-EA8E-4680-86A6-82D17C47EE57}"/>
          </ac:spMkLst>
        </pc:spChg>
        <pc:spChg chg="add mod">
          <ac:chgData name="Weifeng Xu" userId="e7aed605-a3dd-4d5a-a692-a87037af107b" providerId="ADAL" clId="{27FAE7C2-98C3-4F90-970B-CFC2B878BAA9}" dt="2021-03-16T00:39:13.742" v="563" actId="1036"/>
          <ac:spMkLst>
            <pc:docMk/>
            <pc:sldMk cId="3947350244" sldId="257"/>
            <ac:spMk id="33" creationId="{FED7FF09-C5D3-4BED-9DD2-E47C269AE4CD}"/>
          </ac:spMkLst>
        </pc:spChg>
        <pc:spChg chg="add mod ord">
          <ac:chgData name="Weifeng Xu" userId="e7aed605-a3dd-4d5a-a692-a87037af107b" providerId="ADAL" clId="{27FAE7C2-98C3-4F90-970B-CFC2B878BAA9}" dt="2021-03-16T00:51:34.825" v="715" actId="207"/>
          <ac:spMkLst>
            <pc:docMk/>
            <pc:sldMk cId="3947350244" sldId="257"/>
            <ac:spMk id="37" creationId="{02523DBC-18D2-46C5-A4E3-F469B482DEDE}"/>
          </ac:spMkLst>
        </pc:spChg>
        <pc:spChg chg="add mod">
          <ac:chgData name="Weifeng Xu" userId="e7aed605-a3dd-4d5a-a692-a87037af107b" providerId="ADAL" clId="{27FAE7C2-98C3-4F90-970B-CFC2B878BAA9}" dt="2021-03-16T00:12:55.471" v="312" actId="1036"/>
          <ac:spMkLst>
            <pc:docMk/>
            <pc:sldMk cId="3947350244" sldId="257"/>
            <ac:spMk id="39" creationId="{7DE64876-1B36-45DA-9C01-D7D512D6AAD4}"/>
          </ac:spMkLst>
        </pc:spChg>
        <pc:spChg chg="add mod">
          <ac:chgData name="Weifeng Xu" userId="e7aed605-a3dd-4d5a-a692-a87037af107b" providerId="ADAL" clId="{27FAE7C2-98C3-4F90-970B-CFC2B878BAA9}" dt="2021-03-16T00:52:46.320" v="721" actId="1076"/>
          <ac:spMkLst>
            <pc:docMk/>
            <pc:sldMk cId="3947350244" sldId="257"/>
            <ac:spMk id="52" creationId="{5A0E920E-5DF7-44D9-8A0F-2A688E55141C}"/>
          </ac:spMkLst>
        </pc:spChg>
        <pc:picChg chg="add del mod">
          <ac:chgData name="Weifeng Xu" userId="e7aed605-a3dd-4d5a-a692-a87037af107b" providerId="ADAL" clId="{27FAE7C2-98C3-4F90-970B-CFC2B878BAA9}" dt="2021-03-15T23:40:46.679" v="57" actId="478"/>
          <ac:picMkLst>
            <pc:docMk/>
            <pc:sldMk cId="3947350244" sldId="257"/>
            <ac:picMk id="6" creationId="{3D23BC8A-6092-4C7F-9659-C5D4B413F633}"/>
          </ac:picMkLst>
        </pc:picChg>
        <pc:picChg chg="add del mod modCrop">
          <ac:chgData name="Weifeng Xu" userId="e7aed605-a3dd-4d5a-a692-a87037af107b" providerId="ADAL" clId="{27FAE7C2-98C3-4F90-970B-CFC2B878BAA9}" dt="2021-03-16T00:39:27.484" v="576" actId="1076"/>
          <ac:picMkLst>
            <pc:docMk/>
            <pc:sldMk cId="3947350244" sldId="257"/>
            <ac:picMk id="9" creationId="{A5FB7346-F6AE-4F0A-953C-1C21670053AB}"/>
          </ac:picMkLst>
        </pc:picChg>
        <pc:picChg chg="add del mod">
          <ac:chgData name="Weifeng Xu" userId="e7aed605-a3dd-4d5a-a692-a87037af107b" providerId="ADAL" clId="{27FAE7C2-98C3-4F90-970B-CFC2B878BAA9}" dt="2021-03-16T00:12:55.471" v="312" actId="1036"/>
          <ac:picMkLst>
            <pc:docMk/>
            <pc:sldMk cId="3947350244" sldId="257"/>
            <ac:picMk id="16" creationId="{C0D58B2D-6DBB-4259-B9FE-A36274A99AF6}"/>
          </ac:picMkLst>
        </pc:picChg>
        <pc:picChg chg="add mod">
          <ac:chgData name="Weifeng Xu" userId="e7aed605-a3dd-4d5a-a692-a87037af107b" providerId="ADAL" clId="{27FAE7C2-98C3-4F90-970B-CFC2B878BAA9}" dt="2021-03-16T00:12:55.471" v="312" actId="1036"/>
          <ac:picMkLst>
            <pc:docMk/>
            <pc:sldMk cId="3947350244" sldId="257"/>
            <ac:picMk id="19" creationId="{6AD175ED-7964-4EB6-89D0-CD046A43D72D}"/>
          </ac:picMkLst>
        </pc:picChg>
        <pc:picChg chg="add mod">
          <ac:chgData name="Weifeng Xu" userId="e7aed605-a3dd-4d5a-a692-a87037af107b" providerId="ADAL" clId="{27FAE7C2-98C3-4F90-970B-CFC2B878BAA9}" dt="2021-03-16T00:39:33.889" v="597" actId="1036"/>
          <ac:picMkLst>
            <pc:docMk/>
            <pc:sldMk cId="3947350244" sldId="257"/>
            <ac:picMk id="41" creationId="{8E6C695B-6F93-4CFB-9BC4-43C30C2440E0}"/>
          </ac:picMkLst>
        </pc:picChg>
        <pc:cxnChg chg="add mod">
          <ac:chgData name="Weifeng Xu" userId="e7aed605-a3dd-4d5a-a692-a87037af107b" providerId="ADAL" clId="{27FAE7C2-98C3-4F90-970B-CFC2B878BAA9}" dt="2021-03-16T00:12:55.471" v="312" actId="1036"/>
          <ac:cxnSpMkLst>
            <pc:docMk/>
            <pc:sldMk cId="3947350244" sldId="257"/>
            <ac:cxnSpMk id="22" creationId="{2A0212DF-8D3A-4B6C-BCE7-3BFD2AE5D096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24" creationId="{9FEF1FFA-B2F0-4471-A202-C18ED2ED1A7A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28" creationId="{59D2591E-F8A7-4705-89C1-5514E60EC4D1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31" creationId="{CA612E53-4481-4308-B755-74A5A79A2436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35" creationId="{AF0F063B-DBB5-44ED-AA60-9F7A41A4CD80}"/>
          </ac:cxnSpMkLst>
        </pc:cxnChg>
        <pc:cxnChg chg="add del mod">
          <ac:chgData name="Weifeng Xu" userId="e7aed605-a3dd-4d5a-a692-a87037af107b" providerId="ADAL" clId="{27FAE7C2-98C3-4F90-970B-CFC2B878BAA9}" dt="2021-03-16T00:12:25.142" v="269" actId="478"/>
          <ac:cxnSpMkLst>
            <pc:docMk/>
            <pc:sldMk cId="3947350244" sldId="257"/>
            <ac:cxnSpMk id="43" creationId="{68F67A7C-33B1-4920-9DD6-C486C9550D30}"/>
          </ac:cxnSpMkLst>
        </pc:cxnChg>
        <pc:cxnChg chg="add del">
          <ac:chgData name="Weifeng Xu" userId="e7aed605-a3dd-4d5a-a692-a87037af107b" providerId="ADAL" clId="{27FAE7C2-98C3-4F90-970B-CFC2B878BAA9}" dt="2021-03-16T00:12:18.016" v="262" actId="11529"/>
          <ac:cxnSpMkLst>
            <pc:docMk/>
            <pc:sldMk cId="3947350244" sldId="257"/>
            <ac:cxnSpMk id="45" creationId="{BA0C3778-706E-452E-8366-892B4AEBAD3E}"/>
          </ac:cxnSpMkLst>
        </pc:cxnChg>
        <pc:cxnChg chg="add mod">
          <ac:chgData name="Weifeng Xu" userId="e7aed605-a3dd-4d5a-a692-a87037af107b" providerId="ADAL" clId="{27FAE7C2-98C3-4F90-970B-CFC2B878BAA9}" dt="2021-03-16T00:39:33.889" v="597" actId="1036"/>
          <ac:cxnSpMkLst>
            <pc:docMk/>
            <pc:sldMk cId="3947350244" sldId="257"/>
            <ac:cxnSpMk id="48" creationId="{4310C66F-18DE-45AB-AF31-C36EE38E12B7}"/>
          </ac:cxnSpMkLst>
        </pc:cxnChg>
        <pc:cxnChg chg="add mod">
          <ac:chgData name="Weifeng Xu" userId="e7aed605-a3dd-4d5a-a692-a87037af107b" providerId="ADAL" clId="{27FAE7C2-98C3-4F90-970B-CFC2B878BAA9}" dt="2021-03-16T00:39:33.889" v="597" actId="1036"/>
          <ac:cxnSpMkLst>
            <pc:docMk/>
            <pc:sldMk cId="3947350244" sldId="257"/>
            <ac:cxnSpMk id="50" creationId="{0AA2E533-3D55-4647-AC4E-2115C6F12564}"/>
          </ac:cxnSpMkLst>
        </pc:cxnChg>
      </pc:sldChg>
      <pc:sldChg chg="del">
        <pc:chgData name="Weifeng Xu" userId="e7aed605-a3dd-4d5a-a692-a87037af107b" providerId="ADAL" clId="{27FAE7C2-98C3-4F90-970B-CFC2B878BAA9}" dt="2021-03-15T12:32:48.168" v="35" actId="47"/>
        <pc:sldMkLst>
          <pc:docMk/>
          <pc:sldMk cId="824954207" sldId="25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19:56.726" v="397" actId="114"/>
        <pc:sldMkLst>
          <pc:docMk/>
          <pc:sldMk cId="2813085997" sldId="258"/>
        </pc:sldMkLst>
        <pc:spChg chg="del">
          <ac:chgData name="Weifeng Xu" userId="e7aed605-a3dd-4d5a-a692-a87037af107b" providerId="ADAL" clId="{27FAE7C2-98C3-4F90-970B-CFC2B878BAA9}" dt="2021-03-16T00:16:02.778" v="323" actId="700"/>
          <ac:spMkLst>
            <pc:docMk/>
            <pc:sldMk cId="2813085997" sldId="258"/>
            <ac:spMk id="2" creationId="{1E5AD5DC-ECED-4908-839D-14C7CF354441}"/>
          </ac:spMkLst>
        </pc:spChg>
        <pc:spChg chg="del">
          <ac:chgData name="Weifeng Xu" userId="e7aed605-a3dd-4d5a-a692-a87037af107b" providerId="ADAL" clId="{27FAE7C2-98C3-4F90-970B-CFC2B878BAA9}" dt="2021-03-16T00:16:02.778" v="323" actId="700"/>
          <ac:spMkLst>
            <pc:docMk/>
            <pc:sldMk cId="2813085997" sldId="258"/>
            <ac:spMk id="3" creationId="{CAC54129-846F-466C-B9FF-55A5A44A6F3E}"/>
          </ac:spMkLst>
        </pc:spChg>
        <pc:spChg chg="add mod">
          <ac:chgData name="Weifeng Xu" userId="e7aed605-a3dd-4d5a-a692-a87037af107b" providerId="ADAL" clId="{27FAE7C2-98C3-4F90-970B-CFC2B878BAA9}" dt="2021-03-16T00:19:56.726" v="397" actId="114"/>
          <ac:spMkLst>
            <pc:docMk/>
            <pc:sldMk cId="2813085997" sldId="258"/>
            <ac:spMk id="6" creationId="{F1E8BA0E-4BEC-4EB9-82DF-FA626F5E4173}"/>
          </ac:spMkLst>
        </pc:spChg>
        <pc:picChg chg="add mod">
          <ac:chgData name="Weifeng Xu" userId="e7aed605-a3dd-4d5a-a692-a87037af107b" providerId="ADAL" clId="{27FAE7C2-98C3-4F90-970B-CFC2B878BAA9}" dt="2021-03-16T00:18:55.325" v="326" actId="1076"/>
          <ac:picMkLst>
            <pc:docMk/>
            <pc:sldMk cId="2813085997" sldId="258"/>
            <ac:picMk id="5" creationId="{B4486B30-747B-4C07-8C62-F14EE0E4C8D6}"/>
          </ac:picMkLst>
        </pc:picChg>
      </pc:sldChg>
      <pc:sldChg chg="del">
        <pc:chgData name="Weifeng Xu" userId="e7aed605-a3dd-4d5a-a692-a87037af107b" providerId="ADAL" clId="{27FAE7C2-98C3-4F90-970B-CFC2B878BAA9}" dt="2021-03-15T12:32:48.352" v="36" actId="47"/>
        <pc:sldMkLst>
          <pc:docMk/>
          <pc:sldMk cId="357665137" sldId="259"/>
        </pc:sldMkLst>
      </pc:sldChg>
      <pc:sldChg chg="addSp modSp new mod modNotesTx">
        <pc:chgData name="Weifeng Xu" userId="e7aed605-a3dd-4d5a-a692-a87037af107b" providerId="ADAL" clId="{27FAE7C2-98C3-4F90-970B-CFC2B878BAA9}" dt="2021-03-16T00:27:24.398" v="487" actId="20577"/>
        <pc:sldMkLst>
          <pc:docMk/>
          <pc:sldMk cId="2717797818" sldId="259"/>
        </pc:sldMkLst>
        <pc:spChg chg="add mod">
          <ac:chgData name="Weifeng Xu" userId="e7aed605-a3dd-4d5a-a692-a87037af107b" providerId="ADAL" clId="{27FAE7C2-98C3-4F90-970B-CFC2B878BAA9}" dt="2021-03-16T00:27:24.398" v="487" actId="20577"/>
          <ac:spMkLst>
            <pc:docMk/>
            <pc:sldMk cId="2717797818" sldId="259"/>
            <ac:spMk id="4" creationId="{C85090BF-3498-413F-9F53-E24E6AEC6B07}"/>
          </ac:spMkLst>
        </pc:spChg>
        <pc:picChg chg="add mod">
          <ac:chgData name="Weifeng Xu" userId="e7aed605-a3dd-4d5a-a692-a87037af107b" providerId="ADAL" clId="{27FAE7C2-98C3-4F90-970B-CFC2B878BAA9}" dt="2021-03-16T00:21:42.174" v="402" actId="1076"/>
          <ac:picMkLst>
            <pc:docMk/>
            <pc:sldMk cId="2717797818" sldId="259"/>
            <ac:picMk id="3" creationId="{E0034E11-0CFE-4683-A5AB-4CAD5E79E72A}"/>
          </ac:picMkLst>
        </pc:picChg>
      </pc:sldChg>
      <pc:sldChg chg="del">
        <pc:chgData name="Weifeng Xu" userId="e7aed605-a3dd-4d5a-a692-a87037af107b" providerId="ADAL" clId="{27FAE7C2-98C3-4F90-970B-CFC2B878BAA9}" dt="2021-03-15T12:32:47.789" v="33" actId="47"/>
        <pc:sldMkLst>
          <pc:docMk/>
          <pc:sldMk cId="838394385" sldId="260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20:13:35.741" v="2802" actId="47"/>
        <pc:sldMkLst>
          <pc:docMk/>
          <pc:sldMk cId="1597817014" sldId="260"/>
        </pc:sldMkLst>
        <pc:spChg chg="del mod ord">
          <ac:chgData name="Weifeng Xu" userId="e7aed605-a3dd-4d5a-a692-a87037af107b" providerId="ADAL" clId="{27FAE7C2-98C3-4F90-970B-CFC2B878BAA9}" dt="2021-03-16T01:49:31.399" v="778" actId="700"/>
          <ac:spMkLst>
            <pc:docMk/>
            <pc:sldMk cId="1597817014" sldId="260"/>
            <ac:spMk id="2" creationId="{AEA54B6A-AE77-4A97-ABCE-EEF32FACD1E7}"/>
          </ac:spMkLst>
        </pc:spChg>
        <pc:spChg chg="del mod ord">
          <ac:chgData name="Weifeng Xu" userId="e7aed605-a3dd-4d5a-a692-a87037af107b" providerId="ADAL" clId="{27FAE7C2-98C3-4F90-970B-CFC2B878BAA9}" dt="2021-03-16T01:49:31.399" v="778" actId="700"/>
          <ac:spMkLst>
            <pc:docMk/>
            <pc:sldMk cId="1597817014" sldId="260"/>
            <ac:spMk id="3" creationId="{790C2350-462F-4CED-A4CC-7741F39AF39F}"/>
          </ac:spMkLst>
        </pc:spChg>
        <pc:spChg chg="add mod ord">
          <ac:chgData name="Weifeng Xu" userId="e7aed605-a3dd-4d5a-a692-a87037af107b" providerId="ADAL" clId="{27FAE7C2-98C3-4F90-970B-CFC2B878BAA9}" dt="2021-03-16T19:15:43.737" v="2326" actId="20577"/>
          <ac:spMkLst>
            <pc:docMk/>
            <pc:sldMk cId="1597817014" sldId="260"/>
            <ac:spMk id="4" creationId="{0887A813-D961-4B2E-881E-1D7DCC2737A7}"/>
          </ac:spMkLst>
        </pc:spChg>
        <pc:spChg chg="add mod ord">
          <ac:chgData name="Weifeng Xu" userId="e7aed605-a3dd-4d5a-a692-a87037af107b" providerId="ADAL" clId="{27FAE7C2-98C3-4F90-970B-CFC2B878BAA9}" dt="2021-03-16T01:49:31.399" v="778" actId="700"/>
          <ac:spMkLst>
            <pc:docMk/>
            <pc:sldMk cId="1597817014" sldId="260"/>
            <ac:spMk id="5" creationId="{6D78F45E-DB36-47FC-8A8F-917F0A562324}"/>
          </ac:spMkLst>
        </pc:spChg>
      </pc:sldChg>
      <pc:sldChg chg="del">
        <pc:chgData name="Weifeng Xu" userId="e7aed605-a3dd-4d5a-a692-a87037af107b" providerId="ADAL" clId="{27FAE7C2-98C3-4F90-970B-CFC2B878BAA9}" dt="2021-03-15T12:32:41.977" v="1" actId="47"/>
        <pc:sldMkLst>
          <pc:docMk/>
          <pc:sldMk cId="1539245675" sldId="261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13:26:54.392" v="1343" actId="47"/>
        <pc:sldMkLst>
          <pc:docMk/>
          <pc:sldMk cId="3593797545" sldId="261"/>
        </pc:sldMkLst>
        <pc:spChg chg="del mod ord">
          <ac:chgData name="Weifeng Xu" userId="e7aed605-a3dd-4d5a-a692-a87037af107b" providerId="ADAL" clId="{27FAE7C2-98C3-4F90-970B-CFC2B878BAA9}" dt="2021-03-16T01:50:31.850" v="797" actId="700"/>
          <ac:spMkLst>
            <pc:docMk/>
            <pc:sldMk cId="3593797545" sldId="261"/>
            <ac:spMk id="2" creationId="{D819BDD5-47EA-41A0-9D68-815563488981}"/>
          </ac:spMkLst>
        </pc:spChg>
        <pc:spChg chg="del">
          <ac:chgData name="Weifeng Xu" userId="e7aed605-a3dd-4d5a-a692-a87037af107b" providerId="ADAL" clId="{27FAE7C2-98C3-4F90-970B-CFC2B878BAA9}" dt="2021-03-16T01:50:31.850" v="797" actId="700"/>
          <ac:spMkLst>
            <pc:docMk/>
            <pc:sldMk cId="3593797545" sldId="261"/>
            <ac:spMk id="3" creationId="{0BCF4804-E282-4ACB-AA0A-9248EFFADBBD}"/>
          </ac:spMkLst>
        </pc:spChg>
        <pc:spChg chg="add mod ord">
          <ac:chgData name="Weifeng Xu" userId="e7aed605-a3dd-4d5a-a692-a87037af107b" providerId="ADAL" clId="{27FAE7C2-98C3-4F90-970B-CFC2B878BAA9}" dt="2021-03-16T02:55:18.279" v="1015" actId="313"/>
          <ac:spMkLst>
            <pc:docMk/>
            <pc:sldMk cId="3593797545" sldId="261"/>
            <ac:spMk id="4" creationId="{F83681A6-A322-4D4A-8926-346F65403924}"/>
          </ac:spMkLst>
        </pc:spChg>
        <pc:spChg chg="add del">
          <ac:chgData name="Weifeng Xu" userId="e7aed605-a3dd-4d5a-a692-a87037af107b" providerId="ADAL" clId="{27FAE7C2-98C3-4F90-970B-CFC2B878BAA9}" dt="2021-03-16T01:50:36.771" v="799" actId="22"/>
          <ac:spMkLst>
            <pc:docMk/>
            <pc:sldMk cId="3593797545" sldId="261"/>
            <ac:spMk id="6" creationId="{181C9A6D-666F-4305-B416-D9D396CCE9C7}"/>
          </ac:spMkLst>
        </pc:spChg>
        <pc:spChg chg="add del">
          <ac:chgData name="Weifeng Xu" userId="e7aed605-a3dd-4d5a-a692-a87037af107b" providerId="ADAL" clId="{27FAE7C2-98C3-4F90-970B-CFC2B878BAA9}" dt="2021-03-16T01:50:39.291" v="801" actId="22"/>
          <ac:spMkLst>
            <pc:docMk/>
            <pc:sldMk cId="3593797545" sldId="261"/>
            <ac:spMk id="8" creationId="{C1F4233B-571C-4C1D-A210-CEA87E41A69E}"/>
          </ac:spMkLst>
        </pc:spChg>
        <pc:graphicFrameChg chg="add mod modGraphic">
          <ac:chgData name="Weifeng Xu" userId="e7aed605-a3dd-4d5a-a692-a87037af107b" providerId="ADAL" clId="{27FAE7C2-98C3-4F90-970B-CFC2B878BAA9}" dt="2021-03-16T13:16:46.151" v="1222" actId="1076"/>
          <ac:graphicFrameMkLst>
            <pc:docMk/>
            <pc:sldMk cId="3593797545" sldId="261"/>
            <ac:graphicFrameMk id="9" creationId="{70F2FFD6-2DC5-426E-92B1-9FF163AFBA34}"/>
          </ac:graphicFrameMkLst>
        </pc:graphicFrameChg>
      </pc:sldChg>
      <pc:sldChg chg="addSp delSp modSp new mod setBg modClrScheme chgLayout modNotesTx">
        <pc:chgData name="Weifeng Xu" userId="e7aed605-a3dd-4d5a-a692-a87037af107b" providerId="ADAL" clId="{27FAE7C2-98C3-4F90-970B-CFC2B878BAA9}" dt="2021-03-18T20:56:38.612" v="5298" actId="6549"/>
        <pc:sldMkLst>
          <pc:docMk/>
          <pc:sldMk cId="1329348953" sldId="262"/>
        </pc:sldMkLst>
        <pc:spChg chg="del mod ord">
          <ac:chgData name="Weifeng Xu" userId="e7aed605-a3dd-4d5a-a692-a87037af107b" providerId="ADAL" clId="{27FAE7C2-98C3-4F90-970B-CFC2B878BAA9}" dt="2021-03-16T02:23:56.928" v="853" actId="700"/>
          <ac:spMkLst>
            <pc:docMk/>
            <pc:sldMk cId="1329348953" sldId="262"/>
            <ac:spMk id="2" creationId="{345B6252-7177-40EE-9ABD-0E7D514C1864}"/>
          </ac:spMkLst>
        </pc:spChg>
        <pc:spChg chg="del mod ord">
          <ac:chgData name="Weifeng Xu" userId="e7aed605-a3dd-4d5a-a692-a87037af107b" providerId="ADAL" clId="{27FAE7C2-98C3-4F90-970B-CFC2B878BAA9}" dt="2021-03-16T02:23:56.928" v="853" actId="700"/>
          <ac:spMkLst>
            <pc:docMk/>
            <pc:sldMk cId="1329348953" sldId="262"/>
            <ac:spMk id="3" creationId="{5CC95DAE-C636-4060-A37C-09E488A2E517}"/>
          </ac:spMkLst>
        </pc:spChg>
        <pc:spChg chg="add mod ord">
          <ac:chgData name="Weifeng Xu" userId="e7aed605-a3dd-4d5a-a692-a87037af107b" providerId="ADAL" clId="{27FAE7C2-98C3-4F90-970B-CFC2B878BAA9}" dt="2021-03-18T20:56:38.612" v="5298" actId="6549"/>
          <ac:spMkLst>
            <pc:docMk/>
            <pc:sldMk cId="1329348953" sldId="262"/>
            <ac:spMk id="4" creationId="{04E86810-EC84-44D9-9F38-B7CBC2085C60}"/>
          </ac:spMkLst>
        </pc:spChg>
        <pc:spChg chg="add mod ord">
          <ac:chgData name="Weifeng Xu" userId="e7aed605-a3dd-4d5a-a692-a87037af107b" providerId="ADAL" clId="{27FAE7C2-98C3-4F90-970B-CFC2B878BAA9}" dt="2021-03-17T02:48:34.413" v="3715" actId="27636"/>
          <ac:spMkLst>
            <pc:docMk/>
            <pc:sldMk cId="1329348953" sldId="262"/>
            <ac:spMk id="5" creationId="{BB4B0386-46F7-46B3-A855-416913C7B9E6}"/>
          </ac:spMkLst>
        </pc:spChg>
        <pc:picChg chg="add mod">
          <ac:chgData name="Weifeng Xu" userId="e7aed605-a3dd-4d5a-a692-a87037af107b" providerId="ADAL" clId="{27FAE7C2-98C3-4F90-970B-CFC2B878BAA9}" dt="2021-03-16T02:57:28.070" v="1041" actId="1076"/>
          <ac:picMkLst>
            <pc:docMk/>
            <pc:sldMk cId="1329348953" sldId="262"/>
            <ac:picMk id="7" creationId="{AC8B7AAB-A5DD-4A01-9F9E-EC7475BD2EC4}"/>
          </ac:picMkLst>
        </pc:picChg>
      </pc:sldChg>
      <pc:sldChg chg="del">
        <pc:chgData name="Weifeng Xu" userId="e7aed605-a3dd-4d5a-a692-a87037af107b" providerId="ADAL" clId="{27FAE7C2-98C3-4F90-970B-CFC2B878BAA9}" dt="2021-03-15T12:32:42.961" v="6" actId="47"/>
        <pc:sldMkLst>
          <pc:docMk/>
          <pc:sldMk cId="3347624405" sldId="262"/>
        </pc:sldMkLst>
      </pc:sldChg>
      <pc:sldChg chg="del">
        <pc:chgData name="Weifeng Xu" userId="e7aed605-a3dd-4d5a-a692-a87037af107b" providerId="ADAL" clId="{27FAE7C2-98C3-4F90-970B-CFC2B878BAA9}" dt="2021-03-15T12:32:43.067" v="7" actId="47"/>
        <pc:sldMkLst>
          <pc:docMk/>
          <pc:sldMk cId="523254660" sldId="263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1:14:23.178" v="2946" actId="1076"/>
        <pc:sldMkLst>
          <pc:docMk/>
          <pc:sldMk cId="2002273286" sldId="263"/>
        </pc:sldMkLst>
        <pc:spChg chg="del mod ord">
          <ac:chgData name="Weifeng Xu" userId="e7aed605-a3dd-4d5a-a692-a87037af107b" providerId="ADAL" clId="{27FAE7C2-98C3-4F90-970B-CFC2B878BAA9}" dt="2021-03-16T14:50:38.274" v="1468" actId="700"/>
          <ac:spMkLst>
            <pc:docMk/>
            <pc:sldMk cId="2002273286" sldId="263"/>
            <ac:spMk id="2" creationId="{8A94F9DE-D7ED-4C4F-8C17-23E9C1D4536E}"/>
          </ac:spMkLst>
        </pc:spChg>
        <pc:spChg chg="del">
          <ac:chgData name="Weifeng Xu" userId="e7aed605-a3dd-4d5a-a692-a87037af107b" providerId="ADAL" clId="{27FAE7C2-98C3-4F90-970B-CFC2B878BAA9}" dt="2021-03-16T14:50:38.274" v="1468" actId="700"/>
          <ac:spMkLst>
            <pc:docMk/>
            <pc:sldMk cId="2002273286" sldId="263"/>
            <ac:spMk id="3" creationId="{673EA5AB-8C27-4BD0-92F0-7ECB6A46E8BA}"/>
          </ac:spMkLst>
        </pc:spChg>
        <pc:spChg chg="add mod ord">
          <ac:chgData name="Weifeng Xu" userId="e7aed605-a3dd-4d5a-a692-a87037af107b" providerId="ADAL" clId="{27FAE7C2-98C3-4F90-970B-CFC2B878BAA9}" dt="2021-03-16T14:52:53.286" v="1497" actId="700"/>
          <ac:spMkLst>
            <pc:docMk/>
            <pc:sldMk cId="2002273286" sldId="263"/>
            <ac:spMk id="4" creationId="{A458D9B4-FBFF-4775-A39B-6F85F15FAE55}"/>
          </ac:spMkLst>
        </pc:spChg>
        <pc:spChg chg="add mod ord">
          <ac:chgData name="Weifeng Xu" userId="e7aed605-a3dd-4d5a-a692-a87037af107b" providerId="ADAL" clId="{27FAE7C2-98C3-4F90-970B-CFC2B878BAA9}" dt="2021-03-16T21:14:21.969" v="2945" actId="20577"/>
          <ac:spMkLst>
            <pc:docMk/>
            <pc:sldMk cId="2002273286" sldId="263"/>
            <ac:spMk id="5" creationId="{E717E15B-A8E3-4062-81C5-C152D8ABA82E}"/>
          </ac:spMkLst>
        </pc:spChg>
        <pc:picChg chg="add mod">
          <ac:chgData name="Weifeng Xu" userId="e7aed605-a3dd-4d5a-a692-a87037af107b" providerId="ADAL" clId="{27FAE7C2-98C3-4F90-970B-CFC2B878BAA9}" dt="2021-03-16T14:54:40.116" v="1543" actId="14100"/>
          <ac:picMkLst>
            <pc:docMk/>
            <pc:sldMk cId="2002273286" sldId="263"/>
            <ac:picMk id="1026" creationId="{304E326E-5CB2-40F7-8685-A12AAC92AC26}"/>
          </ac:picMkLst>
        </pc:picChg>
        <pc:picChg chg="add mod">
          <ac:chgData name="Weifeng Xu" userId="e7aed605-a3dd-4d5a-a692-a87037af107b" providerId="ADAL" clId="{27FAE7C2-98C3-4F90-970B-CFC2B878BAA9}" dt="2021-03-16T14:54:21.147" v="1539" actId="1076"/>
          <ac:picMkLst>
            <pc:docMk/>
            <pc:sldMk cId="2002273286" sldId="263"/>
            <ac:picMk id="1028" creationId="{213D5053-F949-4214-926C-4774E409D30D}"/>
          </ac:picMkLst>
        </pc:picChg>
        <pc:picChg chg="add mod">
          <ac:chgData name="Weifeng Xu" userId="e7aed605-a3dd-4d5a-a692-a87037af107b" providerId="ADAL" clId="{27FAE7C2-98C3-4F90-970B-CFC2B878BAA9}" dt="2021-03-16T21:14:23.178" v="2946" actId="1076"/>
          <ac:picMkLst>
            <pc:docMk/>
            <pc:sldMk cId="2002273286" sldId="263"/>
            <ac:picMk id="1030" creationId="{99EB1439-5625-40B3-8F26-832A96D78C5B}"/>
          </ac:picMkLst>
        </pc:picChg>
        <pc:picChg chg="add mod">
          <ac:chgData name="Weifeng Xu" userId="e7aed605-a3dd-4d5a-a692-a87037af107b" providerId="ADAL" clId="{27FAE7C2-98C3-4F90-970B-CFC2B878BAA9}" dt="2021-03-16T14:55:26.995" v="1574" actId="1076"/>
          <ac:picMkLst>
            <pc:docMk/>
            <pc:sldMk cId="2002273286" sldId="263"/>
            <ac:picMk id="1032" creationId="{F2B14D6D-CA87-4BCD-B785-C05E1E22C619}"/>
          </ac:picMkLst>
        </pc:picChg>
      </pc:sldChg>
      <pc:sldChg chg="addSp delSp modSp new mod setBg modClrScheme chgLayout">
        <pc:chgData name="Weifeng Xu" userId="e7aed605-a3dd-4d5a-a692-a87037af107b" providerId="ADAL" clId="{27FAE7C2-98C3-4F90-970B-CFC2B878BAA9}" dt="2021-03-17T01:28:01.431" v="3394" actId="26606"/>
        <pc:sldMkLst>
          <pc:docMk/>
          <pc:sldMk cId="1282228560" sldId="264"/>
        </pc:sldMkLst>
        <pc:spChg chg="del mod ord">
          <ac:chgData name="Weifeng Xu" userId="e7aed605-a3dd-4d5a-a692-a87037af107b" providerId="ADAL" clId="{27FAE7C2-98C3-4F90-970B-CFC2B878BAA9}" dt="2021-03-16T18:39:00.767" v="2079" actId="700"/>
          <ac:spMkLst>
            <pc:docMk/>
            <pc:sldMk cId="1282228560" sldId="264"/>
            <ac:spMk id="2" creationId="{1B7A0181-21C0-4591-BCC1-2C139F75BAF7}"/>
          </ac:spMkLst>
        </pc:spChg>
        <pc:spChg chg="del">
          <ac:chgData name="Weifeng Xu" userId="e7aed605-a3dd-4d5a-a692-a87037af107b" providerId="ADAL" clId="{27FAE7C2-98C3-4F90-970B-CFC2B878BAA9}" dt="2021-03-16T18:39:00.767" v="2079" actId="700"/>
          <ac:spMkLst>
            <pc:docMk/>
            <pc:sldMk cId="1282228560" sldId="264"/>
            <ac:spMk id="3" creationId="{65CD28BE-2E1F-49F3-B8D2-3FF71077BD1B}"/>
          </ac:spMkLst>
        </pc:spChg>
        <pc:spChg chg="add mod ord">
          <ac:chgData name="Weifeng Xu" userId="e7aed605-a3dd-4d5a-a692-a87037af107b" providerId="ADAL" clId="{27FAE7C2-98C3-4F90-970B-CFC2B878BAA9}" dt="2021-03-17T01:28:01.431" v="3394" actId="26606"/>
          <ac:spMkLst>
            <pc:docMk/>
            <pc:sldMk cId="1282228560" sldId="264"/>
            <ac:spMk id="4" creationId="{2D2DF58D-6529-4792-B7C5-2A36ED95C8C2}"/>
          </ac:spMkLst>
        </pc:spChg>
        <pc:spChg chg="add del">
          <ac:chgData name="Weifeng Xu" userId="e7aed605-a3dd-4d5a-a692-a87037af107b" providerId="ADAL" clId="{27FAE7C2-98C3-4F90-970B-CFC2B878BAA9}" dt="2021-03-17T01:28:01.431" v="3394" actId="26606"/>
          <ac:spMkLst>
            <pc:docMk/>
            <pc:sldMk cId="1282228560" sldId="264"/>
            <ac:spMk id="11" creationId="{D4771268-CB57-404A-9271-370EB28F6090}"/>
          </ac:spMkLst>
        </pc:spChg>
        <pc:spChg chg="add">
          <ac:chgData name="Weifeng Xu" userId="e7aed605-a3dd-4d5a-a692-a87037af107b" providerId="ADAL" clId="{27FAE7C2-98C3-4F90-970B-CFC2B878BAA9}" dt="2021-03-17T01:28:01.431" v="3394" actId="26606"/>
          <ac:spMkLst>
            <pc:docMk/>
            <pc:sldMk cId="1282228560" sldId="264"/>
            <ac:spMk id="16" creationId="{D12DDE76-C203-4047-9998-63900085B5E8}"/>
          </ac:spMkLst>
        </pc:spChg>
        <pc:picChg chg="add del mod">
          <ac:chgData name="Weifeng Xu" userId="e7aed605-a3dd-4d5a-a692-a87037af107b" providerId="ADAL" clId="{27FAE7C2-98C3-4F90-970B-CFC2B878BAA9}" dt="2021-03-17T01:26:27.484" v="3390" actId="478"/>
          <ac:picMkLst>
            <pc:docMk/>
            <pc:sldMk cId="1282228560" sldId="264"/>
            <ac:picMk id="6" creationId="{52FF6FD8-8DAE-4197-8E04-C7A58B672EE8}"/>
          </ac:picMkLst>
        </pc:picChg>
        <pc:picChg chg="add mod">
          <ac:chgData name="Weifeng Xu" userId="e7aed605-a3dd-4d5a-a692-a87037af107b" providerId="ADAL" clId="{27FAE7C2-98C3-4F90-970B-CFC2B878BAA9}" dt="2021-03-17T01:28:01.431" v="3394" actId="26606"/>
          <ac:picMkLst>
            <pc:docMk/>
            <pc:sldMk cId="1282228560" sldId="264"/>
            <ac:picMk id="8" creationId="{3558C6C4-D719-4C25-A8F3-5C01A03BFC98}"/>
          </ac:picMkLst>
        </pc:picChg>
      </pc:sldChg>
      <pc:sldChg chg="del">
        <pc:chgData name="Weifeng Xu" userId="e7aed605-a3dd-4d5a-a692-a87037af107b" providerId="ADAL" clId="{27FAE7C2-98C3-4F90-970B-CFC2B878BAA9}" dt="2021-03-15T12:32:43.402" v="9" actId="47"/>
        <pc:sldMkLst>
          <pc:docMk/>
          <pc:sldMk cId="1483570226" sldId="264"/>
        </pc:sldMkLst>
      </pc:sldChg>
      <pc:sldChg chg="del">
        <pc:chgData name="Weifeng Xu" userId="e7aed605-a3dd-4d5a-a692-a87037af107b" providerId="ADAL" clId="{27FAE7C2-98C3-4F90-970B-CFC2B878BAA9}" dt="2021-03-15T12:32:44.429" v="15" actId="47"/>
        <pc:sldMkLst>
          <pc:docMk/>
          <pc:sldMk cId="1005714408" sldId="265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11:48:15.152" v="1205" actId="20577"/>
        <pc:sldMkLst>
          <pc:docMk/>
          <pc:sldMk cId="1966411301" sldId="265"/>
        </pc:sldMkLst>
        <pc:spChg chg="del">
          <ac:chgData name="Weifeng Xu" userId="e7aed605-a3dd-4d5a-a692-a87037af107b" providerId="ADAL" clId="{27FAE7C2-98C3-4F90-970B-CFC2B878BAA9}" dt="2021-03-16T02:58:55.205" v="1078" actId="700"/>
          <ac:spMkLst>
            <pc:docMk/>
            <pc:sldMk cId="1966411301" sldId="265"/>
            <ac:spMk id="2" creationId="{BEE31F98-0356-41A3-99EE-3A8BF6926D6E}"/>
          </ac:spMkLst>
        </pc:spChg>
        <pc:spChg chg="del">
          <ac:chgData name="Weifeng Xu" userId="e7aed605-a3dd-4d5a-a692-a87037af107b" providerId="ADAL" clId="{27FAE7C2-98C3-4F90-970B-CFC2B878BAA9}" dt="2021-03-16T02:58:55.205" v="1078" actId="700"/>
          <ac:spMkLst>
            <pc:docMk/>
            <pc:sldMk cId="1966411301" sldId="265"/>
            <ac:spMk id="3" creationId="{CFB70192-5B54-49BA-AAAC-1AAEAF606142}"/>
          </ac:spMkLst>
        </pc:spChg>
        <pc:spChg chg="add mod">
          <ac:chgData name="Weifeng Xu" userId="e7aed605-a3dd-4d5a-a692-a87037af107b" providerId="ADAL" clId="{27FAE7C2-98C3-4F90-970B-CFC2B878BAA9}" dt="2021-03-16T03:01:12.133" v="1112" actId="14100"/>
          <ac:spMkLst>
            <pc:docMk/>
            <pc:sldMk cId="1966411301" sldId="265"/>
            <ac:spMk id="7" creationId="{952C6F7A-6DEA-4642-B566-A22F5B9C0C89}"/>
          </ac:spMkLst>
        </pc:spChg>
        <pc:spChg chg="add mod">
          <ac:chgData name="Weifeng Xu" userId="e7aed605-a3dd-4d5a-a692-a87037af107b" providerId="ADAL" clId="{27FAE7C2-98C3-4F90-970B-CFC2B878BAA9}" dt="2021-03-16T11:48:15.152" v="1205" actId="20577"/>
          <ac:spMkLst>
            <pc:docMk/>
            <pc:sldMk cId="1966411301" sldId="265"/>
            <ac:spMk id="8" creationId="{A26FC287-9A24-414C-8D17-BE2BF955196D}"/>
          </ac:spMkLst>
        </pc:spChg>
        <pc:picChg chg="add mod">
          <ac:chgData name="Weifeng Xu" userId="e7aed605-a3dd-4d5a-a692-a87037af107b" providerId="ADAL" clId="{27FAE7C2-98C3-4F90-970B-CFC2B878BAA9}" dt="2021-03-16T03:00:40.348" v="1101" actId="1076"/>
          <ac:picMkLst>
            <pc:docMk/>
            <pc:sldMk cId="1966411301" sldId="265"/>
            <ac:picMk id="5" creationId="{B6CCB3ED-A35F-401B-8E19-5A03246B26A7}"/>
          </ac:picMkLst>
        </pc:picChg>
        <pc:cxnChg chg="add mod">
          <ac:chgData name="Weifeng Xu" userId="e7aed605-a3dd-4d5a-a692-a87037af107b" providerId="ADAL" clId="{27FAE7C2-98C3-4F90-970B-CFC2B878BAA9}" dt="2021-03-16T11:48:15.152" v="1205" actId="20577"/>
          <ac:cxnSpMkLst>
            <pc:docMk/>
            <pc:sldMk cId="1966411301" sldId="265"/>
            <ac:cxnSpMk id="10" creationId="{D974811F-DB70-4EC1-8B46-FB23CFC50768}"/>
          </ac:cxnSpMkLst>
        </pc:cxnChg>
        <pc:cxnChg chg="add mod">
          <ac:chgData name="Weifeng Xu" userId="e7aed605-a3dd-4d5a-a692-a87037af107b" providerId="ADAL" clId="{27FAE7C2-98C3-4F90-970B-CFC2B878BAA9}" dt="2021-03-16T11:48:15.152" v="1205" actId="20577"/>
          <ac:cxnSpMkLst>
            <pc:docMk/>
            <pc:sldMk cId="1966411301" sldId="265"/>
            <ac:cxnSpMk id="12" creationId="{BE6368CD-B28B-43A0-91B2-4DD6251A8E87}"/>
          </ac:cxnSpMkLst>
        </pc:cxnChg>
      </pc:sldChg>
      <pc:sldChg chg="del">
        <pc:chgData name="Weifeng Xu" userId="e7aed605-a3dd-4d5a-a692-a87037af107b" providerId="ADAL" clId="{27FAE7C2-98C3-4F90-970B-CFC2B878BAA9}" dt="2021-03-15T12:32:45.422" v="19" actId="47"/>
        <pc:sldMkLst>
          <pc:docMk/>
          <pc:sldMk cId="2103126633" sldId="266"/>
        </pc:sldMkLst>
      </pc:sldChg>
      <pc:sldChg chg="addSp modSp new mod ord modClrScheme chgLayout">
        <pc:chgData name="Weifeng Xu" userId="e7aed605-a3dd-4d5a-a692-a87037af107b" providerId="ADAL" clId="{27FAE7C2-98C3-4F90-970B-CFC2B878BAA9}" dt="2021-03-16T13:31:00.337" v="1346" actId="33524"/>
        <pc:sldMkLst>
          <pc:docMk/>
          <pc:sldMk cId="3968060583" sldId="266"/>
        </pc:sldMkLst>
        <pc:spChg chg="mod ord">
          <ac:chgData name="Weifeng Xu" userId="e7aed605-a3dd-4d5a-a692-a87037af107b" providerId="ADAL" clId="{27FAE7C2-98C3-4F90-970B-CFC2B878BAA9}" dt="2021-03-16T13:30:39.556" v="1345" actId="1076"/>
          <ac:spMkLst>
            <pc:docMk/>
            <pc:sldMk cId="3968060583" sldId="266"/>
            <ac:spMk id="2" creationId="{867613A4-2C20-4ADA-B22B-D063326A0839}"/>
          </ac:spMkLst>
        </pc:spChg>
        <pc:spChg chg="add mod ord">
          <ac:chgData name="Weifeng Xu" userId="e7aed605-a3dd-4d5a-a692-a87037af107b" providerId="ADAL" clId="{27FAE7C2-98C3-4F90-970B-CFC2B878BAA9}" dt="2021-03-16T13:31:00.337" v="1346" actId="33524"/>
          <ac:spMkLst>
            <pc:docMk/>
            <pc:sldMk cId="3968060583" sldId="266"/>
            <ac:spMk id="3" creationId="{A20C1884-EACF-4155-BC0C-1B75CF6F6668}"/>
          </ac:spMkLst>
        </pc:spChg>
      </pc:sldChg>
      <pc:sldChg chg="addSp delSp modSp new mod ord modClrScheme chgLayout">
        <pc:chgData name="Weifeng Xu" userId="e7aed605-a3dd-4d5a-a692-a87037af107b" providerId="ADAL" clId="{27FAE7C2-98C3-4F90-970B-CFC2B878BAA9}" dt="2021-03-16T14:48:21.958" v="1451" actId="113"/>
        <pc:sldMkLst>
          <pc:docMk/>
          <pc:sldMk cId="957453442" sldId="267"/>
        </pc:sldMkLst>
        <pc:spChg chg="mod ord">
          <ac:chgData name="Weifeng Xu" userId="e7aed605-a3dd-4d5a-a692-a87037af107b" providerId="ADAL" clId="{27FAE7C2-98C3-4F90-970B-CFC2B878BAA9}" dt="2021-03-16T14:47:03.068" v="1440" actId="6549"/>
          <ac:spMkLst>
            <pc:docMk/>
            <pc:sldMk cId="957453442" sldId="267"/>
            <ac:spMk id="2" creationId="{BC3624F3-A95D-4496-AE08-90719C145310}"/>
          </ac:spMkLst>
        </pc:spChg>
        <pc:spChg chg="del">
          <ac:chgData name="Weifeng Xu" userId="e7aed605-a3dd-4d5a-a692-a87037af107b" providerId="ADAL" clId="{27FAE7C2-98C3-4F90-970B-CFC2B878BAA9}" dt="2021-03-16T14:35:11.069" v="1351" actId="700"/>
          <ac:spMkLst>
            <pc:docMk/>
            <pc:sldMk cId="957453442" sldId="267"/>
            <ac:spMk id="3" creationId="{6560CC2C-3E74-4A42-9023-D38BDCF8993C}"/>
          </ac:spMkLst>
        </pc:spChg>
        <pc:spChg chg="add mod">
          <ac:chgData name="Weifeng Xu" userId="e7aed605-a3dd-4d5a-a692-a87037af107b" providerId="ADAL" clId="{27FAE7C2-98C3-4F90-970B-CFC2B878BAA9}" dt="2021-03-16T14:48:21.958" v="1451" actId="113"/>
          <ac:spMkLst>
            <pc:docMk/>
            <pc:sldMk cId="957453442" sldId="267"/>
            <ac:spMk id="6" creationId="{663FE430-8B72-40BE-9B60-221E71ACE875}"/>
          </ac:spMkLst>
        </pc:spChg>
        <pc:spChg chg="add mod">
          <ac:chgData name="Weifeng Xu" userId="e7aed605-a3dd-4d5a-a692-a87037af107b" providerId="ADAL" clId="{27FAE7C2-98C3-4F90-970B-CFC2B878BAA9}" dt="2021-03-16T14:47:50.723" v="1450" actId="20577"/>
          <ac:spMkLst>
            <pc:docMk/>
            <pc:sldMk cId="957453442" sldId="267"/>
            <ac:spMk id="7" creationId="{57071427-5A7C-4072-B4A6-3166C9086EBB}"/>
          </ac:spMkLst>
        </pc:spChg>
        <pc:spChg chg="add del mod">
          <ac:chgData name="Weifeng Xu" userId="e7aed605-a3dd-4d5a-a692-a87037af107b" providerId="ADAL" clId="{27FAE7C2-98C3-4F90-970B-CFC2B878BAA9}" dt="2021-03-16T14:36:04.522" v="1364" actId="478"/>
          <ac:spMkLst>
            <pc:docMk/>
            <pc:sldMk cId="957453442" sldId="267"/>
            <ac:spMk id="8" creationId="{4F8F58F5-E4BB-4AFD-B44D-5E86DA8A9862}"/>
          </ac:spMkLst>
        </pc:spChg>
        <pc:picChg chg="add mod">
          <ac:chgData name="Weifeng Xu" userId="e7aed605-a3dd-4d5a-a692-a87037af107b" providerId="ADAL" clId="{27FAE7C2-98C3-4F90-970B-CFC2B878BAA9}" dt="2021-03-16T14:37:01.827" v="1378" actId="1076"/>
          <ac:picMkLst>
            <pc:docMk/>
            <pc:sldMk cId="957453442" sldId="267"/>
            <ac:picMk id="4" creationId="{2A88E5D1-F483-4C5D-B7E8-746516F486FF}"/>
          </ac:picMkLst>
        </pc:picChg>
        <pc:picChg chg="add mod">
          <ac:chgData name="Weifeng Xu" userId="e7aed605-a3dd-4d5a-a692-a87037af107b" providerId="ADAL" clId="{27FAE7C2-98C3-4F90-970B-CFC2B878BAA9}" dt="2021-03-16T14:36:41.264" v="1373" actId="1076"/>
          <ac:picMkLst>
            <pc:docMk/>
            <pc:sldMk cId="957453442" sldId="267"/>
            <ac:picMk id="5" creationId="{929B1B79-FAFB-4DFD-96AF-037640C40B98}"/>
          </ac:picMkLst>
        </pc:picChg>
        <pc:picChg chg="add mod">
          <ac:chgData name="Weifeng Xu" userId="e7aed605-a3dd-4d5a-a692-a87037af107b" providerId="ADAL" clId="{27FAE7C2-98C3-4F90-970B-CFC2B878BAA9}" dt="2021-03-16T14:36:34.766" v="1372" actId="1076"/>
          <ac:picMkLst>
            <pc:docMk/>
            <pc:sldMk cId="957453442" sldId="267"/>
            <ac:picMk id="9" creationId="{AAFBA95B-B028-4CD0-8035-5A59AAAB9E0E}"/>
          </ac:picMkLst>
        </pc:picChg>
      </pc:sldChg>
      <pc:sldChg chg="del">
        <pc:chgData name="Weifeng Xu" userId="e7aed605-a3dd-4d5a-a692-a87037af107b" providerId="ADAL" clId="{27FAE7C2-98C3-4F90-970B-CFC2B878BAA9}" dt="2021-03-15T12:32:45.739" v="22" actId="47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9T12:54:44.258" v="5852" actId="14734"/>
        <pc:sldMkLst>
          <pc:docMk/>
          <pc:sldMk cId="877308037" sldId="268"/>
        </pc:sldMkLst>
        <pc:spChg chg="del mod ord">
          <ac:chgData name="Weifeng Xu" userId="e7aed605-a3dd-4d5a-a692-a87037af107b" providerId="ADAL" clId="{27FAE7C2-98C3-4F90-970B-CFC2B878BAA9}" dt="2021-03-16T14:39:15.260" v="1380" actId="700"/>
          <ac:spMkLst>
            <pc:docMk/>
            <pc:sldMk cId="877308037" sldId="268"/>
            <ac:spMk id="2" creationId="{5C403928-8DC4-4200-AB37-DB147AE5880F}"/>
          </ac:spMkLst>
        </pc:spChg>
        <pc:spChg chg="del">
          <ac:chgData name="Weifeng Xu" userId="e7aed605-a3dd-4d5a-a692-a87037af107b" providerId="ADAL" clId="{27FAE7C2-98C3-4F90-970B-CFC2B878BAA9}" dt="2021-03-16T14:39:15.260" v="1380" actId="700"/>
          <ac:spMkLst>
            <pc:docMk/>
            <pc:sldMk cId="877308037" sldId="268"/>
            <ac:spMk id="3" creationId="{C48228B4-AF9F-4F77-9E18-7DB9930881C6}"/>
          </ac:spMkLst>
        </pc:spChg>
        <pc:spChg chg="add mod ord">
          <ac:chgData name="Weifeng Xu" userId="e7aed605-a3dd-4d5a-a692-a87037af107b" providerId="ADAL" clId="{27FAE7C2-98C3-4F90-970B-CFC2B878BAA9}" dt="2021-03-16T20:13:52.467" v="2804" actId="700"/>
          <ac:spMkLst>
            <pc:docMk/>
            <pc:sldMk cId="877308037" sldId="268"/>
            <ac:spMk id="4" creationId="{810D4BA4-C6AE-455E-A458-59CCC26BFBE5}"/>
          </ac:spMkLst>
        </pc:spChg>
        <pc:spChg chg="add del mod ord">
          <ac:chgData name="Weifeng Xu" userId="e7aed605-a3dd-4d5a-a692-a87037af107b" providerId="ADAL" clId="{27FAE7C2-98C3-4F90-970B-CFC2B878BAA9}" dt="2021-03-16T20:13:52.467" v="2804" actId="700"/>
          <ac:spMkLst>
            <pc:docMk/>
            <pc:sldMk cId="877308037" sldId="268"/>
            <ac:spMk id="8" creationId="{3E1E598B-ACB5-474B-998B-AABD08526015}"/>
          </ac:spMkLst>
        </pc:spChg>
        <pc:graphicFrameChg chg="add mod modGraphic">
          <ac:chgData name="Weifeng Xu" userId="e7aed605-a3dd-4d5a-a692-a87037af107b" providerId="ADAL" clId="{27FAE7C2-98C3-4F90-970B-CFC2B878BAA9}" dt="2021-03-19T12:54:44.258" v="5852" actId="14734"/>
          <ac:graphicFrameMkLst>
            <pc:docMk/>
            <pc:sldMk cId="877308037" sldId="268"/>
            <ac:graphicFrameMk id="5" creationId="{6418CA68-875C-4219-A54D-045820EE6CD7}"/>
          </ac:graphicFrameMkLst>
        </pc:graphicFrameChg>
        <pc:picChg chg="add del">
          <ac:chgData name="Weifeng Xu" userId="e7aed605-a3dd-4d5a-a692-a87037af107b" providerId="ADAL" clId="{27FAE7C2-98C3-4F90-970B-CFC2B878BAA9}" dt="2021-03-16T19:09:31.859" v="2152" actId="22"/>
          <ac:picMkLst>
            <pc:docMk/>
            <pc:sldMk cId="877308037" sldId="268"/>
            <ac:picMk id="7" creationId="{82B0786D-221B-4646-924D-D35BD7B0E16D}"/>
          </ac:picMkLst>
        </pc:picChg>
      </pc:sldChg>
      <pc:sldChg chg="del">
        <pc:chgData name="Weifeng Xu" userId="e7aed605-a3dd-4d5a-a692-a87037af107b" providerId="ADAL" clId="{27FAE7C2-98C3-4F90-970B-CFC2B878BAA9}" dt="2021-03-15T12:32:41.611" v="0" actId="47"/>
        <pc:sldMkLst>
          <pc:docMk/>
          <pc:sldMk cId="927007670" sldId="268"/>
        </pc:sldMkLst>
      </pc:sldChg>
      <pc:sldChg chg="addSp delSp modSp new mod ord modClrScheme chgLayout modNotesTx">
        <pc:chgData name="Weifeng Xu" userId="e7aed605-a3dd-4d5a-a692-a87037af107b" providerId="ADAL" clId="{27FAE7C2-98C3-4F90-970B-CFC2B878BAA9}" dt="2021-03-17T00:50:53.031" v="3170"/>
        <pc:sldMkLst>
          <pc:docMk/>
          <pc:sldMk cId="1144033824" sldId="269"/>
        </pc:sldMkLst>
        <pc:spChg chg="mod ord">
          <ac:chgData name="Weifeng Xu" userId="e7aed605-a3dd-4d5a-a692-a87037af107b" providerId="ADAL" clId="{27FAE7C2-98C3-4F90-970B-CFC2B878BAA9}" dt="2021-03-17T00:50:53.031" v="3170"/>
          <ac:spMkLst>
            <pc:docMk/>
            <pc:sldMk cId="1144033824" sldId="269"/>
            <ac:spMk id="2" creationId="{064F4966-5E33-4A82-B275-101E2C5B29E6}"/>
          </ac:spMkLst>
        </pc:spChg>
        <pc:spChg chg="del">
          <ac:chgData name="Weifeng Xu" userId="e7aed605-a3dd-4d5a-a692-a87037af107b" providerId="ADAL" clId="{27FAE7C2-98C3-4F90-970B-CFC2B878BAA9}" dt="2021-03-16T16:46:03.169" v="1976" actId="700"/>
          <ac:spMkLst>
            <pc:docMk/>
            <pc:sldMk cId="1144033824" sldId="269"/>
            <ac:spMk id="3" creationId="{A67B2796-4082-4ADF-A33B-3E8D6FB8AAF4}"/>
          </ac:spMkLst>
        </pc:spChg>
        <pc:spChg chg="add del mod">
          <ac:chgData name="Weifeng Xu" userId="e7aed605-a3dd-4d5a-a692-a87037af107b" providerId="ADAL" clId="{27FAE7C2-98C3-4F90-970B-CFC2B878BAA9}" dt="2021-03-17T00:50:50.831" v="3167" actId="22"/>
          <ac:spMkLst>
            <pc:docMk/>
            <pc:sldMk cId="1144033824" sldId="269"/>
            <ac:spMk id="7" creationId="{16AA40D2-B985-484C-9F21-FAB85115AB80}"/>
          </ac:spMkLst>
        </pc:spChg>
        <pc:picChg chg="add mod">
          <ac:chgData name="Weifeng Xu" userId="e7aed605-a3dd-4d5a-a692-a87037af107b" providerId="ADAL" clId="{27FAE7C2-98C3-4F90-970B-CFC2B878BAA9}" dt="2021-03-16T16:46:11.042" v="1979" actId="14100"/>
          <ac:picMkLst>
            <pc:docMk/>
            <pc:sldMk cId="1144033824" sldId="269"/>
            <ac:picMk id="5" creationId="{BF330F21-4162-44FA-A50D-1ABE9C5DF385}"/>
          </ac:picMkLst>
        </pc:picChg>
      </pc:sldChg>
      <pc:sldChg chg="del">
        <pc:chgData name="Weifeng Xu" userId="e7aed605-a3dd-4d5a-a692-a87037af107b" providerId="ADAL" clId="{27FAE7C2-98C3-4F90-970B-CFC2B878BAA9}" dt="2021-03-15T12:32:47.082" v="29" actId="47"/>
        <pc:sldMkLst>
          <pc:docMk/>
          <pc:sldMk cId="1151958853" sldId="269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0:51:58.508" v="3225" actId="20577"/>
        <pc:sldMkLst>
          <pc:docMk/>
          <pc:sldMk cId="893191663" sldId="270"/>
        </pc:sldMkLst>
        <pc:spChg chg="del mod ord">
          <ac:chgData name="Weifeng Xu" userId="e7aed605-a3dd-4d5a-a692-a87037af107b" providerId="ADAL" clId="{27FAE7C2-98C3-4F90-970B-CFC2B878BAA9}" dt="2021-03-16T15:37:02.898" v="1623" actId="700"/>
          <ac:spMkLst>
            <pc:docMk/>
            <pc:sldMk cId="893191663" sldId="270"/>
            <ac:spMk id="2" creationId="{FB27507F-EA8B-4376-ADEC-CB2C0155375F}"/>
          </ac:spMkLst>
        </pc:spChg>
        <pc:spChg chg="del">
          <ac:chgData name="Weifeng Xu" userId="e7aed605-a3dd-4d5a-a692-a87037af107b" providerId="ADAL" clId="{27FAE7C2-98C3-4F90-970B-CFC2B878BAA9}" dt="2021-03-16T15:37:02.898" v="1623" actId="700"/>
          <ac:spMkLst>
            <pc:docMk/>
            <pc:sldMk cId="893191663" sldId="270"/>
            <ac:spMk id="3" creationId="{6D28FFFF-2965-41D2-85D9-CBCC208CC287}"/>
          </ac:spMkLst>
        </pc:spChg>
        <pc:spChg chg="add mod ord">
          <ac:chgData name="Weifeng Xu" userId="e7aed605-a3dd-4d5a-a692-a87037af107b" providerId="ADAL" clId="{27FAE7C2-98C3-4F90-970B-CFC2B878BAA9}" dt="2021-03-17T00:51:58.508" v="3225" actId="20577"/>
          <ac:spMkLst>
            <pc:docMk/>
            <pc:sldMk cId="893191663" sldId="270"/>
            <ac:spMk id="4" creationId="{538BC1F1-922C-4E3F-BBA4-F6E93166B8CB}"/>
          </ac:spMkLst>
        </pc:spChg>
        <pc:spChg chg="add del mod">
          <ac:chgData name="Weifeng Xu" userId="e7aed605-a3dd-4d5a-a692-a87037af107b" providerId="ADAL" clId="{27FAE7C2-98C3-4F90-970B-CFC2B878BAA9}" dt="2021-03-17T00:51:09.916" v="3171" actId="478"/>
          <ac:spMkLst>
            <pc:docMk/>
            <pc:sldMk cId="893191663" sldId="270"/>
            <ac:spMk id="11" creationId="{66CBCEB8-ACFD-4272-A52A-D4C11C90CAEF}"/>
          </ac:spMkLst>
        </pc:spChg>
        <pc:spChg chg="add mod">
          <ac:chgData name="Weifeng Xu" userId="e7aed605-a3dd-4d5a-a692-a87037af107b" providerId="ADAL" clId="{27FAE7C2-98C3-4F90-970B-CFC2B878BAA9}" dt="2021-03-17T00:51:40.748" v="3220" actId="20577"/>
          <ac:spMkLst>
            <pc:docMk/>
            <pc:sldMk cId="893191663" sldId="270"/>
            <ac:spMk id="13" creationId="{BEF50DF1-3162-49FA-9A91-E99BD6846D8E}"/>
          </ac:spMkLst>
        </pc:spChg>
        <pc:picChg chg="add mod">
          <ac:chgData name="Weifeng Xu" userId="e7aed605-a3dd-4d5a-a692-a87037af107b" providerId="ADAL" clId="{27FAE7C2-98C3-4F90-970B-CFC2B878BAA9}" dt="2021-03-17T00:48:41.385" v="3138" actId="1036"/>
          <ac:picMkLst>
            <pc:docMk/>
            <pc:sldMk cId="893191663" sldId="270"/>
            <ac:picMk id="6" creationId="{0FBCF0F6-D82D-4ED7-B1DE-6D06C7728FE6}"/>
          </ac:picMkLst>
        </pc:picChg>
        <pc:picChg chg="add mod">
          <ac:chgData name="Weifeng Xu" userId="e7aed605-a3dd-4d5a-a692-a87037af107b" providerId="ADAL" clId="{27FAE7C2-98C3-4F90-970B-CFC2B878BAA9}" dt="2021-03-17T00:48:41.385" v="3138" actId="1036"/>
          <ac:picMkLst>
            <pc:docMk/>
            <pc:sldMk cId="893191663" sldId="270"/>
            <ac:picMk id="8" creationId="{3AC17B2E-31CD-4163-8D44-384C41B93506}"/>
          </ac:picMkLst>
        </pc:picChg>
        <pc:cxnChg chg="add mod">
          <ac:chgData name="Weifeng Xu" userId="e7aed605-a3dd-4d5a-a692-a87037af107b" providerId="ADAL" clId="{27FAE7C2-98C3-4F90-970B-CFC2B878BAA9}" dt="2021-03-17T00:48:41.385" v="3138" actId="1036"/>
          <ac:cxnSpMkLst>
            <pc:docMk/>
            <pc:sldMk cId="893191663" sldId="270"/>
            <ac:cxnSpMk id="10" creationId="{3740CCA8-DCF0-4D51-8881-CBD0FB137C2A}"/>
          </ac:cxnSpMkLst>
        </pc:cxnChg>
      </pc:sldChg>
      <pc:sldChg chg="del">
        <pc:chgData name="Weifeng Xu" userId="e7aed605-a3dd-4d5a-a692-a87037af107b" providerId="ADAL" clId="{27FAE7C2-98C3-4F90-970B-CFC2B878BAA9}" dt="2021-03-15T12:32:47.252" v="30" actId="47"/>
        <pc:sldMkLst>
          <pc:docMk/>
          <pc:sldMk cId="2256375109" sldId="270"/>
        </pc:sldMkLst>
      </pc:sldChg>
      <pc:sldChg chg="del">
        <pc:chgData name="Weifeng Xu" userId="e7aed605-a3dd-4d5a-a692-a87037af107b" providerId="ADAL" clId="{27FAE7C2-98C3-4F90-970B-CFC2B878BAA9}" dt="2021-03-15T12:32:47.432" v="31" actId="47"/>
        <pc:sldMkLst>
          <pc:docMk/>
          <pc:sldMk cId="1000008397" sldId="271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15:50:57.464" v="1867" actId="1076"/>
        <pc:sldMkLst>
          <pc:docMk/>
          <pc:sldMk cId="3206008134" sldId="271"/>
        </pc:sldMkLst>
        <pc:spChg chg="mod ord">
          <ac:chgData name="Weifeng Xu" userId="e7aed605-a3dd-4d5a-a692-a87037af107b" providerId="ADAL" clId="{27FAE7C2-98C3-4F90-970B-CFC2B878BAA9}" dt="2021-03-16T15:48:07.507" v="1804" actId="20577"/>
          <ac:spMkLst>
            <pc:docMk/>
            <pc:sldMk cId="3206008134" sldId="271"/>
            <ac:spMk id="2" creationId="{D435102A-78D2-4DD6-9DE9-17A32C03B080}"/>
          </ac:spMkLst>
        </pc:spChg>
        <pc:spChg chg="add del">
          <ac:chgData name="Weifeng Xu" userId="e7aed605-a3dd-4d5a-a692-a87037af107b" providerId="ADAL" clId="{27FAE7C2-98C3-4F90-970B-CFC2B878BAA9}" dt="2021-03-16T15:45:38.752" v="1776" actId="700"/>
          <ac:spMkLst>
            <pc:docMk/>
            <pc:sldMk cId="3206008134" sldId="271"/>
            <ac:spMk id="3" creationId="{57999E14-4B37-480A-A1DD-099250730C33}"/>
          </ac:spMkLst>
        </pc:spChg>
        <pc:spChg chg="add mod">
          <ac:chgData name="Weifeng Xu" userId="e7aed605-a3dd-4d5a-a692-a87037af107b" providerId="ADAL" clId="{27FAE7C2-98C3-4F90-970B-CFC2B878BAA9}" dt="2021-03-16T15:50:57.464" v="1867" actId="1076"/>
          <ac:spMkLst>
            <pc:docMk/>
            <pc:sldMk cId="3206008134" sldId="271"/>
            <ac:spMk id="6" creationId="{D48BFB6A-3A77-449B-8008-ADC4EDC5FD67}"/>
          </ac:spMkLst>
        </pc:spChg>
        <pc:picChg chg="add mod">
          <ac:chgData name="Weifeng Xu" userId="e7aed605-a3dd-4d5a-a692-a87037af107b" providerId="ADAL" clId="{27FAE7C2-98C3-4F90-970B-CFC2B878BAA9}" dt="2021-03-16T15:47:46.759" v="1799" actId="14100"/>
          <ac:picMkLst>
            <pc:docMk/>
            <pc:sldMk cId="3206008134" sldId="271"/>
            <ac:picMk id="5" creationId="{F25DA0F0-F10F-436D-BD66-703A57358CA4}"/>
          </ac:picMkLst>
        </pc:picChg>
      </pc:sldChg>
      <pc:sldChg chg="addSp delSp modSp new mod setBg modClrScheme delDesignElem chgLayout">
        <pc:chgData name="Weifeng Xu" userId="e7aed605-a3dd-4d5a-a692-a87037af107b" providerId="ADAL" clId="{27FAE7C2-98C3-4F90-970B-CFC2B878BAA9}" dt="2021-03-17T01:46:54.195" v="3473" actId="26606"/>
        <pc:sldMkLst>
          <pc:docMk/>
          <pc:sldMk cId="2993734160" sldId="272"/>
        </pc:sldMkLst>
        <pc:spChg chg="del mod ord">
          <ac:chgData name="Weifeng Xu" userId="e7aed605-a3dd-4d5a-a692-a87037af107b" providerId="ADAL" clId="{27FAE7C2-98C3-4F90-970B-CFC2B878BAA9}" dt="2021-03-16T18:38:05.056" v="2078" actId="700"/>
          <ac:spMkLst>
            <pc:docMk/>
            <pc:sldMk cId="2993734160" sldId="272"/>
            <ac:spMk id="2" creationId="{CDCDBBEB-B9F3-440B-9A63-22153E0E8182}"/>
          </ac:spMkLst>
        </pc:spChg>
        <pc:spChg chg="del">
          <ac:chgData name="Weifeng Xu" userId="e7aed605-a3dd-4d5a-a692-a87037af107b" providerId="ADAL" clId="{27FAE7C2-98C3-4F90-970B-CFC2B878BAA9}" dt="2021-03-16T18:38:05.056" v="2078" actId="700"/>
          <ac:spMkLst>
            <pc:docMk/>
            <pc:sldMk cId="2993734160" sldId="272"/>
            <ac:spMk id="3" creationId="{537EB5A7-D56D-41F9-B2A8-2E35F695A9F0}"/>
          </ac:spMkLst>
        </pc:spChg>
        <pc:spChg chg="add mod ord">
          <ac:chgData name="Weifeng Xu" userId="e7aed605-a3dd-4d5a-a692-a87037af107b" providerId="ADAL" clId="{27FAE7C2-98C3-4F90-970B-CFC2B878BAA9}" dt="2021-03-17T01:46:54.195" v="3473" actId="26606"/>
          <ac:spMkLst>
            <pc:docMk/>
            <pc:sldMk cId="2993734160" sldId="272"/>
            <ac:spMk id="4" creationId="{4FBB015E-4087-4C8A-ACD7-D5A1B337824F}"/>
          </ac:spMkLst>
        </pc:spChg>
        <pc:spChg chg="add del mod ord">
          <ac:chgData name="Weifeng Xu" userId="e7aed605-a3dd-4d5a-a692-a87037af107b" providerId="ADAL" clId="{27FAE7C2-98C3-4F90-970B-CFC2B878BAA9}" dt="2021-03-17T01:46:30.502" v="3469" actId="478"/>
          <ac:spMkLst>
            <pc:docMk/>
            <pc:sldMk cId="2993734160" sldId="272"/>
            <ac:spMk id="7" creationId="{F70DD28B-5757-49F5-84C4-87C518467D52}"/>
          </ac:spMkLst>
        </pc:spChg>
        <pc:spChg chg="add del">
          <ac:chgData name="Weifeng Xu" userId="e7aed605-a3dd-4d5a-a692-a87037af107b" providerId="ADAL" clId="{27FAE7C2-98C3-4F90-970B-CFC2B878BAA9}" dt="2021-03-17T01:46:54.192" v="3472" actId="26606"/>
          <ac:spMkLst>
            <pc:docMk/>
            <pc:sldMk cId="2993734160" sldId="272"/>
            <ac:spMk id="8" creationId="{D4771268-CB57-404A-9271-370EB28F6090}"/>
          </ac:spMkLst>
        </pc:spChg>
        <pc:spChg chg="add">
          <ac:chgData name="Weifeng Xu" userId="e7aed605-a3dd-4d5a-a692-a87037af107b" providerId="ADAL" clId="{27FAE7C2-98C3-4F90-970B-CFC2B878BAA9}" dt="2021-03-17T01:46:54.195" v="3473" actId="26606"/>
          <ac:spMkLst>
            <pc:docMk/>
            <pc:sldMk cId="2993734160" sldId="272"/>
            <ac:spMk id="10" creationId="{D12DDE76-C203-4047-9998-63900085B5E8}"/>
          </ac:spMkLst>
        </pc:spChg>
        <pc:spChg chg="add del">
          <ac:chgData name="Weifeng Xu" userId="e7aed605-a3dd-4d5a-a692-a87037af107b" providerId="ADAL" clId="{27FAE7C2-98C3-4F90-970B-CFC2B878BAA9}" dt="2021-03-16T19:14:12.651" v="2320" actId="26606"/>
          <ac:spMkLst>
            <pc:docMk/>
            <pc:sldMk cId="2993734160" sldId="272"/>
            <ac:spMk id="11" creationId="{D4771268-CB57-404A-9271-370EB28F6090}"/>
          </ac:spMkLst>
        </pc:spChg>
        <pc:spChg chg="add del">
          <ac:chgData name="Weifeng Xu" userId="e7aed605-a3dd-4d5a-a692-a87037af107b" providerId="ADAL" clId="{27FAE7C2-98C3-4F90-970B-CFC2B878BAA9}" dt="2021-03-16T19:14:15.690" v="2322" actId="26606"/>
          <ac:spMkLst>
            <pc:docMk/>
            <pc:sldMk cId="2993734160" sldId="272"/>
            <ac:spMk id="13" creationId="{D12DDE76-C203-4047-9998-63900085B5E8}"/>
          </ac:spMkLst>
        </pc:spChg>
        <pc:spChg chg="add del">
          <ac:chgData name="Weifeng Xu" userId="e7aed605-a3dd-4d5a-a692-a87037af107b" providerId="ADAL" clId="{27FAE7C2-98C3-4F90-970B-CFC2B878BAA9}" dt="2021-03-16T19:14:17.358" v="2324" actId="26606"/>
          <ac:spMkLst>
            <pc:docMk/>
            <pc:sldMk cId="2993734160" sldId="272"/>
            <ac:spMk id="15" creationId="{D4771268-CB57-404A-9271-370EB28F6090}"/>
          </ac:spMkLst>
        </pc:spChg>
        <pc:spChg chg="add del">
          <ac:chgData name="Weifeng Xu" userId="e7aed605-a3dd-4d5a-a692-a87037af107b" providerId="ADAL" clId="{27FAE7C2-98C3-4F90-970B-CFC2B878BAA9}" dt="2021-03-17T01:44:32.661" v="3410" actId="700"/>
          <ac:spMkLst>
            <pc:docMk/>
            <pc:sldMk cId="2993734160" sldId="272"/>
            <ac:spMk id="17" creationId="{D12DDE76-C203-4047-9998-63900085B5E8}"/>
          </ac:spMkLst>
        </pc:spChg>
        <pc:picChg chg="add mod">
          <ac:chgData name="Weifeng Xu" userId="e7aed605-a3dd-4d5a-a692-a87037af107b" providerId="ADAL" clId="{27FAE7C2-98C3-4F90-970B-CFC2B878BAA9}" dt="2021-03-17T01:46:54.195" v="3473" actId="26606"/>
          <ac:picMkLst>
            <pc:docMk/>
            <pc:sldMk cId="2993734160" sldId="272"/>
            <ac:picMk id="6" creationId="{FB4C5570-CF54-4859-B322-C1AC564FC657}"/>
          </ac:picMkLst>
        </pc:picChg>
      </pc:sldChg>
      <pc:sldChg chg="del">
        <pc:chgData name="Weifeng Xu" userId="e7aed605-a3dd-4d5a-a692-a87037af107b" providerId="ADAL" clId="{27FAE7C2-98C3-4F90-970B-CFC2B878BAA9}" dt="2021-03-15T12:32:46.114" v="24" actId="47"/>
        <pc:sldMkLst>
          <pc:docMk/>
          <pc:sldMk cId="3702491373" sldId="272"/>
        </pc:sldMkLst>
      </pc:sldChg>
      <pc:sldChg chg="addSp modSp new del mod modClrScheme chgLayout">
        <pc:chgData name="Weifeng Xu" userId="e7aed605-a3dd-4d5a-a692-a87037af107b" providerId="ADAL" clId="{27FAE7C2-98C3-4F90-970B-CFC2B878BAA9}" dt="2021-03-18T19:36:42.866" v="4802" actId="47"/>
        <pc:sldMkLst>
          <pc:docMk/>
          <pc:sldMk cId="1653422532" sldId="273"/>
        </pc:sldMkLst>
        <pc:spChg chg="add mod">
          <ac:chgData name="Weifeng Xu" userId="e7aed605-a3dd-4d5a-a692-a87037af107b" providerId="ADAL" clId="{27FAE7C2-98C3-4F90-970B-CFC2B878BAA9}" dt="2021-03-16T19:59:55.861" v="2730"/>
          <ac:spMkLst>
            <pc:docMk/>
            <pc:sldMk cId="1653422532" sldId="273"/>
            <ac:spMk id="2" creationId="{03F964F5-C4A4-4361-A0F3-289FDE1749CD}"/>
          </ac:spMkLst>
        </pc:spChg>
        <pc:spChg chg="add mod">
          <ac:chgData name="Weifeng Xu" userId="e7aed605-a3dd-4d5a-a692-a87037af107b" providerId="ADAL" clId="{27FAE7C2-98C3-4F90-970B-CFC2B878BAA9}" dt="2021-03-16T19:16:40.910" v="2328" actId="700"/>
          <ac:spMkLst>
            <pc:docMk/>
            <pc:sldMk cId="1653422532" sldId="273"/>
            <ac:spMk id="3" creationId="{60AEB324-3908-4D69-98CB-65D6645A0D0F}"/>
          </ac:spMkLst>
        </pc:spChg>
      </pc:sldChg>
      <pc:sldChg chg="del">
        <pc:chgData name="Weifeng Xu" userId="e7aed605-a3dd-4d5a-a692-a87037af107b" providerId="ADAL" clId="{27FAE7C2-98C3-4F90-970B-CFC2B878BAA9}" dt="2021-03-15T12:32:43.608" v="10" actId="47"/>
        <pc:sldMkLst>
          <pc:docMk/>
          <pc:sldMk cId="4260313878" sldId="27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19:36:44.449" v="4803" actId="47"/>
        <pc:sldMkLst>
          <pc:docMk/>
          <pc:sldMk cId="2683376326" sldId="274"/>
        </pc:sldMkLst>
        <pc:spChg chg="del mod ord">
          <ac:chgData name="Weifeng Xu" userId="e7aed605-a3dd-4d5a-a692-a87037af107b" providerId="ADAL" clId="{27FAE7C2-98C3-4F90-970B-CFC2B878BAA9}" dt="2021-03-16T19:16:54.094" v="2345" actId="700"/>
          <ac:spMkLst>
            <pc:docMk/>
            <pc:sldMk cId="2683376326" sldId="274"/>
            <ac:spMk id="2" creationId="{D28B2ECC-42F9-458A-BA03-AE691707EDB7}"/>
          </ac:spMkLst>
        </pc:spChg>
        <pc:spChg chg="del mod ord">
          <ac:chgData name="Weifeng Xu" userId="e7aed605-a3dd-4d5a-a692-a87037af107b" providerId="ADAL" clId="{27FAE7C2-98C3-4F90-970B-CFC2B878BAA9}" dt="2021-03-16T19:16:54.094" v="2345" actId="700"/>
          <ac:spMkLst>
            <pc:docMk/>
            <pc:sldMk cId="2683376326" sldId="274"/>
            <ac:spMk id="3" creationId="{7E338FE6-4E1D-4E33-B17F-504D86347B68}"/>
          </ac:spMkLst>
        </pc:spChg>
        <pc:spChg chg="add mod ord">
          <ac:chgData name="Weifeng Xu" userId="e7aed605-a3dd-4d5a-a692-a87037af107b" providerId="ADAL" clId="{27FAE7C2-98C3-4F90-970B-CFC2B878BAA9}" dt="2021-03-16T19:23:43.948" v="2522" actId="700"/>
          <ac:spMkLst>
            <pc:docMk/>
            <pc:sldMk cId="2683376326" sldId="274"/>
            <ac:spMk id="4" creationId="{02D748D3-0EBA-4302-8816-55287D7B027F}"/>
          </ac:spMkLst>
        </pc:spChg>
        <pc:spChg chg="add del mod ord">
          <ac:chgData name="Weifeng Xu" userId="e7aed605-a3dd-4d5a-a692-a87037af107b" providerId="ADAL" clId="{27FAE7C2-98C3-4F90-970B-CFC2B878BAA9}" dt="2021-03-16T19:17:06.500" v="2354" actId="700"/>
          <ac:spMkLst>
            <pc:docMk/>
            <pc:sldMk cId="2683376326" sldId="274"/>
            <ac:spMk id="5" creationId="{DDDE75A4-C38D-4228-8F9F-D920215DBA38}"/>
          </ac:spMkLst>
        </pc:spChg>
        <pc:spChg chg="add mod ord">
          <ac:chgData name="Weifeng Xu" userId="e7aed605-a3dd-4d5a-a692-a87037af107b" providerId="ADAL" clId="{27FAE7C2-98C3-4F90-970B-CFC2B878BAA9}" dt="2021-03-16T20:03:14.602" v="2799" actId="20577"/>
          <ac:spMkLst>
            <pc:docMk/>
            <pc:sldMk cId="2683376326" sldId="274"/>
            <ac:spMk id="6" creationId="{7CEB504F-AC24-4810-8A2C-A25B1ED7655C}"/>
          </ac:spMkLst>
        </pc:spChg>
        <pc:graphicFrameChg chg="add mod modGraphic">
          <ac:chgData name="Weifeng Xu" userId="e7aed605-a3dd-4d5a-a692-a87037af107b" providerId="ADAL" clId="{27FAE7C2-98C3-4F90-970B-CFC2B878BAA9}" dt="2021-03-16T19:44:45.438" v="2631" actId="1076"/>
          <ac:graphicFrameMkLst>
            <pc:docMk/>
            <pc:sldMk cId="2683376326" sldId="274"/>
            <ac:graphicFrameMk id="7" creationId="{8D1A5619-4AB5-4E90-ADE3-572E8D0EAB21}"/>
          </ac:graphicFrameMkLst>
        </pc:graphicFrameChg>
      </pc:sldChg>
      <pc:sldChg chg="del">
        <pc:chgData name="Weifeng Xu" userId="e7aed605-a3dd-4d5a-a692-a87037af107b" providerId="ADAL" clId="{27FAE7C2-98C3-4F90-970B-CFC2B878BAA9}" dt="2021-03-15T12:32:42.212" v="2" actId="47"/>
        <pc:sldMkLst>
          <pc:docMk/>
          <pc:sldMk cId="3090718351" sldId="274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6T20:15:45.897" v="2815"/>
        <pc:sldMkLst>
          <pc:docMk/>
          <pc:sldMk cId="774738833" sldId="275"/>
        </pc:sldMkLst>
        <pc:spChg chg="del mod ord">
          <ac:chgData name="Weifeng Xu" userId="e7aed605-a3dd-4d5a-a692-a87037af107b" providerId="ADAL" clId="{27FAE7C2-98C3-4F90-970B-CFC2B878BAA9}" dt="2021-03-16T20:15:24.850" v="2812" actId="700"/>
          <ac:spMkLst>
            <pc:docMk/>
            <pc:sldMk cId="774738833" sldId="275"/>
            <ac:spMk id="2" creationId="{D1701E65-A27B-4EA4-B318-CF3AB7EBAF34}"/>
          </ac:spMkLst>
        </pc:spChg>
        <pc:spChg chg="del mod ord">
          <ac:chgData name="Weifeng Xu" userId="e7aed605-a3dd-4d5a-a692-a87037af107b" providerId="ADAL" clId="{27FAE7C2-98C3-4F90-970B-CFC2B878BAA9}" dt="2021-03-16T20:15:24.850" v="2812" actId="700"/>
          <ac:spMkLst>
            <pc:docMk/>
            <pc:sldMk cId="774738833" sldId="275"/>
            <ac:spMk id="3" creationId="{FBEDFCD5-215D-4095-809C-BFD9DB951C04}"/>
          </ac:spMkLst>
        </pc:spChg>
        <pc:spChg chg="add mod ord">
          <ac:chgData name="Weifeng Xu" userId="e7aed605-a3dd-4d5a-a692-a87037af107b" providerId="ADAL" clId="{27FAE7C2-98C3-4F90-970B-CFC2B878BAA9}" dt="2021-03-16T20:15:45.897" v="2815"/>
          <ac:spMkLst>
            <pc:docMk/>
            <pc:sldMk cId="774738833" sldId="275"/>
            <ac:spMk id="4" creationId="{20B3BF32-46DC-44D1-9D08-9EA249245DE7}"/>
          </ac:spMkLst>
        </pc:spChg>
        <pc:spChg chg="add mod ord">
          <ac:chgData name="Weifeng Xu" userId="e7aed605-a3dd-4d5a-a692-a87037af107b" providerId="ADAL" clId="{27FAE7C2-98C3-4F90-970B-CFC2B878BAA9}" dt="2021-03-16T20:15:24.850" v="2812" actId="700"/>
          <ac:spMkLst>
            <pc:docMk/>
            <pc:sldMk cId="774738833" sldId="275"/>
            <ac:spMk id="5" creationId="{91703171-0163-46F3-B97A-E93584943FFF}"/>
          </ac:spMkLst>
        </pc:spChg>
      </pc:sldChg>
      <pc:sldChg chg="del">
        <pc:chgData name="Weifeng Xu" userId="e7aed605-a3dd-4d5a-a692-a87037af107b" providerId="ADAL" clId="{27FAE7C2-98C3-4F90-970B-CFC2B878BAA9}" dt="2021-03-15T12:32:42.417" v="3" actId="47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0:16:26.954" v="2819"/>
        <pc:sldMkLst>
          <pc:docMk/>
          <pc:sldMk cId="124320607" sldId="276"/>
        </pc:sldMkLst>
        <pc:spChg chg="add del mod ord">
          <ac:chgData name="Weifeng Xu" userId="e7aed605-a3dd-4d5a-a692-a87037af107b" providerId="ADAL" clId="{27FAE7C2-98C3-4F90-970B-CFC2B878BAA9}" dt="2021-03-16T20:16:21.894" v="2818" actId="700"/>
          <ac:spMkLst>
            <pc:docMk/>
            <pc:sldMk cId="124320607" sldId="276"/>
            <ac:spMk id="2" creationId="{1E00510B-68E1-46F1-9557-71BB3CEAB6CF}"/>
          </ac:spMkLst>
        </pc:spChg>
        <pc:spChg chg="add del mod ord">
          <ac:chgData name="Weifeng Xu" userId="e7aed605-a3dd-4d5a-a692-a87037af107b" providerId="ADAL" clId="{27FAE7C2-98C3-4F90-970B-CFC2B878BAA9}" dt="2021-03-16T20:16:21.894" v="2818" actId="700"/>
          <ac:spMkLst>
            <pc:docMk/>
            <pc:sldMk cId="124320607" sldId="276"/>
            <ac:spMk id="3" creationId="{0EF8C866-3854-4BD1-B605-73AC8B296C67}"/>
          </ac:spMkLst>
        </pc:spChg>
        <pc:spChg chg="add mod ord">
          <ac:chgData name="Weifeng Xu" userId="e7aed605-a3dd-4d5a-a692-a87037af107b" providerId="ADAL" clId="{27FAE7C2-98C3-4F90-970B-CFC2B878BAA9}" dt="2021-03-16T20:16:26.954" v="2819"/>
          <ac:spMkLst>
            <pc:docMk/>
            <pc:sldMk cId="124320607" sldId="276"/>
            <ac:spMk id="4" creationId="{4BA88270-109E-4A43-A31C-3F6EEDE89461}"/>
          </ac:spMkLst>
        </pc:spChg>
        <pc:spChg chg="add mod ord">
          <ac:chgData name="Weifeng Xu" userId="e7aed605-a3dd-4d5a-a692-a87037af107b" providerId="ADAL" clId="{27FAE7C2-98C3-4F90-970B-CFC2B878BAA9}" dt="2021-03-16T20:16:21.894" v="2818" actId="700"/>
          <ac:spMkLst>
            <pc:docMk/>
            <pc:sldMk cId="124320607" sldId="276"/>
            <ac:spMk id="5" creationId="{2A0CD659-1DFD-45B1-BC4F-A81E6054989C}"/>
          </ac:spMkLst>
        </pc:spChg>
      </pc:sldChg>
      <pc:sldChg chg="del">
        <pc:chgData name="Weifeng Xu" userId="e7aed605-a3dd-4d5a-a692-a87037af107b" providerId="ADAL" clId="{27FAE7C2-98C3-4F90-970B-CFC2B878BAA9}" dt="2021-03-15T12:32:44.083" v="13" actId="47"/>
        <pc:sldMkLst>
          <pc:docMk/>
          <pc:sldMk cId="1773513139" sldId="27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14:26:04.592" v="4477" actId="21"/>
        <pc:sldMkLst>
          <pc:docMk/>
          <pc:sldMk cId="347589165" sldId="277"/>
        </pc:sldMkLst>
        <pc:spChg chg="del mod ord">
          <ac:chgData name="Weifeng Xu" userId="e7aed605-a3dd-4d5a-a692-a87037af107b" providerId="ADAL" clId="{27FAE7C2-98C3-4F90-970B-CFC2B878BAA9}" dt="2021-03-16T20:19:48.663" v="2847" actId="700"/>
          <ac:spMkLst>
            <pc:docMk/>
            <pc:sldMk cId="347589165" sldId="277"/>
            <ac:spMk id="2" creationId="{4903BCF8-3C8F-40D0-BA19-73EB873D1F21}"/>
          </ac:spMkLst>
        </pc:spChg>
        <pc:spChg chg="del">
          <ac:chgData name="Weifeng Xu" userId="e7aed605-a3dd-4d5a-a692-a87037af107b" providerId="ADAL" clId="{27FAE7C2-98C3-4F90-970B-CFC2B878BAA9}" dt="2021-03-16T20:19:48.663" v="2847" actId="700"/>
          <ac:spMkLst>
            <pc:docMk/>
            <pc:sldMk cId="347589165" sldId="277"/>
            <ac:spMk id="3" creationId="{B9ECE370-8881-4D8E-BD0E-6D2C667606B4}"/>
          </ac:spMkLst>
        </pc:spChg>
        <pc:spChg chg="add del mod ord">
          <ac:chgData name="Weifeng Xu" userId="e7aed605-a3dd-4d5a-a692-a87037af107b" providerId="ADAL" clId="{27FAE7C2-98C3-4F90-970B-CFC2B878BAA9}" dt="2021-03-16T20:22:23.504" v="2848" actId="700"/>
          <ac:spMkLst>
            <pc:docMk/>
            <pc:sldMk cId="347589165" sldId="277"/>
            <ac:spMk id="4" creationId="{ABBD8A55-1C61-4F74-83C6-3C1A6100F93E}"/>
          </ac:spMkLst>
        </pc:spChg>
        <pc:spChg chg="add mod ord">
          <ac:chgData name="Weifeng Xu" userId="e7aed605-a3dd-4d5a-a692-a87037af107b" providerId="ADAL" clId="{27FAE7C2-98C3-4F90-970B-CFC2B878BAA9}" dt="2021-03-16T20:23:27.497" v="2901" actId="20577"/>
          <ac:spMkLst>
            <pc:docMk/>
            <pc:sldMk cId="347589165" sldId="277"/>
            <ac:spMk id="7" creationId="{5B6F29E9-E9B8-40B8-B6E6-B86788C7592E}"/>
          </ac:spMkLst>
        </pc:spChg>
        <pc:spChg chg="add mod">
          <ac:chgData name="Weifeng Xu" userId="e7aed605-a3dd-4d5a-a692-a87037af107b" providerId="ADAL" clId="{27FAE7C2-98C3-4F90-970B-CFC2B878BAA9}" dt="2021-03-17T14:25:31.325" v="4476" actId="1076"/>
          <ac:spMkLst>
            <pc:docMk/>
            <pc:sldMk cId="347589165" sldId="277"/>
            <ac:spMk id="11" creationId="{30DAAE72-FD9D-454E-B971-D823DABB7EC1}"/>
          </ac:spMkLst>
        </pc:spChg>
        <pc:picChg chg="add mod">
          <ac:chgData name="Weifeng Xu" userId="e7aed605-a3dd-4d5a-a692-a87037af107b" providerId="ADAL" clId="{27FAE7C2-98C3-4F90-970B-CFC2B878BAA9}" dt="2021-03-16T20:22:37.612" v="2854" actId="1076"/>
          <ac:picMkLst>
            <pc:docMk/>
            <pc:sldMk cId="347589165" sldId="277"/>
            <ac:picMk id="6" creationId="{4E3652C5-8BE0-4B42-8F65-56CCEF8AE7EB}"/>
          </ac:picMkLst>
        </pc:picChg>
        <pc:picChg chg="add del mod">
          <ac:chgData name="Weifeng Xu" userId="e7aed605-a3dd-4d5a-a692-a87037af107b" providerId="ADAL" clId="{27FAE7C2-98C3-4F90-970B-CFC2B878BAA9}" dt="2021-03-17T14:26:04.592" v="4477" actId="21"/>
          <ac:picMkLst>
            <pc:docMk/>
            <pc:sldMk cId="347589165" sldId="277"/>
            <ac:picMk id="14" creationId="{66087EC4-B7F0-4AF9-A20D-A74C62C998D1}"/>
          </ac:picMkLst>
        </pc:picChg>
        <pc:cxnChg chg="add mod">
          <ac:chgData name="Weifeng Xu" userId="e7aed605-a3dd-4d5a-a692-a87037af107b" providerId="ADAL" clId="{27FAE7C2-98C3-4F90-970B-CFC2B878BAA9}" dt="2021-03-17T14:25:31.325" v="4476" actId="1076"/>
          <ac:cxnSpMkLst>
            <pc:docMk/>
            <pc:sldMk cId="347589165" sldId="277"/>
            <ac:cxnSpMk id="9" creationId="{06794608-5A24-4151-BE37-510B1ACFAA5D}"/>
          </ac:cxnSpMkLst>
        </pc:cxnChg>
      </pc:sldChg>
      <pc:sldChg chg="del">
        <pc:chgData name="Weifeng Xu" userId="e7aed605-a3dd-4d5a-a692-a87037af107b" providerId="ADAL" clId="{27FAE7C2-98C3-4F90-970B-CFC2B878BAA9}" dt="2021-03-15T12:32:46.308" v="25" actId="47"/>
        <pc:sldMkLst>
          <pc:docMk/>
          <pc:sldMk cId="4164042851" sldId="277"/>
        </pc:sldMkLst>
      </pc:sldChg>
      <pc:sldChg chg="del">
        <pc:chgData name="Weifeng Xu" userId="e7aed605-a3dd-4d5a-a692-a87037af107b" providerId="ADAL" clId="{27FAE7C2-98C3-4F90-970B-CFC2B878BAA9}" dt="2021-03-15T12:32:43.236" v="8" actId="47"/>
        <pc:sldMkLst>
          <pc:docMk/>
          <pc:sldMk cId="110160891" sldId="27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21:25:34.387" v="3008" actId="20577"/>
        <pc:sldMkLst>
          <pc:docMk/>
          <pc:sldMk cId="3924497350" sldId="278"/>
        </pc:sldMkLst>
        <pc:spChg chg="del mod ord">
          <ac:chgData name="Weifeng Xu" userId="e7aed605-a3dd-4d5a-a692-a87037af107b" providerId="ADAL" clId="{27FAE7C2-98C3-4F90-970B-CFC2B878BAA9}" dt="2021-03-16T21:13:10.021" v="2903" actId="700"/>
          <ac:spMkLst>
            <pc:docMk/>
            <pc:sldMk cId="3924497350" sldId="278"/>
            <ac:spMk id="2" creationId="{ACD078B1-05E4-4D3B-A245-F21874F673E1}"/>
          </ac:spMkLst>
        </pc:spChg>
        <pc:spChg chg="del">
          <ac:chgData name="Weifeng Xu" userId="e7aed605-a3dd-4d5a-a692-a87037af107b" providerId="ADAL" clId="{27FAE7C2-98C3-4F90-970B-CFC2B878BAA9}" dt="2021-03-16T21:13:10.021" v="2903" actId="700"/>
          <ac:spMkLst>
            <pc:docMk/>
            <pc:sldMk cId="3924497350" sldId="278"/>
            <ac:spMk id="3" creationId="{4902FE49-24C7-4A99-B7BD-28B300D73226}"/>
          </ac:spMkLst>
        </pc:spChg>
        <pc:spChg chg="add mod ord">
          <ac:chgData name="Weifeng Xu" userId="e7aed605-a3dd-4d5a-a692-a87037af107b" providerId="ADAL" clId="{27FAE7C2-98C3-4F90-970B-CFC2B878BAA9}" dt="2021-03-16T21:13:24.274" v="2927" actId="20577"/>
          <ac:spMkLst>
            <pc:docMk/>
            <pc:sldMk cId="3924497350" sldId="278"/>
            <ac:spMk id="4" creationId="{6FA1E0F1-4217-41AA-9490-00539C8865A8}"/>
          </ac:spMkLst>
        </pc:spChg>
        <pc:spChg chg="add mod">
          <ac:chgData name="Weifeng Xu" userId="e7aed605-a3dd-4d5a-a692-a87037af107b" providerId="ADAL" clId="{27FAE7C2-98C3-4F90-970B-CFC2B878BAA9}" dt="2021-03-16T21:25:34.387" v="3008" actId="20577"/>
          <ac:spMkLst>
            <pc:docMk/>
            <pc:sldMk cId="3924497350" sldId="278"/>
            <ac:spMk id="9" creationId="{D951299F-0CE1-44A4-BFD0-503559E61156}"/>
          </ac:spMkLst>
        </pc:spChg>
        <pc:picChg chg="add mod">
          <ac:chgData name="Weifeng Xu" userId="e7aed605-a3dd-4d5a-a692-a87037af107b" providerId="ADAL" clId="{27FAE7C2-98C3-4F90-970B-CFC2B878BAA9}" dt="2021-03-16T21:24:30.371" v="2986" actId="1076"/>
          <ac:picMkLst>
            <pc:docMk/>
            <pc:sldMk cId="3924497350" sldId="278"/>
            <ac:picMk id="6" creationId="{7D9A92DE-DBA5-434A-BD4D-38BE9FFEFC55}"/>
          </ac:picMkLst>
        </pc:picChg>
        <pc:cxnChg chg="add mod">
          <ac:chgData name="Weifeng Xu" userId="e7aed605-a3dd-4d5a-a692-a87037af107b" providerId="ADAL" clId="{27FAE7C2-98C3-4F90-970B-CFC2B878BAA9}" dt="2021-03-16T21:23:50.529" v="2950" actId="1582"/>
          <ac:cxnSpMkLst>
            <pc:docMk/>
            <pc:sldMk cId="3924497350" sldId="278"/>
            <ac:cxnSpMk id="8" creationId="{2C3061A8-54D5-45A7-BF1F-48AD8C245746}"/>
          </ac:cxnSpMkLst>
        </pc:cxnChg>
      </pc:sldChg>
      <pc:sldChg chg="addSp delSp modSp new mod modClrScheme chgLayout">
        <pc:chgData name="Weifeng Xu" userId="e7aed605-a3dd-4d5a-a692-a87037af107b" providerId="ADAL" clId="{27FAE7C2-98C3-4F90-970B-CFC2B878BAA9}" dt="2021-03-17T00:12:39.503" v="3072" actId="1076"/>
        <pc:sldMkLst>
          <pc:docMk/>
          <pc:sldMk cId="128099297" sldId="279"/>
        </pc:sldMkLst>
        <pc:spChg chg="del">
          <ac:chgData name="Weifeng Xu" userId="e7aed605-a3dd-4d5a-a692-a87037af107b" providerId="ADAL" clId="{27FAE7C2-98C3-4F90-970B-CFC2B878BAA9}" dt="2021-03-17T00:11:36.643" v="3038" actId="700"/>
          <ac:spMkLst>
            <pc:docMk/>
            <pc:sldMk cId="128099297" sldId="279"/>
            <ac:spMk id="2" creationId="{B8CC6341-3938-49DE-B896-88741A71ECF2}"/>
          </ac:spMkLst>
        </pc:spChg>
        <pc:spChg chg="del">
          <ac:chgData name="Weifeng Xu" userId="e7aed605-a3dd-4d5a-a692-a87037af107b" providerId="ADAL" clId="{27FAE7C2-98C3-4F90-970B-CFC2B878BAA9}" dt="2021-03-17T00:11:36.643" v="3038" actId="700"/>
          <ac:spMkLst>
            <pc:docMk/>
            <pc:sldMk cId="128099297" sldId="279"/>
            <ac:spMk id="3" creationId="{0BEA59C6-B75C-4255-946B-5EB6A2345557}"/>
          </ac:spMkLst>
        </pc:spChg>
        <pc:spChg chg="add mod">
          <ac:chgData name="Weifeng Xu" userId="e7aed605-a3dd-4d5a-a692-a87037af107b" providerId="ADAL" clId="{27FAE7C2-98C3-4F90-970B-CFC2B878BAA9}" dt="2021-03-17T00:12:39.503" v="3072" actId="1076"/>
          <ac:spMkLst>
            <pc:docMk/>
            <pc:sldMk cId="128099297" sldId="279"/>
            <ac:spMk id="6" creationId="{1268C034-7D46-411F-9B08-02FEE3005FF2}"/>
          </ac:spMkLst>
        </pc:spChg>
        <pc:picChg chg="add mod">
          <ac:chgData name="Weifeng Xu" userId="e7aed605-a3dd-4d5a-a692-a87037af107b" providerId="ADAL" clId="{27FAE7C2-98C3-4F90-970B-CFC2B878BAA9}" dt="2021-03-17T00:11:50.302" v="3044" actId="1076"/>
          <ac:picMkLst>
            <pc:docMk/>
            <pc:sldMk cId="128099297" sldId="279"/>
            <ac:picMk id="5" creationId="{BECD7DE2-BC89-4EA8-9C28-99F3777FD616}"/>
          </ac:picMkLst>
        </pc:picChg>
      </pc:sldChg>
      <pc:sldChg chg="del">
        <pc:chgData name="Weifeng Xu" userId="e7aed605-a3dd-4d5a-a692-a87037af107b" providerId="ADAL" clId="{27FAE7C2-98C3-4F90-970B-CFC2B878BAA9}" dt="2021-03-15T12:32:46.513" v="26" actId="47"/>
        <pc:sldMkLst>
          <pc:docMk/>
          <pc:sldMk cId="2351248153" sldId="279"/>
        </pc:sldMkLst>
      </pc:sldChg>
      <pc:sldChg chg="del">
        <pc:chgData name="Weifeng Xu" userId="e7aed605-a3dd-4d5a-a692-a87037af107b" providerId="ADAL" clId="{27FAE7C2-98C3-4F90-970B-CFC2B878BAA9}" dt="2021-03-15T12:32:46.718" v="27" actId="47"/>
        <pc:sldMkLst>
          <pc:docMk/>
          <pc:sldMk cId="3156258806" sldId="280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1:08:22.573" v="3356" actId="20577"/>
        <pc:sldMkLst>
          <pc:docMk/>
          <pc:sldMk cId="3275461220" sldId="280"/>
        </pc:sldMkLst>
        <pc:spChg chg="del">
          <ac:chgData name="Weifeng Xu" userId="e7aed605-a3dd-4d5a-a692-a87037af107b" providerId="ADAL" clId="{27FAE7C2-98C3-4F90-970B-CFC2B878BAA9}" dt="2021-03-17T00:52:11.969" v="3227" actId="700"/>
          <ac:spMkLst>
            <pc:docMk/>
            <pc:sldMk cId="3275461220" sldId="280"/>
            <ac:spMk id="2" creationId="{A2F1BEE5-689E-45B7-994B-C4BBC93B81E0}"/>
          </ac:spMkLst>
        </pc:spChg>
        <pc:spChg chg="add mod">
          <ac:chgData name="Weifeng Xu" userId="e7aed605-a3dd-4d5a-a692-a87037af107b" providerId="ADAL" clId="{27FAE7C2-98C3-4F90-970B-CFC2B878BAA9}" dt="2021-03-17T01:08:22.573" v="3356" actId="20577"/>
          <ac:spMkLst>
            <pc:docMk/>
            <pc:sldMk cId="3275461220" sldId="280"/>
            <ac:spMk id="3" creationId="{E8953621-52B5-4FD4-B33E-5DE33088F6CA}"/>
          </ac:spMkLst>
        </pc:spChg>
        <pc:spChg chg="add mod">
          <ac:chgData name="Weifeng Xu" userId="e7aed605-a3dd-4d5a-a692-a87037af107b" providerId="ADAL" clId="{27FAE7C2-98C3-4F90-970B-CFC2B878BAA9}" dt="2021-03-17T01:00:45.851" v="3344" actId="207"/>
          <ac:spMkLst>
            <pc:docMk/>
            <pc:sldMk cId="3275461220" sldId="280"/>
            <ac:spMk id="8" creationId="{ADD94266-25A4-4731-B8B1-AC128D969DAC}"/>
          </ac:spMkLst>
        </pc:spChg>
        <pc:picChg chg="add mod">
          <ac:chgData name="Weifeng Xu" userId="e7aed605-a3dd-4d5a-a692-a87037af107b" providerId="ADAL" clId="{27FAE7C2-98C3-4F90-970B-CFC2B878BAA9}" dt="2021-03-17T01:05:22.273" v="3345" actId="14100"/>
          <ac:picMkLst>
            <pc:docMk/>
            <pc:sldMk cId="3275461220" sldId="280"/>
            <ac:picMk id="5" creationId="{E3E73CB2-4D6A-4963-88D7-BB2BE849143E}"/>
          </ac:picMkLst>
        </pc:picChg>
        <pc:picChg chg="add mod">
          <ac:chgData name="Weifeng Xu" userId="e7aed605-a3dd-4d5a-a692-a87037af107b" providerId="ADAL" clId="{27FAE7C2-98C3-4F90-970B-CFC2B878BAA9}" dt="2021-03-17T01:05:28.462" v="3348" actId="1076"/>
          <ac:picMkLst>
            <pc:docMk/>
            <pc:sldMk cId="3275461220" sldId="280"/>
            <ac:picMk id="7" creationId="{8E672CC2-46D9-4E98-909D-E471E0B3273E}"/>
          </ac:picMkLst>
        </pc:picChg>
        <pc:picChg chg="add mod modCrop">
          <ac:chgData name="Weifeng Xu" userId="e7aed605-a3dd-4d5a-a692-a87037af107b" providerId="ADAL" clId="{27FAE7C2-98C3-4F90-970B-CFC2B878BAA9}" dt="2021-03-17T01:05:55.240" v="3354" actId="732"/>
          <ac:picMkLst>
            <pc:docMk/>
            <pc:sldMk cId="3275461220" sldId="280"/>
            <ac:picMk id="10" creationId="{544E4BE6-4265-4E7B-8D87-6FA8874D5C64}"/>
          </ac:picMkLst>
        </pc:picChg>
      </pc:sldChg>
      <pc:sldChg chg="addSp modSp new mod modClrScheme chgLayout">
        <pc:chgData name="Weifeng Xu" userId="e7aed605-a3dd-4d5a-a692-a87037af107b" providerId="ADAL" clId="{27FAE7C2-98C3-4F90-970B-CFC2B878BAA9}" dt="2021-03-19T01:45:29.620" v="5848" actId="20577"/>
        <pc:sldMkLst>
          <pc:docMk/>
          <pc:sldMk cId="2231598685" sldId="281"/>
        </pc:sldMkLst>
        <pc:spChg chg="add mod">
          <ac:chgData name="Weifeng Xu" userId="e7aed605-a3dd-4d5a-a692-a87037af107b" providerId="ADAL" clId="{27FAE7C2-98C3-4F90-970B-CFC2B878BAA9}" dt="2021-03-19T01:45:29.620" v="5848" actId="20577"/>
          <ac:spMkLst>
            <pc:docMk/>
            <pc:sldMk cId="2231598685" sldId="281"/>
            <ac:spMk id="2" creationId="{17031E37-A3D0-4814-A249-06401F1AF69B}"/>
          </ac:spMkLst>
        </pc:spChg>
        <pc:spChg chg="add mod">
          <ac:chgData name="Weifeng Xu" userId="e7aed605-a3dd-4d5a-a692-a87037af107b" providerId="ADAL" clId="{27FAE7C2-98C3-4F90-970B-CFC2B878BAA9}" dt="2021-03-17T01:12:29.658" v="3358" actId="700"/>
          <ac:spMkLst>
            <pc:docMk/>
            <pc:sldMk cId="2231598685" sldId="281"/>
            <ac:spMk id="3" creationId="{5259CE7F-7390-4343-9228-5A1AD78C89E2}"/>
          </ac:spMkLst>
        </pc:spChg>
      </pc:sldChg>
      <pc:sldChg chg="del">
        <pc:chgData name="Weifeng Xu" userId="e7aed605-a3dd-4d5a-a692-a87037af107b" providerId="ADAL" clId="{27FAE7C2-98C3-4F90-970B-CFC2B878BAA9}" dt="2021-03-15T12:32:46.905" v="28" actId="47"/>
        <pc:sldMkLst>
          <pc:docMk/>
          <pc:sldMk cId="3873850888" sldId="281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7T01:15:35.374" v="3376" actId="26606"/>
        <pc:sldMkLst>
          <pc:docMk/>
          <pc:sldMk cId="3211939551" sldId="282"/>
        </pc:sldMkLst>
        <pc:spChg chg="del mod ord">
          <ac:chgData name="Weifeng Xu" userId="e7aed605-a3dd-4d5a-a692-a87037af107b" providerId="ADAL" clId="{27FAE7C2-98C3-4F90-970B-CFC2B878BAA9}" dt="2021-03-17T01:14:37.262" v="3370" actId="700"/>
          <ac:spMkLst>
            <pc:docMk/>
            <pc:sldMk cId="3211939551" sldId="282"/>
            <ac:spMk id="2" creationId="{F62E5273-AD1F-4BD8-B3C9-170FF31B2125}"/>
          </ac:spMkLst>
        </pc:spChg>
        <pc:spChg chg="del">
          <ac:chgData name="Weifeng Xu" userId="e7aed605-a3dd-4d5a-a692-a87037af107b" providerId="ADAL" clId="{27FAE7C2-98C3-4F90-970B-CFC2B878BAA9}" dt="2021-03-17T01:14:37.262" v="3370" actId="700"/>
          <ac:spMkLst>
            <pc:docMk/>
            <pc:sldMk cId="3211939551" sldId="282"/>
            <ac:spMk id="3" creationId="{8F94348D-4613-4DE8-A6AD-27FA504828DB}"/>
          </ac:spMkLst>
        </pc:spChg>
        <pc:spChg chg="add mod ord">
          <ac:chgData name="Weifeng Xu" userId="e7aed605-a3dd-4d5a-a692-a87037af107b" providerId="ADAL" clId="{27FAE7C2-98C3-4F90-970B-CFC2B878BAA9}" dt="2021-03-17T01:15:35.374" v="3376" actId="26606"/>
          <ac:spMkLst>
            <pc:docMk/>
            <pc:sldMk cId="3211939551" sldId="282"/>
            <ac:spMk id="4" creationId="{194533EE-554E-4360-9966-F2615CA4AEB8}"/>
          </ac:spMkLst>
        </pc:spChg>
        <pc:spChg chg="add">
          <ac:chgData name="Weifeng Xu" userId="e7aed605-a3dd-4d5a-a692-a87037af107b" providerId="ADAL" clId="{27FAE7C2-98C3-4F90-970B-CFC2B878BAA9}" dt="2021-03-17T01:15:35.374" v="3376" actId="26606"/>
          <ac:spMkLst>
            <pc:docMk/>
            <pc:sldMk cId="3211939551" sldId="282"/>
            <ac:spMk id="11" creationId="{D4771268-CB57-404A-9271-370EB28F6090}"/>
          </ac:spMkLst>
        </pc:spChg>
        <pc:picChg chg="add mod">
          <ac:chgData name="Weifeng Xu" userId="e7aed605-a3dd-4d5a-a692-a87037af107b" providerId="ADAL" clId="{27FAE7C2-98C3-4F90-970B-CFC2B878BAA9}" dt="2021-03-17T01:15:35.374" v="3376" actId="26606"/>
          <ac:picMkLst>
            <pc:docMk/>
            <pc:sldMk cId="3211939551" sldId="282"/>
            <ac:picMk id="6" creationId="{A8678943-EE50-4EC2-B2EB-EC6290111EA0}"/>
          </ac:picMkLst>
        </pc:picChg>
      </pc:sldChg>
      <pc:sldChg chg="del">
        <pc:chgData name="Weifeng Xu" userId="e7aed605-a3dd-4d5a-a692-a87037af107b" providerId="ADAL" clId="{27FAE7C2-98C3-4F90-970B-CFC2B878BAA9}" dt="2021-03-15T12:32:47.604" v="32" actId="47"/>
        <pc:sldMkLst>
          <pc:docMk/>
          <pc:sldMk cId="4291129217" sldId="282"/>
        </pc:sldMkLst>
      </pc:sldChg>
      <pc:sldChg chg="del">
        <pc:chgData name="Weifeng Xu" userId="e7aed605-a3dd-4d5a-a692-a87037af107b" providerId="ADAL" clId="{27FAE7C2-98C3-4F90-970B-CFC2B878BAA9}" dt="2021-03-15T12:32:48.766" v="38" actId="47"/>
        <pc:sldMkLst>
          <pc:docMk/>
          <pc:sldMk cId="1345239187" sldId="28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20:57:52.241" v="5305" actId="47"/>
        <pc:sldMkLst>
          <pc:docMk/>
          <pc:sldMk cId="2080255708" sldId="283"/>
        </pc:sldMkLst>
        <pc:spChg chg="del mod ord">
          <ac:chgData name="Weifeng Xu" userId="e7aed605-a3dd-4d5a-a692-a87037af107b" providerId="ADAL" clId="{27FAE7C2-98C3-4F90-970B-CFC2B878BAA9}" dt="2021-03-17T01:15:46.695" v="3378" actId="700"/>
          <ac:spMkLst>
            <pc:docMk/>
            <pc:sldMk cId="2080255708" sldId="283"/>
            <ac:spMk id="2" creationId="{E68F08B6-AA11-42E0-AF15-1021F1CD6FCE}"/>
          </ac:spMkLst>
        </pc:spChg>
        <pc:spChg chg="add mod ord">
          <ac:chgData name="Weifeng Xu" userId="e7aed605-a3dd-4d5a-a692-a87037af107b" providerId="ADAL" clId="{27FAE7C2-98C3-4F90-970B-CFC2B878BAA9}" dt="2021-03-17T01:16:10.973" v="3381" actId="20577"/>
          <ac:spMkLst>
            <pc:docMk/>
            <pc:sldMk cId="2080255708" sldId="283"/>
            <ac:spMk id="3" creationId="{330459C6-DF14-42E0-ABDB-18C64DBB9F11}"/>
          </ac:spMkLst>
        </pc:spChg>
        <pc:spChg chg="add mod ord">
          <ac:chgData name="Weifeng Xu" userId="e7aed605-a3dd-4d5a-a692-a87037af107b" providerId="ADAL" clId="{27FAE7C2-98C3-4F90-970B-CFC2B878BAA9}" dt="2021-03-17T01:15:46.695" v="3378" actId="700"/>
          <ac:spMkLst>
            <pc:docMk/>
            <pc:sldMk cId="2080255708" sldId="283"/>
            <ac:spMk id="4" creationId="{DC12204D-16D3-4384-88EE-714617E1097E}"/>
          </ac:spMkLst>
        </pc:spChg>
      </pc:sldChg>
      <pc:sldChg chg="del">
        <pc:chgData name="Weifeng Xu" userId="e7aed605-a3dd-4d5a-a692-a87037af107b" providerId="ADAL" clId="{27FAE7C2-98C3-4F90-970B-CFC2B878BAA9}" dt="2021-03-15T12:32:48.945" v="39" actId="47"/>
        <pc:sldMkLst>
          <pc:docMk/>
          <pc:sldMk cId="988206790" sldId="284"/>
        </pc:sldMkLst>
      </pc:sldChg>
      <pc:sldChg chg="addSp modSp new mod">
        <pc:chgData name="Weifeng Xu" userId="e7aed605-a3dd-4d5a-a692-a87037af107b" providerId="ADAL" clId="{27FAE7C2-98C3-4F90-970B-CFC2B878BAA9}" dt="2021-03-17T02:12:28.999" v="3641" actId="404"/>
        <pc:sldMkLst>
          <pc:docMk/>
          <pc:sldMk cId="3850375873" sldId="284"/>
        </pc:sldMkLst>
        <pc:spChg chg="mod">
          <ac:chgData name="Weifeng Xu" userId="e7aed605-a3dd-4d5a-a692-a87037af107b" providerId="ADAL" clId="{27FAE7C2-98C3-4F90-970B-CFC2B878BAA9}" dt="2021-03-17T02:12:28.999" v="3641" actId="404"/>
          <ac:spMkLst>
            <pc:docMk/>
            <pc:sldMk cId="3850375873" sldId="284"/>
            <ac:spMk id="2" creationId="{7E7A219C-A4FE-4F8D-B711-0BBF26E17EDB}"/>
          </ac:spMkLst>
        </pc:spChg>
        <pc:picChg chg="add mod">
          <ac:chgData name="Weifeng Xu" userId="e7aed605-a3dd-4d5a-a692-a87037af107b" providerId="ADAL" clId="{27FAE7C2-98C3-4F90-970B-CFC2B878BAA9}" dt="2021-03-17T01:54:26.933" v="3525" actId="1076"/>
          <ac:picMkLst>
            <pc:docMk/>
            <pc:sldMk cId="3850375873" sldId="284"/>
            <ac:picMk id="4" creationId="{A8919F9D-98D8-4000-B3BE-D29E0433B6F0}"/>
          </ac:picMkLst>
        </pc:picChg>
      </pc:sldChg>
      <pc:sldChg chg="del">
        <pc:chgData name="Weifeng Xu" userId="e7aed605-a3dd-4d5a-a692-a87037af107b" providerId="ADAL" clId="{27FAE7C2-98C3-4F90-970B-CFC2B878BAA9}" dt="2021-03-15T12:32:49.152" v="40" actId="47"/>
        <pc:sldMkLst>
          <pc:docMk/>
          <pc:sldMk cId="848153081" sldId="285"/>
        </pc:sldMkLst>
      </pc:sldChg>
      <pc:sldChg chg="addSp modSp new mod setBg">
        <pc:chgData name="Weifeng Xu" userId="e7aed605-a3dd-4d5a-a692-a87037af107b" providerId="ADAL" clId="{27FAE7C2-98C3-4F90-970B-CFC2B878BAA9}" dt="2021-03-17T02:26:05.713" v="3705" actId="403"/>
        <pc:sldMkLst>
          <pc:docMk/>
          <pc:sldMk cId="2575615686" sldId="285"/>
        </pc:sldMkLst>
        <pc:spChg chg="mod">
          <ac:chgData name="Weifeng Xu" userId="e7aed605-a3dd-4d5a-a692-a87037af107b" providerId="ADAL" clId="{27FAE7C2-98C3-4F90-970B-CFC2B878BAA9}" dt="2021-03-17T02:26:05.713" v="3705" actId="403"/>
          <ac:spMkLst>
            <pc:docMk/>
            <pc:sldMk cId="2575615686" sldId="285"/>
            <ac:spMk id="2" creationId="{58159742-484E-4A15-B9D2-3E57E5FBAAAE}"/>
          </ac:spMkLst>
        </pc:spChg>
        <pc:spChg chg="add">
          <ac:chgData name="Weifeng Xu" userId="e7aed605-a3dd-4d5a-a692-a87037af107b" providerId="ADAL" clId="{27FAE7C2-98C3-4F90-970B-CFC2B878BAA9}" dt="2021-03-17T02:13:15.069" v="3645" actId="26606"/>
          <ac:spMkLst>
            <pc:docMk/>
            <pc:sldMk cId="2575615686" sldId="285"/>
            <ac:spMk id="9" creationId="{53F29798-D584-4792-9B62-3F5F5C36D619}"/>
          </ac:spMkLst>
        </pc:spChg>
        <pc:picChg chg="add mod">
          <ac:chgData name="Weifeng Xu" userId="e7aed605-a3dd-4d5a-a692-a87037af107b" providerId="ADAL" clId="{27FAE7C2-98C3-4F90-970B-CFC2B878BAA9}" dt="2021-03-17T02:13:43.735" v="3654" actId="1076"/>
          <ac:picMkLst>
            <pc:docMk/>
            <pc:sldMk cId="2575615686" sldId="285"/>
            <ac:picMk id="4" creationId="{D7DD51FF-C6BE-4914-849F-908A8901DB85}"/>
          </ac:picMkLst>
        </pc:picChg>
        <pc:cxnChg chg="add mod">
          <ac:chgData name="Weifeng Xu" userId="e7aed605-a3dd-4d5a-a692-a87037af107b" providerId="ADAL" clId="{27FAE7C2-98C3-4F90-970B-CFC2B878BAA9}" dt="2021-03-17T02:23:36.565" v="3687" actId="1076"/>
          <ac:cxnSpMkLst>
            <pc:docMk/>
            <pc:sldMk cId="2575615686" sldId="285"/>
            <ac:cxnSpMk id="6" creationId="{7831E9D5-F70F-4A13-8E5F-B287F0045FF1}"/>
          </ac:cxnSpMkLst>
        </pc:cxnChg>
      </pc:sldChg>
      <pc:sldChg chg="addSp modSp new mod">
        <pc:chgData name="Weifeng Xu" userId="e7aed605-a3dd-4d5a-a692-a87037af107b" providerId="ADAL" clId="{27FAE7C2-98C3-4F90-970B-CFC2B878BAA9}" dt="2021-03-17T02:25:51.766" v="3703" actId="404"/>
        <pc:sldMkLst>
          <pc:docMk/>
          <pc:sldMk cId="218088864" sldId="286"/>
        </pc:sldMkLst>
        <pc:spChg chg="mod">
          <ac:chgData name="Weifeng Xu" userId="e7aed605-a3dd-4d5a-a692-a87037af107b" providerId="ADAL" clId="{27FAE7C2-98C3-4F90-970B-CFC2B878BAA9}" dt="2021-03-17T02:25:51.766" v="3703" actId="404"/>
          <ac:spMkLst>
            <pc:docMk/>
            <pc:sldMk cId="218088864" sldId="286"/>
            <ac:spMk id="2" creationId="{DBB9BAD0-4268-4610-9972-25815224B42D}"/>
          </ac:spMkLst>
        </pc:spChg>
        <pc:picChg chg="add mod">
          <ac:chgData name="Weifeng Xu" userId="e7aed605-a3dd-4d5a-a692-a87037af107b" providerId="ADAL" clId="{27FAE7C2-98C3-4F90-970B-CFC2B878BAA9}" dt="2021-03-17T02:22:48.547" v="3682" actId="1076"/>
          <ac:picMkLst>
            <pc:docMk/>
            <pc:sldMk cId="218088864" sldId="286"/>
            <ac:picMk id="4" creationId="{8A5EBC63-E069-4E9F-9E45-4C18B4F90F70}"/>
          </ac:picMkLst>
        </pc:picChg>
        <pc:cxnChg chg="add mod">
          <ac:chgData name="Weifeng Xu" userId="e7aed605-a3dd-4d5a-a692-a87037af107b" providerId="ADAL" clId="{27FAE7C2-98C3-4F90-970B-CFC2B878BAA9}" dt="2021-03-17T02:23:22.216" v="3685" actId="1582"/>
          <ac:cxnSpMkLst>
            <pc:docMk/>
            <pc:sldMk cId="218088864" sldId="286"/>
            <ac:cxnSpMk id="6" creationId="{1CECD3D3-E83A-43A8-91FB-A88925228036}"/>
          </ac:cxnSpMkLst>
        </pc:cxnChg>
      </pc:sldChg>
      <pc:sldChg chg="del">
        <pc:chgData name="Weifeng Xu" userId="e7aed605-a3dd-4d5a-a692-a87037af107b" providerId="ADAL" clId="{27FAE7C2-98C3-4F90-970B-CFC2B878BAA9}" dt="2021-03-15T12:32:49.958" v="44" actId="47"/>
        <pc:sldMkLst>
          <pc:docMk/>
          <pc:sldMk cId="319929686" sldId="286"/>
        </pc:sldMkLst>
      </pc:sldChg>
      <pc:sldChg chg="new del ord">
        <pc:chgData name="Weifeng Xu" userId="e7aed605-a3dd-4d5a-a692-a87037af107b" providerId="ADAL" clId="{27FAE7C2-98C3-4F90-970B-CFC2B878BAA9}" dt="2021-03-17T14:18:02.423" v="4469" actId="47"/>
        <pc:sldMkLst>
          <pc:docMk/>
          <pc:sldMk cId="2032130826" sldId="287"/>
        </pc:sldMkLst>
      </pc:sldChg>
      <pc:sldChg chg="addSp delSp modSp new mod">
        <pc:chgData name="Weifeng Xu" userId="e7aed605-a3dd-4d5a-a692-a87037af107b" providerId="ADAL" clId="{27FAE7C2-98C3-4F90-970B-CFC2B878BAA9}" dt="2021-03-17T03:27:30.394" v="4056" actId="14100"/>
        <pc:sldMkLst>
          <pc:docMk/>
          <pc:sldMk cId="124034966" sldId="288"/>
        </pc:sldMkLst>
        <pc:spChg chg="mod">
          <ac:chgData name="Weifeng Xu" userId="e7aed605-a3dd-4d5a-a692-a87037af107b" providerId="ADAL" clId="{27FAE7C2-98C3-4F90-970B-CFC2B878BAA9}" dt="2021-03-17T03:21:43.210" v="4030"/>
          <ac:spMkLst>
            <pc:docMk/>
            <pc:sldMk cId="124034966" sldId="288"/>
            <ac:spMk id="2" creationId="{C9018CBB-84AC-4948-B8A0-6EEB7AF27817}"/>
          </ac:spMkLst>
        </pc:spChg>
        <pc:spChg chg="add mod">
          <ac:chgData name="Weifeng Xu" userId="e7aed605-a3dd-4d5a-a692-a87037af107b" providerId="ADAL" clId="{27FAE7C2-98C3-4F90-970B-CFC2B878BAA9}" dt="2021-03-17T03:27:30.394" v="4056" actId="14100"/>
          <ac:spMkLst>
            <pc:docMk/>
            <pc:sldMk cId="124034966" sldId="288"/>
            <ac:spMk id="8" creationId="{703E91E1-51DA-42B5-B159-B7F38750B6F7}"/>
          </ac:spMkLst>
        </pc:spChg>
        <pc:picChg chg="add mod">
          <ac:chgData name="Weifeng Xu" userId="e7aed605-a3dd-4d5a-a692-a87037af107b" providerId="ADAL" clId="{27FAE7C2-98C3-4F90-970B-CFC2B878BAA9}" dt="2021-03-17T03:19:24.403" v="4021" actId="1076"/>
          <ac:picMkLst>
            <pc:docMk/>
            <pc:sldMk cId="124034966" sldId="288"/>
            <ac:picMk id="4" creationId="{43FA0F16-3863-4937-A24D-1C2ABADE86F7}"/>
          </ac:picMkLst>
        </pc:picChg>
        <pc:picChg chg="add del mod">
          <ac:chgData name="Weifeng Xu" userId="e7aed605-a3dd-4d5a-a692-a87037af107b" providerId="ADAL" clId="{27FAE7C2-98C3-4F90-970B-CFC2B878BAA9}" dt="2021-03-17T03:24:27.576" v="4037" actId="478"/>
          <ac:picMkLst>
            <pc:docMk/>
            <pc:sldMk cId="124034966" sldId="288"/>
            <ac:picMk id="6" creationId="{D29D9694-18D8-430A-9407-8D3396AB5505}"/>
          </ac:picMkLst>
        </pc:picChg>
        <pc:picChg chg="add mod ord">
          <ac:chgData name="Weifeng Xu" userId="e7aed605-a3dd-4d5a-a692-a87037af107b" providerId="ADAL" clId="{27FAE7C2-98C3-4F90-970B-CFC2B878BAA9}" dt="2021-03-17T03:25:18.324" v="4050" actId="14100"/>
          <ac:picMkLst>
            <pc:docMk/>
            <pc:sldMk cId="124034966" sldId="288"/>
            <ac:picMk id="10" creationId="{53772374-1872-4D23-97AF-1A12C760A2CB}"/>
          </ac:picMkLst>
        </pc:picChg>
        <pc:cxnChg chg="add mod">
          <ac:chgData name="Weifeng Xu" userId="e7aed605-a3dd-4d5a-a692-a87037af107b" providerId="ADAL" clId="{27FAE7C2-98C3-4F90-970B-CFC2B878BAA9}" dt="2021-03-17T03:25:31.773" v="4052" actId="1582"/>
          <ac:cxnSpMkLst>
            <pc:docMk/>
            <pc:sldMk cId="124034966" sldId="288"/>
            <ac:cxnSpMk id="12" creationId="{E927EFD8-F0E9-40D7-ADA1-97C596B8099D}"/>
          </ac:cxnSpMkLst>
        </pc:cxnChg>
      </pc:sldChg>
      <pc:sldChg chg="addSp modSp new mod">
        <pc:chgData name="Weifeng Xu" userId="e7aed605-a3dd-4d5a-a692-a87037af107b" providerId="ADAL" clId="{27FAE7C2-98C3-4F90-970B-CFC2B878BAA9}" dt="2021-03-17T13:52:24.707" v="4395" actId="20577"/>
        <pc:sldMkLst>
          <pc:docMk/>
          <pc:sldMk cId="2798164321" sldId="289"/>
        </pc:sldMkLst>
        <pc:spChg chg="mod">
          <ac:chgData name="Weifeng Xu" userId="e7aed605-a3dd-4d5a-a692-a87037af107b" providerId="ADAL" clId="{27FAE7C2-98C3-4F90-970B-CFC2B878BAA9}" dt="2021-03-17T03:32:38.752" v="4108" actId="6549"/>
          <ac:spMkLst>
            <pc:docMk/>
            <pc:sldMk cId="2798164321" sldId="289"/>
            <ac:spMk id="2" creationId="{7CB1F0A0-E6F1-40B8-92C7-DC5F83C19942}"/>
          </ac:spMkLst>
        </pc:spChg>
        <pc:spChg chg="add mod">
          <ac:chgData name="Weifeng Xu" userId="e7aed605-a3dd-4d5a-a692-a87037af107b" providerId="ADAL" clId="{27FAE7C2-98C3-4F90-970B-CFC2B878BAA9}" dt="2021-03-17T03:37:31.727" v="4157" actId="1035"/>
          <ac:spMkLst>
            <pc:docMk/>
            <pc:sldMk cId="2798164321" sldId="289"/>
            <ac:spMk id="5" creationId="{36EEBE8F-8660-4847-914B-7D1798162FAA}"/>
          </ac:spMkLst>
        </pc:spChg>
        <pc:spChg chg="add mod">
          <ac:chgData name="Weifeng Xu" userId="e7aed605-a3dd-4d5a-a692-a87037af107b" providerId="ADAL" clId="{27FAE7C2-98C3-4F90-970B-CFC2B878BAA9}" dt="2021-03-17T13:52:24.707" v="4395" actId="20577"/>
          <ac:spMkLst>
            <pc:docMk/>
            <pc:sldMk cId="2798164321" sldId="289"/>
            <ac:spMk id="6" creationId="{6B73E842-4480-43DB-AF7C-F8A548B68E12}"/>
          </ac:spMkLst>
        </pc:spChg>
        <pc:picChg chg="add mod">
          <ac:chgData name="Weifeng Xu" userId="e7aed605-a3dd-4d5a-a692-a87037af107b" providerId="ADAL" clId="{27FAE7C2-98C3-4F90-970B-CFC2B878BAA9}" dt="2021-03-17T03:37:31.727" v="4157" actId="1035"/>
          <ac:picMkLst>
            <pc:docMk/>
            <pc:sldMk cId="2798164321" sldId="289"/>
            <ac:picMk id="4" creationId="{23F7D93C-DB5D-417F-9D8D-ACBFEC65CF34}"/>
          </ac:picMkLst>
        </pc:picChg>
      </pc:sldChg>
      <pc:sldChg chg="del">
        <pc:chgData name="Weifeng Xu" userId="e7aed605-a3dd-4d5a-a692-a87037af107b" providerId="ADAL" clId="{27FAE7C2-98C3-4F90-970B-CFC2B878BAA9}" dt="2021-03-15T12:32:42.554" v="4" actId="47"/>
        <pc:sldMkLst>
          <pc:docMk/>
          <pc:sldMk cId="3622009093" sldId="289"/>
        </pc:sldMkLst>
      </pc:sldChg>
      <pc:sldChg chg="del">
        <pc:chgData name="Weifeng Xu" userId="e7aed605-a3dd-4d5a-a692-a87037af107b" providerId="ADAL" clId="{27FAE7C2-98C3-4F90-970B-CFC2B878BAA9}" dt="2021-03-15T12:32:42.788" v="5" actId="47"/>
        <pc:sldMkLst>
          <pc:docMk/>
          <pc:sldMk cId="1554022807" sldId="290"/>
        </pc:sldMkLst>
      </pc:sldChg>
      <pc:sldChg chg="addSp delSp modSp new mod">
        <pc:chgData name="Weifeng Xu" userId="e7aed605-a3dd-4d5a-a692-a87037af107b" providerId="ADAL" clId="{27FAE7C2-98C3-4F90-970B-CFC2B878BAA9}" dt="2021-03-17T15:05:48.592" v="4786" actId="114"/>
        <pc:sldMkLst>
          <pc:docMk/>
          <pc:sldMk cId="3471470978" sldId="290"/>
        </pc:sldMkLst>
        <pc:spChg chg="mod">
          <ac:chgData name="Weifeng Xu" userId="e7aed605-a3dd-4d5a-a692-a87037af107b" providerId="ADAL" clId="{27FAE7C2-98C3-4F90-970B-CFC2B878BAA9}" dt="2021-03-17T15:05:48.592" v="4786" actId="114"/>
          <ac:spMkLst>
            <pc:docMk/>
            <pc:sldMk cId="3471470978" sldId="290"/>
            <ac:spMk id="2" creationId="{6BC29921-8642-4DAB-B018-69C6849844DB}"/>
          </ac:spMkLst>
        </pc:spChg>
        <pc:spChg chg="add del mod">
          <ac:chgData name="Weifeng Xu" userId="e7aed605-a3dd-4d5a-a692-a87037af107b" providerId="ADAL" clId="{27FAE7C2-98C3-4F90-970B-CFC2B878BAA9}" dt="2021-03-17T14:41:18.101" v="4562" actId="22"/>
          <ac:spMkLst>
            <pc:docMk/>
            <pc:sldMk cId="3471470978" sldId="290"/>
            <ac:spMk id="6" creationId="{7CD8ABB0-65B6-4B08-9486-6D992D2D9BBC}"/>
          </ac:spMkLst>
        </pc:spChg>
        <pc:picChg chg="add del mod">
          <ac:chgData name="Weifeng Xu" userId="e7aed605-a3dd-4d5a-a692-a87037af107b" providerId="ADAL" clId="{27FAE7C2-98C3-4F90-970B-CFC2B878BAA9}" dt="2021-03-17T14:42:19.226" v="4563" actId="478"/>
          <ac:picMkLst>
            <pc:docMk/>
            <pc:sldMk cId="3471470978" sldId="290"/>
            <ac:picMk id="4" creationId="{98DD23FA-2B9E-4E15-9BFF-802D69BF1C98}"/>
          </ac:picMkLst>
        </pc:picChg>
        <pc:picChg chg="add mod">
          <ac:chgData name="Weifeng Xu" userId="e7aed605-a3dd-4d5a-a692-a87037af107b" providerId="ADAL" clId="{27FAE7C2-98C3-4F90-970B-CFC2B878BAA9}" dt="2021-03-17T14:43:11.792" v="4570" actId="1076"/>
          <ac:picMkLst>
            <pc:docMk/>
            <pc:sldMk cId="3471470978" sldId="290"/>
            <ac:picMk id="8" creationId="{1D3C2F6D-67C7-46B2-A684-577F4111194D}"/>
          </ac:picMkLst>
        </pc:picChg>
        <pc:picChg chg="add del mod">
          <ac:chgData name="Weifeng Xu" userId="e7aed605-a3dd-4d5a-a692-a87037af107b" providerId="ADAL" clId="{27FAE7C2-98C3-4F90-970B-CFC2B878BAA9}" dt="2021-03-17T14:44:09.211" v="4581" actId="1076"/>
          <ac:picMkLst>
            <pc:docMk/>
            <pc:sldMk cId="3471470978" sldId="290"/>
            <ac:picMk id="10" creationId="{042C2A01-9109-4A44-A112-264A1AF34848}"/>
          </ac:picMkLst>
        </pc:picChg>
        <pc:picChg chg="add del mod">
          <ac:chgData name="Weifeng Xu" userId="e7aed605-a3dd-4d5a-a692-a87037af107b" providerId="ADAL" clId="{27FAE7C2-98C3-4F90-970B-CFC2B878BAA9}" dt="2021-03-17T14:43:29.389" v="4575" actId="22"/>
          <ac:picMkLst>
            <pc:docMk/>
            <pc:sldMk cId="3471470978" sldId="290"/>
            <ac:picMk id="12" creationId="{068A9A5A-EEC5-45DA-8528-331A9A37F6F0}"/>
          </ac:picMkLst>
        </pc:picChg>
        <pc:picChg chg="add mod modCrop">
          <ac:chgData name="Weifeng Xu" userId="e7aed605-a3dd-4d5a-a692-a87037af107b" providerId="ADAL" clId="{27FAE7C2-98C3-4F90-970B-CFC2B878BAA9}" dt="2021-03-17T14:44:10.633" v="4582" actId="1076"/>
          <ac:picMkLst>
            <pc:docMk/>
            <pc:sldMk cId="3471470978" sldId="290"/>
            <ac:picMk id="14" creationId="{B6931380-8970-4B95-A1B4-EF377CAF07D3}"/>
          </ac:picMkLst>
        </pc:picChg>
        <pc:picChg chg="add mod modCrop">
          <ac:chgData name="Weifeng Xu" userId="e7aed605-a3dd-4d5a-a692-a87037af107b" providerId="ADAL" clId="{27FAE7C2-98C3-4F90-970B-CFC2B878BAA9}" dt="2021-03-17T14:44:18.305" v="4584" actId="732"/>
          <ac:picMkLst>
            <pc:docMk/>
            <pc:sldMk cId="3471470978" sldId="290"/>
            <ac:picMk id="16" creationId="{B90F80B6-71D3-4440-8E47-CFF6F17EC188}"/>
          </ac:picMkLst>
        </pc:picChg>
      </pc:sldChg>
      <pc:sldChg chg="addSp delSp modSp new mod modClrScheme chgLayout">
        <pc:chgData name="Weifeng Xu" userId="e7aed605-a3dd-4d5a-a692-a87037af107b" providerId="ADAL" clId="{27FAE7C2-98C3-4F90-970B-CFC2B878BAA9}" dt="2021-03-17T14:56:24.251" v="4770" actId="20577"/>
        <pc:sldMkLst>
          <pc:docMk/>
          <pc:sldMk cId="1201682434" sldId="291"/>
        </pc:sldMkLst>
        <pc:spChg chg="del mod ord">
          <ac:chgData name="Weifeng Xu" userId="e7aed605-a3dd-4d5a-a692-a87037af107b" providerId="ADAL" clId="{27FAE7C2-98C3-4F90-970B-CFC2B878BAA9}" dt="2021-03-17T14:49:23.645" v="4586" actId="700"/>
          <ac:spMkLst>
            <pc:docMk/>
            <pc:sldMk cId="1201682434" sldId="291"/>
            <ac:spMk id="2" creationId="{AB2B8B5C-EA3D-49A5-8A7C-788B8F0F5F1A}"/>
          </ac:spMkLst>
        </pc:spChg>
        <pc:spChg chg="add mod ord">
          <ac:chgData name="Weifeng Xu" userId="e7aed605-a3dd-4d5a-a692-a87037af107b" providerId="ADAL" clId="{27FAE7C2-98C3-4F90-970B-CFC2B878BAA9}" dt="2021-03-17T14:56:24.251" v="4770" actId="20577"/>
          <ac:spMkLst>
            <pc:docMk/>
            <pc:sldMk cId="1201682434" sldId="291"/>
            <ac:spMk id="3" creationId="{A1A5F580-8F44-4754-AC1A-C6540EBDD2E3}"/>
          </ac:spMkLst>
        </pc:spChg>
        <pc:spChg chg="add mod ord">
          <ac:chgData name="Weifeng Xu" userId="e7aed605-a3dd-4d5a-a692-a87037af107b" providerId="ADAL" clId="{27FAE7C2-98C3-4F90-970B-CFC2B878BAA9}" dt="2021-03-17T14:55:22.011" v="4758" actId="20577"/>
          <ac:spMkLst>
            <pc:docMk/>
            <pc:sldMk cId="1201682434" sldId="291"/>
            <ac:spMk id="4" creationId="{643274AC-30EF-4EEB-AE1A-BF965A493A06}"/>
          </ac:spMkLst>
        </pc:spChg>
      </pc:sldChg>
      <pc:sldChg chg="new del">
        <pc:chgData name="Weifeng Xu" userId="e7aed605-a3dd-4d5a-a692-a87037af107b" providerId="ADAL" clId="{27FAE7C2-98C3-4F90-970B-CFC2B878BAA9}" dt="2021-03-18T19:35:35.080" v="4798" actId="47"/>
        <pc:sldMkLst>
          <pc:docMk/>
          <pc:sldMk cId="8268727" sldId="292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15:00:36.348" v="4780" actId="14100"/>
        <pc:sldMkLst>
          <pc:docMk/>
          <pc:sldMk cId="565478715" sldId="293"/>
        </pc:sldMkLst>
        <pc:spChg chg="del mod ord">
          <ac:chgData name="Weifeng Xu" userId="e7aed605-a3dd-4d5a-a692-a87037af107b" providerId="ADAL" clId="{27FAE7C2-98C3-4F90-970B-CFC2B878BAA9}" dt="2021-03-17T14:57:58.665" v="4772" actId="700"/>
          <ac:spMkLst>
            <pc:docMk/>
            <pc:sldMk cId="565478715" sldId="293"/>
            <ac:spMk id="2" creationId="{DD7FF549-7587-4153-9B33-A8740BE130F3}"/>
          </ac:spMkLst>
        </pc:spChg>
        <pc:spChg chg="del">
          <ac:chgData name="Weifeng Xu" userId="e7aed605-a3dd-4d5a-a692-a87037af107b" providerId="ADAL" clId="{27FAE7C2-98C3-4F90-970B-CFC2B878BAA9}" dt="2021-03-17T14:57:58.665" v="4772" actId="700"/>
          <ac:spMkLst>
            <pc:docMk/>
            <pc:sldMk cId="565478715" sldId="293"/>
            <ac:spMk id="3" creationId="{ECDC6380-037A-454D-BC2E-CBC11348F98F}"/>
          </ac:spMkLst>
        </pc:spChg>
        <pc:spChg chg="add del mod ord">
          <ac:chgData name="Weifeng Xu" userId="e7aed605-a3dd-4d5a-a692-a87037af107b" providerId="ADAL" clId="{27FAE7C2-98C3-4F90-970B-CFC2B878BAA9}" dt="2021-03-17T14:58:02.832" v="4773" actId="700"/>
          <ac:spMkLst>
            <pc:docMk/>
            <pc:sldMk cId="565478715" sldId="293"/>
            <ac:spMk id="4" creationId="{FDE1140A-5B26-4D09-ACB0-FBCDD7E31D66}"/>
          </ac:spMkLst>
        </pc:spChg>
        <pc:picChg chg="add mod">
          <ac:chgData name="Weifeng Xu" userId="e7aed605-a3dd-4d5a-a692-a87037af107b" providerId="ADAL" clId="{27FAE7C2-98C3-4F90-970B-CFC2B878BAA9}" dt="2021-03-17T14:58:46.145" v="4776" actId="14100"/>
          <ac:picMkLst>
            <pc:docMk/>
            <pc:sldMk cId="565478715" sldId="293"/>
            <ac:picMk id="6" creationId="{74A39130-B09D-442C-AF24-3531BC77A563}"/>
          </ac:picMkLst>
        </pc:picChg>
        <pc:picChg chg="add mod">
          <ac:chgData name="Weifeng Xu" userId="e7aed605-a3dd-4d5a-a692-a87037af107b" providerId="ADAL" clId="{27FAE7C2-98C3-4F90-970B-CFC2B878BAA9}" dt="2021-03-17T15:00:23.636" v="4778" actId="1076"/>
          <ac:picMkLst>
            <pc:docMk/>
            <pc:sldMk cId="565478715" sldId="293"/>
            <ac:picMk id="8" creationId="{073B8654-9100-4A60-8C16-A73398CDA54E}"/>
          </ac:picMkLst>
        </pc:picChg>
        <pc:cxnChg chg="add mod">
          <ac:chgData name="Weifeng Xu" userId="e7aed605-a3dd-4d5a-a692-a87037af107b" providerId="ADAL" clId="{27FAE7C2-98C3-4F90-970B-CFC2B878BAA9}" dt="2021-03-17T15:00:36.348" v="4780" actId="14100"/>
          <ac:cxnSpMkLst>
            <pc:docMk/>
            <pc:sldMk cId="565478715" sldId="293"/>
            <ac:cxnSpMk id="10" creationId="{45C15C70-C566-4767-B1DE-BE44AC5C10E1}"/>
          </ac:cxnSpMkLst>
        </pc:cxnChg>
      </pc:sldChg>
      <pc:sldChg chg="addSp delSp modSp new mod ord modClrScheme chgLayout">
        <pc:chgData name="Weifeng Xu" userId="e7aed605-a3dd-4d5a-a692-a87037af107b" providerId="ADAL" clId="{27FAE7C2-98C3-4F90-970B-CFC2B878BAA9}" dt="2021-03-18T20:57:04.239" v="5303" actId="207"/>
        <pc:sldMkLst>
          <pc:docMk/>
          <pc:sldMk cId="487606806" sldId="294"/>
        </pc:sldMkLst>
        <pc:spChg chg="add mod ord">
          <ac:chgData name="Weifeng Xu" userId="e7aed605-a3dd-4d5a-a692-a87037af107b" providerId="ADAL" clId="{27FAE7C2-98C3-4F90-970B-CFC2B878BAA9}" dt="2021-03-18T20:57:04.239" v="5303" actId="207"/>
          <ac:spMkLst>
            <pc:docMk/>
            <pc:sldMk cId="487606806" sldId="294"/>
            <ac:spMk id="2" creationId="{A1DD1958-7C2C-415D-AAA7-68FF445D64D6}"/>
          </ac:spMkLst>
        </pc:spChg>
        <pc:spChg chg="add del mod ord">
          <ac:chgData name="Weifeng Xu" userId="e7aed605-a3dd-4d5a-a692-a87037af107b" providerId="ADAL" clId="{27FAE7C2-98C3-4F90-970B-CFC2B878BAA9}" dt="2021-03-18T20:42:08.559" v="5229" actId="700"/>
          <ac:spMkLst>
            <pc:docMk/>
            <pc:sldMk cId="487606806" sldId="294"/>
            <ac:spMk id="5" creationId="{2B185485-C589-45E0-8C2E-E3E062E45764}"/>
          </ac:spMkLst>
        </pc:spChg>
        <pc:spChg chg="add mod">
          <ac:chgData name="Weifeng Xu" userId="e7aed605-a3dd-4d5a-a692-a87037af107b" providerId="ADAL" clId="{27FAE7C2-98C3-4F90-970B-CFC2B878BAA9}" dt="2021-03-18T20:42:54.443" v="5245" actId="6549"/>
          <ac:spMkLst>
            <pc:docMk/>
            <pc:sldMk cId="487606806" sldId="294"/>
            <ac:spMk id="9" creationId="{7950086F-3115-48BD-828F-07D02FC01C41}"/>
          </ac:spMkLst>
        </pc:spChg>
        <pc:spChg chg="add mod">
          <ac:chgData name="Weifeng Xu" userId="e7aed605-a3dd-4d5a-a692-a87037af107b" providerId="ADAL" clId="{27FAE7C2-98C3-4F90-970B-CFC2B878BAA9}" dt="2021-03-18T20:43:07.273" v="5248" actId="13822"/>
          <ac:spMkLst>
            <pc:docMk/>
            <pc:sldMk cId="487606806" sldId="294"/>
            <ac:spMk id="10" creationId="{16249376-995D-4132-8D10-F26984C64883}"/>
          </ac:spMkLst>
        </pc:spChg>
        <pc:picChg chg="add mod">
          <ac:chgData name="Weifeng Xu" userId="e7aed605-a3dd-4d5a-a692-a87037af107b" providerId="ADAL" clId="{27FAE7C2-98C3-4F90-970B-CFC2B878BAA9}" dt="2021-03-18T20:42:47.774" v="5242" actId="1076"/>
          <ac:picMkLst>
            <pc:docMk/>
            <pc:sldMk cId="487606806" sldId="294"/>
            <ac:picMk id="4" creationId="{B126A07F-140E-4407-8D61-FC6903B7AC97}"/>
          </ac:picMkLst>
        </pc:picChg>
        <pc:picChg chg="add mod">
          <ac:chgData name="Weifeng Xu" userId="e7aed605-a3dd-4d5a-a692-a87037af107b" providerId="ADAL" clId="{27FAE7C2-98C3-4F90-970B-CFC2B878BAA9}" dt="2021-03-18T20:43:45.136" v="5254" actId="14100"/>
          <ac:picMkLst>
            <pc:docMk/>
            <pc:sldMk cId="487606806" sldId="294"/>
            <ac:picMk id="7" creationId="{AA605C8A-F10D-44E4-93FE-D4B821C79BFF}"/>
          </ac:picMkLst>
        </pc:picChg>
        <pc:cxnChg chg="add mod">
          <ac:chgData name="Weifeng Xu" userId="e7aed605-a3dd-4d5a-a692-a87037af107b" providerId="ADAL" clId="{27FAE7C2-98C3-4F90-970B-CFC2B878BAA9}" dt="2021-03-18T20:43:39.362" v="5253" actId="14100"/>
          <ac:cxnSpMkLst>
            <pc:docMk/>
            <pc:sldMk cId="487606806" sldId="294"/>
            <ac:cxnSpMk id="12" creationId="{C179FA85-88E6-47F9-907F-7D00C3E32C57}"/>
          </ac:cxnSpMkLst>
        </pc:cxnChg>
      </pc:sldChg>
      <pc:sldChg chg="addSp modSp new mod modClrScheme chgLayout">
        <pc:chgData name="Weifeng Xu" userId="e7aed605-a3dd-4d5a-a692-a87037af107b" providerId="ADAL" clId="{27FAE7C2-98C3-4F90-970B-CFC2B878BAA9}" dt="2021-03-18T20:39:42.386" v="5224" actId="20577"/>
        <pc:sldMkLst>
          <pc:docMk/>
          <pc:sldMk cId="3440924285" sldId="295"/>
        </pc:sldMkLst>
        <pc:spChg chg="add mod">
          <ac:chgData name="Weifeng Xu" userId="e7aed605-a3dd-4d5a-a692-a87037af107b" providerId="ADAL" clId="{27FAE7C2-98C3-4F90-970B-CFC2B878BAA9}" dt="2021-03-18T20:38:22.135" v="5192"/>
          <ac:spMkLst>
            <pc:docMk/>
            <pc:sldMk cId="3440924285" sldId="295"/>
            <ac:spMk id="2" creationId="{BCDEDB9A-01A4-4B6B-B904-303FD3394D4F}"/>
          </ac:spMkLst>
        </pc:spChg>
        <pc:spChg chg="add mod">
          <ac:chgData name="Weifeng Xu" userId="e7aed605-a3dd-4d5a-a692-a87037af107b" providerId="ADAL" clId="{27FAE7C2-98C3-4F90-970B-CFC2B878BAA9}" dt="2021-03-18T20:39:42.386" v="5224" actId="20577"/>
          <ac:spMkLst>
            <pc:docMk/>
            <pc:sldMk cId="3440924285" sldId="295"/>
            <ac:spMk id="3" creationId="{2A8FBCA1-58B5-4ECA-88D7-0B16B49DBEEF}"/>
          </ac:spMkLst>
        </pc:spChg>
      </pc:sldChg>
      <pc:sldChg chg="addSp delSp modSp new mod modClrScheme chgLayout modNotesTx">
        <pc:chgData name="Weifeng Xu" userId="e7aed605-a3dd-4d5a-a692-a87037af107b" providerId="ADAL" clId="{27FAE7C2-98C3-4F90-970B-CFC2B878BAA9}" dt="2021-03-18T20:34:12.044" v="5085" actId="14100"/>
        <pc:sldMkLst>
          <pc:docMk/>
          <pc:sldMk cId="1494604329" sldId="296"/>
        </pc:sldMkLst>
        <pc:spChg chg="del mod ord">
          <ac:chgData name="Weifeng Xu" userId="e7aed605-a3dd-4d5a-a692-a87037af107b" providerId="ADAL" clId="{27FAE7C2-98C3-4F90-970B-CFC2B878BAA9}" dt="2021-03-18T20:29:39.099" v="4996" actId="700"/>
          <ac:spMkLst>
            <pc:docMk/>
            <pc:sldMk cId="1494604329" sldId="296"/>
            <ac:spMk id="2" creationId="{C75067D7-AFF5-4802-B41A-3E3CB0C19462}"/>
          </ac:spMkLst>
        </pc:spChg>
        <pc:spChg chg="del">
          <ac:chgData name="Weifeng Xu" userId="e7aed605-a3dd-4d5a-a692-a87037af107b" providerId="ADAL" clId="{27FAE7C2-98C3-4F90-970B-CFC2B878BAA9}" dt="2021-03-18T20:29:39.099" v="4996" actId="700"/>
          <ac:spMkLst>
            <pc:docMk/>
            <pc:sldMk cId="1494604329" sldId="296"/>
            <ac:spMk id="3" creationId="{30DFAD97-02D7-4AEC-A2B9-CD1BBD70FE48}"/>
          </ac:spMkLst>
        </pc:spChg>
        <pc:spChg chg="add mod ord">
          <ac:chgData name="Weifeng Xu" userId="e7aed605-a3dd-4d5a-a692-a87037af107b" providerId="ADAL" clId="{27FAE7C2-98C3-4F90-970B-CFC2B878BAA9}" dt="2021-03-18T20:33:09.841" v="5035" actId="114"/>
          <ac:spMkLst>
            <pc:docMk/>
            <pc:sldMk cId="1494604329" sldId="296"/>
            <ac:spMk id="4" creationId="{ECD57651-088A-4455-9997-5ABE6CB80D66}"/>
          </ac:spMkLst>
        </pc:spChg>
        <pc:spChg chg="add mod">
          <ac:chgData name="Weifeng Xu" userId="e7aed605-a3dd-4d5a-a692-a87037af107b" providerId="ADAL" clId="{27FAE7C2-98C3-4F90-970B-CFC2B878BAA9}" dt="2021-03-18T20:34:12.044" v="5085" actId="14100"/>
          <ac:spMkLst>
            <pc:docMk/>
            <pc:sldMk cId="1494604329" sldId="296"/>
            <ac:spMk id="7" creationId="{0F90BFEB-C3B6-4734-8504-5C912EBAC088}"/>
          </ac:spMkLst>
        </pc:spChg>
        <pc:picChg chg="add mod">
          <ac:chgData name="Weifeng Xu" userId="e7aed605-a3dd-4d5a-a692-a87037af107b" providerId="ADAL" clId="{27FAE7C2-98C3-4F90-970B-CFC2B878BAA9}" dt="2021-03-18T20:33:19.017" v="5036" actId="14100"/>
          <ac:picMkLst>
            <pc:docMk/>
            <pc:sldMk cId="1494604329" sldId="296"/>
            <ac:picMk id="6" creationId="{10A49AAD-D0B6-49B4-932B-A02CAE05269F}"/>
          </ac:picMkLst>
        </pc:picChg>
      </pc:sldChg>
      <pc:sldChg chg="del">
        <pc:chgData name="Weifeng Xu" userId="e7aed605-a3dd-4d5a-a692-a87037af107b" providerId="ADAL" clId="{27FAE7C2-98C3-4F90-970B-CFC2B878BAA9}" dt="2021-03-15T12:32:48.570" v="37" actId="47"/>
        <pc:sldMkLst>
          <pc:docMk/>
          <pc:sldMk cId="2323005149" sldId="29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8T23:37:03.685" v="5541" actId="1076"/>
        <pc:sldMkLst>
          <pc:docMk/>
          <pc:sldMk cId="3270382550" sldId="297"/>
        </pc:sldMkLst>
        <pc:spChg chg="mod ord">
          <ac:chgData name="Weifeng Xu" userId="e7aed605-a3dd-4d5a-a692-a87037af107b" providerId="ADAL" clId="{27FAE7C2-98C3-4F90-970B-CFC2B878BAA9}" dt="2021-03-18T23:35:52.122" v="5531"/>
          <ac:spMkLst>
            <pc:docMk/>
            <pc:sldMk cId="3270382550" sldId="297"/>
            <ac:spMk id="2" creationId="{1F82ACF9-D1E7-4485-8FBA-B3504176497B}"/>
          </ac:spMkLst>
        </pc:spChg>
        <pc:spChg chg="add del mod ord">
          <ac:chgData name="Weifeng Xu" userId="e7aed605-a3dd-4d5a-a692-a87037af107b" providerId="ADAL" clId="{27FAE7C2-98C3-4F90-970B-CFC2B878BAA9}" dt="2021-03-18T23:20:56.809" v="5389" actId="700"/>
          <ac:spMkLst>
            <pc:docMk/>
            <pc:sldMk cId="3270382550" sldId="297"/>
            <ac:spMk id="3" creationId="{0B0DA095-D1FD-42BB-A835-131264272D9A}"/>
          </ac:spMkLst>
        </pc:spChg>
        <pc:graphicFrameChg chg="add mod modGraphic">
          <ac:chgData name="Weifeng Xu" userId="e7aed605-a3dd-4d5a-a692-a87037af107b" providerId="ADAL" clId="{27FAE7C2-98C3-4F90-970B-CFC2B878BAA9}" dt="2021-03-18T23:37:03.685" v="5541" actId="1076"/>
          <ac:graphicFrameMkLst>
            <pc:docMk/>
            <pc:sldMk cId="3270382550" sldId="297"/>
            <ac:graphicFrameMk id="4" creationId="{237EC7B3-6331-44CF-8576-66CC078FC3CB}"/>
          </ac:graphicFrameMkLst>
        </pc:graphicFrameChg>
      </pc:sldChg>
      <pc:sldChg chg="addSp delSp modSp new mod modClrScheme chgLayout">
        <pc:chgData name="Weifeng Xu" userId="e7aed605-a3dd-4d5a-a692-a87037af107b" providerId="ADAL" clId="{27FAE7C2-98C3-4F90-970B-CFC2B878BAA9}" dt="2021-03-18T23:50:41.781" v="5564" actId="207"/>
        <pc:sldMkLst>
          <pc:docMk/>
          <pc:sldMk cId="790591655" sldId="298"/>
        </pc:sldMkLst>
        <pc:spChg chg="del">
          <ac:chgData name="Weifeng Xu" userId="e7aed605-a3dd-4d5a-a692-a87037af107b" providerId="ADAL" clId="{27FAE7C2-98C3-4F90-970B-CFC2B878BAA9}" dt="2021-03-18T23:29:46.179" v="5503" actId="700"/>
          <ac:spMkLst>
            <pc:docMk/>
            <pc:sldMk cId="790591655" sldId="298"/>
            <ac:spMk id="2" creationId="{1651654B-D39E-4D91-BD2D-F36F25B1631B}"/>
          </ac:spMkLst>
        </pc:spChg>
        <pc:graphicFrameChg chg="add mod modGraphic">
          <ac:chgData name="Weifeng Xu" userId="e7aed605-a3dd-4d5a-a692-a87037af107b" providerId="ADAL" clId="{27FAE7C2-98C3-4F90-970B-CFC2B878BAA9}" dt="2021-03-18T23:50:41.781" v="5564" actId="207"/>
          <ac:graphicFrameMkLst>
            <pc:docMk/>
            <pc:sldMk cId="790591655" sldId="298"/>
            <ac:graphicFrameMk id="3" creationId="{3EEDFAAC-96FA-4499-B52C-7EEC83C95846}"/>
          </ac:graphicFrameMkLst>
        </pc:graphicFrameChg>
      </pc:sldChg>
      <pc:sldChg chg="addSp delSp modSp new mod">
        <pc:chgData name="Weifeng Xu" userId="e7aed605-a3dd-4d5a-a692-a87037af107b" providerId="ADAL" clId="{27FAE7C2-98C3-4F90-970B-CFC2B878BAA9}" dt="2021-03-18T23:50:20.148" v="5563" actId="14100"/>
        <pc:sldMkLst>
          <pc:docMk/>
          <pc:sldMk cId="21390998" sldId="299"/>
        </pc:sldMkLst>
        <pc:spChg chg="add mod">
          <ac:chgData name="Weifeng Xu" userId="e7aed605-a3dd-4d5a-a692-a87037af107b" providerId="ADAL" clId="{27FAE7C2-98C3-4F90-970B-CFC2B878BAA9}" dt="2021-03-18T23:49:24.781" v="5553" actId="14100"/>
          <ac:spMkLst>
            <pc:docMk/>
            <pc:sldMk cId="21390998" sldId="299"/>
            <ac:spMk id="5" creationId="{E5D9DA2C-E719-47EB-9FD1-6CC933D53066}"/>
          </ac:spMkLst>
        </pc:spChg>
        <pc:spChg chg="add del mod">
          <ac:chgData name="Weifeng Xu" userId="e7aed605-a3dd-4d5a-a692-a87037af107b" providerId="ADAL" clId="{27FAE7C2-98C3-4F90-970B-CFC2B878BAA9}" dt="2021-03-18T23:49:25.185" v="5555"/>
          <ac:spMkLst>
            <pc:docMk/>
            <pc:sldMk cId="21390998" sldId="299"/>
            <ac:spMk id="6" creationId="{2F018B62-DAD7-45D5-9AB6-892898CCA73F}"/>
          </ac:spMkLst>
        </pc:spChg>
        <pc:spChg chg="add mod">
          <ac:chgData name="Weifeng Xu" userId="e7aed605-a3dd-4d5a-a692-a87037af107b" providerId="ADAL" clId="{27FAE7C2-98C3-4F90-970B-CFC2B878BAA9}" dt="2021-03-18T23:50:20.148" v="5563" actId="14100"/>
          <ac:spMkLst>
            <pc:docMk/>
            <pc:sldMk cId="21390998" sldId="299"/>
            <ac:spMk id="8" creationId="{383CD633-8509-4762-86AB-06FAAFCFCBF7}"/>
          </ac:spMkLst>
        </pc:spChg>
        <pc:picChg chg="add">
          <ac:chgData name="Weifeng Xu" userId="e7aed605-a3dd-4d5a-a692-a87037af107b" providerId="ADAL" clId="{27FAE7C2-98C3-4F90-970B-CFC2B878BAA9}" dt="2021-03-18T23:47:46.385" v="5542" actId="22"/>
          <ac:picMkLst>
            <pc:docMk/>
            <pc:sldMk cId="21390998" sldId="299"/>
            <ac:picMk id="3" creationId="{7A4CD8B8-63A4-4972-9381-8C8BF4877BAF}"/>
          </ac:picMkLst>
        </pc:picChg>
      </pc:sldChg>
      <pc:sldChg chg="addSp delSp modSp new mod setBg modClrScheme setClrOvrMap chgLayout modNotesTx">
        <pc:chgData name="Weifeng Xu" userId="e7aed605-a3dd-4d5a-a692-a87037af107b" providerId="ADAL" clId="{27FAE7C2-98C3-4F90-970B-CFC2B878BAA9}" dt="2021-03-19T01:37:28.127" v="5696" actId="207"/>
        <pc:sldMkLst>
          <pc:docMk/>
          <pc:sldMk cId="1138979085" sldId="300"/>
        </pc:sldMkLst>
        <pc:spChg chg="add mod">
          <ac:chgData name="Weifeng Xu" userId="e7aed605-a3dd-4d5a-a692-a87037af107b" providerId="ADAL" clId="{27FAE7C2-98C3-4F90-970B-CFC2B878BAA9}" dt="2021-03-19T01:37:28.127" v="5696" actId="207"/>
          <ac:spMkLst>
            <pc:docMk/>
            <pc:sldMk cId="1138979085" sldId="300"/>
            <ac:spMk id="2" creationId="{EF68018D-0A86-4236-91B1-9F8F8EFDB9D9}"/>
          </ac:spMkLst>
        </pc:spChg>
        <pc:spChg chg="add mo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3" creationId="{3477329C-63A2-4037-A844-D0A69377FA86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1" creationId="{799A8B4F-0FED-46C0-9186-5A8E116D8744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5" creationId="{38A69B74-22E3-47CC-823F-18BE7930C814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7" creationId="{1778637B-5DB8-4A75-B2E6-FC2B1BB9A7DB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9" creationId="{0035A30C-45F3-4EFB-B2E8-6E2A11843D39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1" creationId="{003713C1-2FB2-413B-BF91-3AE41726FB7A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2" creationId="{90795B4D-5022-4A7F-A01D-8D880B7CDBE6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3" creationId="{AFD19018-DE7C-4796-ADF2-AD2EB0FC0D9C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4" creationId="{B1A0A2C2-4F85-44AF-8708-8DCA4B550CB8}"/>
          </ac:spMkLst>
        </pc:spChg>
        <pc:picChg chg="add mod ord">
          <ac:chgData name="Weifeng Xu" userId="e7aed605-a3dd-4d5a-a692-a87037af107b" providerId="ADAL" clId="{27FAE7C2-98C3-4F90-970B-CFC2B878BAA9}" dt="2021-03-19T01:25:06.947" v="5685" actId="26606"/>
          <ac:picMkLst>
            <pc:docMk/>
            <pc:sldMk cId="1138979085" sldId="300"/>
            <ac:picMk id="4" creationId="{59C0223F-68D6-4349-A391-DCBDAE966740}"/>
          </ac:picMkLst>
        </pc:picChg>
        <pc:picChg chg="add mod ord">
          <ac:chgData name="Weifeng Xu" userId="e7aed605-a3dd-4d5a-a692-a87037af107b" providerId="ADAL" clId="{27FAE7C2-98C3-4F90-970B-CFC2B878BAA9}" dt="2021-03-19T01:25:06.947" v="5685" actId="26606"/>
          <ac:picMkLst>
            <pc:docMk/>
            <pc:sldMk cId="1138979085" sldId="300"/>
            <ac:picMk id="5" creationId="{A30EB288-5FBD-4E0B-919A-31CA05F5BBAE}"/>
          </ac:picMkLst>
        </pc:picChg>
        <pc:picChg chg="add mod">
          <ac:chgData name="Weifeng Xu" userId="e7aed605-a3dd-4d5a-a692-a87037af107b" providerId="ADAL" clId="{27FAE7C2-98C3-4F90-970B-CFC2B878BAA9}" dt="2021-03-19T01:25:06.947" v="5685" actId="26606"/>
          <ac:picMkLst>
            <pc:docMk/>
            <pc:sldMk cId="1138979085" sldId="300"/>
            <ac:picMk id="6" creationId="{C5D97573-CB53-4451-9CF0-E8DFB921EC8A}"/>
          </ac:picMkLst>
        </pc:picChg>
        <pc:picChg chg="add del">
          <ac:chgData name="Weifeng Xu" userId="e7aed605-a3dd-4d5a-a692-a87037af107b" providerId="ADAL" clId="{27FAE7C2-98C3-4F90-970B-CFC2B878BAA9}" dt="2021-03-19T01:25:06.935" v="5684" actId="26606"/>
          <ac:picMkLst>
            <pc:docMk/>
            <pc:sldMk cId="1138979085" sldId="300"/>
            <ac:picMk id="13" creationId="{DA6861EE-7660-46C9-80BD-173B8F7454B8}"/>
          </ac:picMkLst>
        </pc:picChg>
      </pc:sldChg>
      <pc:sldChg chg="addSp delSp modSp new mod setBg modClrScheme chgLayout">
        <pc:chgData name="Weifeng Xu" userId="e7aed605-a3dd-4d5a-a692-a87037af107b" providerId="ADAL" clId="{27FAE7C2-98C3-4F90-970B-CFC2B878BAA9}" dt="2021-03-19T01:27:58.083" v="5689" actId="26606"/>
        <pc:sldMkLst>
          <pc:docMk/>
          <pc:sldMk cId="2250649236" sldId="301"/>
        </pc:sldMkLst>
        <pc:spChg chg="del">
          <ac:chgData name="Weifeng Xu" userId="e7aed605-a3dd-4d5a-a692-a87037af107b" providerId="ADAL" clId="{27FAE7C2-98C3-4F90-970B-CFC2B878BAA9}" dt="2021-03-19T01:27:23.476" v="5686" actId="700"/>
          <ac:spMkLst>
            <pc:docMk/>
            <pc:sldMk cId="2250649236" sldId="301"/>
            <ac:spMk id="2" creationId="{671721A4-6A61-438A-87E1-AC10AE1D4580}"/>
          </ac:spMkLst>
        </pc:spChg>
        <pc:spChg chg="del">
          <ac:chgData name="Weifeng Xu" userId="e7aed605-a3dd-4d5a-a692-a87037af107b" providerId="ADAL" clId="{27FAE7C2-98C3-4F90-970B-CFC2B878BAA9}" dt="2021-03-19T01:27:23.476" v="5686" actId="700"/>
          <ac:spMkLst>
            <pc:docMk/>
            <pc:sldMk cId="2250649236" sldId="301"/>
            <ac:spMk id="3" creationId="{6CDFB108-68AC-4983-AD19-25431AB01ED3}"/>
          </ac:spMkLst>
        </pc:spChg>
        <pc:spChg chg="add">
          <ac:chgData name="Weifeng Xu" userId="e7aed605-a3dd-4d5a-a692-a87037af107b" providerId="ADAL" clId="{27FAE7C2-98C3-4F90-970B-CFC2B878BAA9}" dt="2021-03-19T01:27:58.083" v="5689" actId="26606"/>
          <ac:spMkLst>
            <pc:docMk/>
            <pc:sldMk cId="2250649236" sldId="301"/>
            <ac:spMk id="10" creationId="{42A4FC2C-047E-45A5-965D-8E1E3BF09BC6}"/>
          </ac:spMkLst>
        </pc:spChg>
        <pc:picChg chg="add mod">
          <ac:chgData name="Weifeng Xu" userId="e7aed605-a3dd-4d5a-a692-a87037af107b" providerId="ADAL" clId="{27FAE7C2-98C3-4F90-970B-CFC2B878BAA9}" dt="2021-03-19T01:27:58.083" v="5689" actId="26606"/>
          <ac:picMkLst>
            <pc:docMk/>
            <pc:sldMk cId="2250649236" sldId="301"/>
            <ac:picMk id="5" creationId="{767ACCE0-0107-4DFC-B47F-D7FA29D9FDE3}"/>
          </ac:picMkLst>
        </pc:picChg>
      </pc:sldChg>
      <pc:sldChg chg="addSp delSp modSp new mod modNotesTx">
        <pc:chgData name="Weifeng Xu" userId="e7aed605-a3dd-4d5a-a692-a87037af107b" providerId="ADAL" clId="{27FAE7C2-98C3-4F90-970B-CFC2B878BAA9}" dt="2021-03-19T01:44:16.694" v="5837" actId="14100"/>
        <pc:sldMkLst>
          <pc:docMk/>
          <pc:sldMk cId="3209152045" sldId="302"/>
        </pc:sldMkLst>
        <pc:spChg chg="add mod">
          <ac:chgData name="Weifeng Xu" userId="e7aed605-a3dd-4d5a-a692-a87037af107b" providerId="ADAL" clId="{27FAE7C2-98C3-4F90-970B-CFC2B878BAA9}" dt="2021-03-19T01:42:40.735" v="5765" actId="1076"/>
          <ac:spMkLst>
            <pc:docMk/>
            <pc:sldMk cId="3209152045" sldId="302"/>
            <ac:spMk id="4" creationId="{7EFB65DE-390F-4EE3-B471-6C51C7FEAB19}"/>
          </ac:spMkLst>
        </pc:spChg>
        <pc:spChg chg="add mod">
          <ac:chgData name="Weifeng Xu" userId="e7aed605-a3dd-4d5a-a692-a87037af107b" providerId="ADAL" clId="{27FAE7C2-98C3-4F90-970B-CFC2B878BAA9}" dt="2021-03-19T01:44:16.694" v="5837" actId="14100"/>
          <ac:spMkLst>
            <pc:docMk/>
            <pc:sldMk cId="3209152045" sldId="302"/>
            <ac:spMk id="7" creationId="{55B24B1D-D05F-4FB2-A2E5-367A93645CCF}"/>
          </ac:spMkLst>
        </pc:spChg>
        <pc:picChg chg="add mod">
          <ac:chgData name="Weifeng Xu" userId="e7aed605-a3dd-4d5a-a692-a87037af107b" providerId="ADAL" clId="{27FAE7C2-98C3-4F90-970B-CFC2B878BAA9}" dt="2021-03-19T01:42:40.735" v="5765" actId="1076"/>
          <ac:picMkLst>
            <pc:docMk/>
            <pc:sldMk cId="3209152045" sldId="302"/>
            <ac:picMk id="3" creationId="{9D9C565C-E3E3-4EEC-B921-B64B68655B72}"/>
          </ac:picMkLst>
        </pc:picChg>
        <pc:picChg chg="add del mod">
          <ac:chgData name="Weifeng Xu" userId="e7aed605-a3dd-4d5a-a692-a87037af107b" providerId="ADAL" clId="{27FAE7C2-98C3-4F90-970B-CFC2B878BAA9}" dt="2021-03-19T01:43:35.725" v="5771" actId="478"/>
          <ac:picMkLst>
            <pc:docMk/>
            <pc:sldMk cId="3209152045" sldId="302"/>
            <ac:picMk id="6" creationId="{4DAB43ED-628E-48BA-94AF-22775E295B1B}"/>
          </ac:picMkLst>
        </pc:picChg>
        <pc:picChg chg="add mod">
          <ac:chgData name="Weifeng Xu" userId="e7aed605-a3dd-4d5a-a692-a87037af107b" providerId="ADAL" clId="{27FAE7C2-98C3-4F90-970B-CFC2B878BAA9}" dt="2021-03-19T01:43:40.700" v="5773" actId="1076"/>
          <ac:picMkLst>
            <pc:docMk/>
            <pc:sldMk cId="3209152045" sldId="302"/>
            <ac:picMk id="9" creationId="{05535DA1-BC2F-47B1-97B4-597880497A06}"/>
          </ac:picMkLst>
        </pc:picChg>
      </pc:sldChg>
      <pc:sldChg chg="del">
        <pc:chgData name="Weifeng Xu" userId="e7aed605-a3dd-4d5a-a692-a87037af107b" providerId="ADAL" clId="{27FAE7C2-98C3-4F90-970B-CFC2B878BAA9}" dt="2021-03-15T12:32:50.152" v="45" actId="47"/>
        <pc:sldMkLst>
          <pc:docMk/>
          <pc:sldMk cId="53763807" sldId="304"/>
        </pc:sldMkLst>
      </pc:sldChg>
      <pc:sldChg chg="del">
        <pc:chgData name="Weifeng Xu" userId="e7aed605-a3dd-4d5a-a692-a87037af107b" providerId="ADAL" clId="{27FAE7C2-98C3-4F90-970B-CFC2B878BAA9}" dt="2021-03-15T12:32:43.730" v="11" actId="47"/>
        <pc:sldMkLst>
          <pc:docMk/>
          <pc:sldMk cId="4015681537" sldId="316"/>
        </pc:sldMkLst>
      </pc:sldChg>
      <pc:sldChg chg="del">
        <pc:chgData name="Weifeng Xu" userId="e7aed605-a3dd-4d5a-a692-a87037af107b" providerId="ADAL" clId="{27FAE7C2-98C3-4F90-970B-CFC2B878BAA9}" dt="2021-03-15T12:32:43.944" v="12" actId="47"/>
        <pc:sldMkLst>
          <pc:docMk/>
          <pc:sldMk cId="3632309167" sldId="317"/>
        </pc:sldMkLst>
      </pc:sldChg>
      <pc:sldChg chg="del">
        <pc:chgData name="Weifeng Xu" userId="e7aed605-a3dd-4d5a-a692-a87037af107b" providerId="ADAL" clId="{27FAE7C2-98C3-4F90-970B-CFC2B878BAA9}" dt="2021-03-15T12:32:44.244" v="14" actId="47"/>
        <pc:sldMkLst>
          <pc:docMk/>
          <pc:sldMk cId="1212472519" sldId="323"/>
        </pc:sldMkLst>
      </pc:sldChg>
      <pc:sldChg chg="del">
        <pc:chgData name="Weifeng Xu" userId="e7aed605-a3dd-4d5a-a692-a87037af107b" providerId="ADAL" clId="{27FAE7C2-98C3-4F90-970B-CFC2B878BAA9}" dt="2021-03-15T12:32:44.780" v="16" actId="47"/>
        <pc:sldMkLst>
          <pc:docMk/>
          <pc:sldMk cId="1474958626" sldId="324"/>
        </pc:sldMkLst>
      </pc:sldChg>
      <pc:sldChg chg="del">
        <pc:chgData name="Weifeng Xu" userId="e7aed605-a3dd-4d5a-a692-a87037af107b" providerId="ADAL" clId="{27FAE7C2-98C3-4F90-970B-CFC2B878BAA9}" dt="2021-03-15T12:32:45.338" v="17" actId="47"/>
        <pc:sldMkLst>
          <pc:docMk/>
          <pc:sldMk cId="953707264" sldId="325"/>
        </pc:sldMkLst>
      </pc:sldChg>
      <pc:sldChg chg="del">
        <pc:chgData name="Weifeng Xu" userId="e7aed605-a3dd-4d5a-a692-a87037af107b" providerId="ADAL" clId="{27FAE7C2-98C3-4F90-970B-CFC2B878BAA9}" dt="2021-03-15T12:32:45.379" v="18" actId="47"/>
        <pc:sldMkLst>
          <pc:docMk/>
          <pc:sldMk cId="4066713324" sldId="326"/>
        </pc:sldMkLst>
      </pc:sldChg>
      <pc:sldChg chg="del">
        <pc:chgData name="Weifeng Xu" userId="e7aed605-a3dd-4d5a-a692-a87037af107b" providerId="ADAL" clId="{27FAE7C2-98C3-4F90-970B-CFC2B878BAA9}" dt="2021-03-15T12:32:45.460" v="20" actId="47"/>
        <pc:sldMkLst>
          <pc:docMk/>
          <pc:sldMk cId="1895418146" sldId="327"/>
        </pc:sldMkLst>
      </pc:sldChg>
      <pc:sldChg chg="del">
        <pc:chgData name="Weifeng Xu" userId="e7aed605-a3dd-4d5a-a692-a87037af107b" providerId="ADAL" clId="{27FAE7C2-98C3-4F90-970B-CFC2B878BAA9}" dt="2021-03-15T12:32:45.946" v="23" actId="47"/>
        <pc:sldMkLst>
          <pc:docMk/>
          <pc:sldMk cId="1077324671" sldId="328"/>
        </pc:sldMkLst>
      </pc:sldChg>
      <pc:sldChg chg="del">
        <pc:chgData name="Weifeng Xu" userId="e7aed605-a3dd-4d5a-a692-a87037af107b" providerId="ADAL" clId="{27FAE7C2-98C3-4F90-970B-CFC2B878BAA9}" dt="2021-03-15T12:32:45.556" v="21" actId="47"/>
        <pc:sldMkLst>
          <pc:docMk/>
          <pc:sldMk cId="4060086368" sldId="329"/>
        </pc:sldMkLst>
      </pc:sldChg>
      <pc:sldChg chg="del">
        <pc:chgData name="Weifeng Xu" userId="e7aed605-a3dd-4d5a-a692-a87037af107b" providerId="ADAL" clId="{27FAE7C2-98C3-4F90-970B-CFC2B878BAA9}" dt="2021-03-15T12:32:49.385" v="41" actId="47"/>
        <pc:sldMkLst>
          <pc:docMk/>
          <pc:sldMk cId="3192494774" sldId="330"/>
        </pc:sldMkLst>
      </pc:sldChg>
      <pc:sldChg chg="del">
        <pc:chgData name="Weifeng Xu" userId="e7aed605-a3dd-4d5a-a692-a87037af107b" providerId="ADAL" clId="{27FAE7C2-98C3-4F90-970B-CFC2B878BAA9}" dt="2021-03-15T12:32:49.578" v="42" actId="47"/>
        <pc:sldMkLst>
          <pc:docMk/>
          <pc:sldMk cId="2786836983" sldId="331"/>
        </pc:sldMkLst>
      </pc:sldChg>
      <pc:sldChg chg="del">
        <pc:chgData name="Weifeng Xu" userId="e7aed605-a3dd-4d5a-a692-a87037af107b" providerId="ADAL" clId="{27FAE7C2-98C3-4F90-970B-CFC2B878BAA9}" dt="2021-03-15T12:32:49.780" v="43" actId="47"/>
        <pc:sldMkLst>
          <pc:docMk/>
          <pc:sldMk cId="3230497500" sldId="333"/>
        </pc:sldMkLst>
      </pc:sldChg>
    </pc:docChg>
  </pc:docChgLst>
  <pc:docChgLst>
    <pc:chgData name="Weifeng Xu" userId="e7aed605-a3dd-4d5a-a692-a87037af107b" providerId="ADAL" clId="{D2EA55DE-8B87-4F8A-80F1-D0C196067A28}"/>
    <pc:docChg chg="delSld modSld">
      <pc:chgData name="Weifeng Xu" userId="e7aed605-a3dd-4d5a-a692-a87037af107b" providerId="ADAL" clId="{D2EA55DE-8B87-4F8A-80F1-D0C196067A28}" dt="2022-07-20T14:27:33.907" v="30" actId="20577"/>
      <pc:docMkLst>
        <pc:docMk/>
      </pc:docMkLst>
      <pc:sldChg chg="modSp mod">
        <pc:chgData name="Weifeng Xu" userId="e7aed605-a3dd-4d5a-a692-a87037af107b" providerId="ADAL" clId="{D2EA55DE-8B87-4F8A-80F1-D0C196067A28}" dt="2022-07-20T14:27:33.907" v="30" actId="20577"/>
        <pc:sldMkLst>
          <pc:docMk/>
          <pc:sldMk cId="1323245308" sldId="256"/>
        </pc:sldMkLst>
        <pc:spChg chg="mod">
          <ac:chgData name="Weifeng Xu" userId="e7aed605-a3dd-4d5a-a692-a87037af107b" providerId="ADAL" clId="{D2EA55DE-8B87-4F8A-80F1-D0C196067A28}" dt="2022-07-20T14:27:33.907" v="30" actId="20577"/>
          <ac:spMkLst>
            <pc:docMk/>
            <pc:sldMk cId="1323245308" sldId="256"/>
            <ac:spMk id="2" creationId="{B476BAF9-88AC-4600-B511-347782B9C875}"/>
          </ac:spMkLst>
        </pc:spChg>
      </pc:sldChg>
      <pc:sldChg chg="del">
        <pc:chgData name="Weifeng Xu" userId="e7aed605-a3dd-4d5a-a692-a87037af107b" providerId="ADAL" clId="{D2EA55DE-8B87-4F8A-80F1-D0C196067A28}" dt="2022-07-20T14:26:49.385" v="2" actId="47"/>
        <pc:sldMkLst>
          <pc:docMk/>
          <pc:sldMk cId="870868014" sldId="257"/>
        </pc:sldMkLst>
      </pc:sldChg>
      <pc:sldChg chg="del">
        <pc:chgData name="Weifeng Xu" userId="e7aed605-a3dd-4d5a-a692-a87037af107b" providerId="ADAL" clId="{D2EA55DE-8B87-4F8A-80F1-D0C196067A28}" dt="2022-07-20T14:26:47.921" v="0" actId="47"/>
        <pc:sldMkLst>
          <pc:docMk/>
          <pc:sldMk cId="2896575825" sldId="258"/>
        </pc:sldMkLst>
      </pc:sldChg>
      <pc:sldChg chg="del">
        <pc:chgData name="Weifeng Xu" userId="e7aed605-a3dd-4d5a-a692-a87037af107b" providerId="ADAL" clId="{D2EA55DE-8B87-4F8A-80F1-D0C196067A28}" dt="2022-07-20T14:26:48.636" v="1" actId="47"/>
        <pc:sldMkLst>
          <pc:docMk/>
          <pc:sldMk cId="40733756" sldId="259"/>
        </pc:sldMkLst>
      </pc:sldChg>
      <pc:sldChg chg="del">
        <pc:chgData name="Weifeng Xu" userId="e7aed605-a3dd-4d5a-a692-a87037af107b" providerId="ADAL" clId="{D2EA55DE-8B87-4F8A-80F1-D0C196067A28}" dt="2022-07-20T14:26:49.730" v="3" actId="47"/>
        <pc:sldMkLst>
          <pc:docMk/>
          <pc:sldMk cId="1339347841" sldId="260"/>
        </pc:sldMkLst>
      </pc:sldChg>
      <pc:sldChg chg="del">
        <pc:chgData name="Weifeng Xu" userId="e7aed605-a3dd-4d5a-a692-a87037af107b" providerId="ADAL" clId="{D2EA55DE-8B87-4F8A-80F1-D0C196067A28}" dt="2022-07-20T14:26:50.352" v="4" actId="47"/>
        <pc:sldMkLst>
          <pc:docMk/>
          <pc:sldMk cId="1706942394" sldId="261"/>
        </pc:sldMkLst>
      </pc:sldChg>
      <pc:sldChg chg="del">
        <pc:chgData name="Weifeng Xu" userId="e7aed605-a3dd-4d5a-a692-a87037af107b" providerId="ADAL" clId="{D2EA55DE-8B87-4F8A-80F1-D0C196067A28}" dt="2022-07-20T14:26:50.869" v="5" actId="47"/>
        <pc:sldMkLst>
          <pc:docMk/>
          <pc:sldMk cId="842289078" sldId="262"/>
        </pc:sldMkLst>
      </pc:sldChg>
      <pc:sldChg chg="del">
        <pc:chgData name="Weifeng Xu" userId="e7aed605-a3dd-4d5a-a692-a87037af107b" providerId="ADAL" clId="{D2EA55DE-8B87-4F8A-80F1-D0C196067A28}" dt="2022-07-20T14:26:51.373" v="7" actId="47"/>
        <pc:sldMkLst>
          <pc:docMk/>
          <pc:sldMk cId="104950868" sldId="264"/>
        </pc:sldMkLst>
      </pc:sldChg>
      <pc:sldChg chg="del">
        <pc:chgData name="Weifeng Xu" userId="e7aed605-a3dd-4d5a-a692-a87037af107b" providerId="ADAL" clId="{D2EA55DE-8B87-4F8A-80F1-D0C196067A28}" dt="2022-07-20T14:26:51.133" v="6" actId="47"/>
        <pc:sldMkLst>
          <pc:docMk/>
          <pc:sldMk cId="3468833480" sldId="265"/>
        </pc:sldMkLst>
      </pc:sldChg>
      <pc:sldChg chg="del">
        <pc:chgData name="Weifeng Xu" userId="e7aed605-a3dd-4d5a-a692-a87037af107b" providerId="ADAL" clId="{D2EA55DE-8B87-4F8A-80F1-D0C196067A28}" dt="2022-07-20T14:26:51.561" v="8" actId="47"/>
        <pc:sldMkLst>
          <pc:docMk/>
          <pc:sldMk cId="824954207" sldId="267"/>
        </pc:sldMkLst>
      </pc:sldChg>
      <pc:sldChg chg="del">
        <pc:chgData name="Weifeng Xu" userId="e7aed605-a3dd-4d5a-a692-a87037af107b" providerId="ADAL" clId="{D2EA55DE-8B87-4F8A-80F1-D0C196067A28}" dt="2022-07-20T14:26:52.032" v="10" actId="47"/>
        <pc:sldMkLst>
          <pc:docMk/>
          <pc:sldMk cId="493733997" sldId="302"/>
        </pc:sldMkLst>
      </pc:sldChg>
      <pc:sldChg chg="del">
        <pc:chgData name="Weifeng Xu" userId="e7aed605-a3dd-4d5a-a692-a87037af107b" providerId="ADAL" clId="{D2EA55DE-8B87-4F8A-80F1-D0C196067A28}" dt="2022-07-20T14:26:51.788" v="9" actId="47"/>
        <pc:sldMkLst>
          <pc:docMk/>
          <pc:sldMk cId="3237227748" sldId="307"/>
        </pc:sldMkLst>
      </pc:sldChg>
      <pc:sldChg chg="del">
        <pc:chgData name="Weifeng Xu" userId="e7aed605-a3dd-4d5a-a692-a87037af107b" providerId="ADAL" clId="{D2EA55DE-8B87-4F8A-80F1-D0C196067A28}" dt="2022-07-20T14:26:52.329" v="11" actId="47"/>
        <pc:sldMkLst>
          <pc:docMk/>
          <pc:sldMk cId="1577270902" sldId="308"/>
        </pc:sldMkLst>
      </pc:sldChg>
      <pc:sldChg chg="del">
        <pc:chgData name="Weifeng Xu" userId="e7aed605-a3dd-4d5a-a692-a87037af107b" providerId="ADAL" clId="{D2EA55DE-8B87-4F8A-80F1-D0C196067A28}" dt="2022-07-20T14:26:53.413" v="12" actId="47"/>
        <pc:sldMkLst>
          <pc:docMk/>
          <pc:sldMk cId="1809058598" sldId="310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03T23:05:46.1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1 106 196 0 0,'0'0'2856'0'0,"0"-4"-1720"0"0,0 1-368 0 0,8-5-376 0 0,-8-6-436 0 0,17 3-424 0 0,-17-4-432 0 0,16 1-280 0 0,-8-4-168 0 0,0 0-12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03T23:05:48.7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10702 1 432 0 0,'20'4'10161'0'0,"-9"10"-9754"0"0,-1 30 1798 0 0,-6-30-1796 0 0,-3-14-364 0 0,-1 1 0 0 0,1-1 0 0 0,-1 1 1 0 0,0 0-1 0 0,1-1 0 0 0,-1 1 0 0 0,0-1 0 0 0,0 1 0 0 0,0 0 1 0 0,1-1-1 0 0,-1 1 0 0 0,0 0 0 0 0,0-1 0 0 0,0 1 1 0 0,0-1-1 0 0,0 1 0 0 0,0 0 0 0 0,0-1 0 0 0,0 1 0 0 0,0 0 1 0 0,-1-1-1 0 0,1 1 0 0 0,0 0 0 0 0,0-1 0 0 0,0 1 0 0 0,-1-1 1 0 0,1 1-1 0 0,0 0 0 0 0,-1-1 0 0 0,1 1 0 0 0,-1-1 1 0 0,1 1-1 0 0,0-1 0 0 0,-1 0 0 0 0,1 1 0 0 0,-2 0 0 0 0,1 0-31 0 0,0 0-1 0 0,0 0 0 0 0,0 0 0 0 0,1 1 0 0 0,-1-1 1 0 0,0 0-1 0 0,0 0 0 0 0,1 1 0 0 0,-1-1 1 0 0,1 1-1 0 0,-1-1 0 0 0,1 0 0 0 0,0 1 0 0 0,-1-1 1 0 0,1 1-1 0 0,0-1 0 0 0,0 1 0 0 0,0-1 0 0 0,0 1 1 0 0,0-1-1 0 0,1 2 0 0 0,-1-1-7 0 0,0-2-5 0 0,-1 0 10 0 0,0 0 0 0 0,0 1 1 0 0,0-1-1 0 0,0 0 0 0 0,0 1 1 0 0,0-1-1 0 0,0 1 1 0 0,1-1-1 0 0,-1 1 0 0 0,0 0 1 0 0,0-1-1 0 0,1 1 0 0 0,-1 0 1 0 0,0 0-1 0 0,1-1 1 0 0,-1 1-1 0 0,1 0 0 0 0,-1 0 1 0 0,1 0-1 0 0,-1 0 0 0 0,0 1 1 0 0,1 0-7 0 0,-1 1 1 0 0,1-1-1 0 0,-1 0 0 0 0,0 1 1 0 0,0-1-1 0 0,0 0 0 0 0,-1 1 1 0 0,1-1-1 0 0,-1 0 1 0 0,1 0-1 0 0,-1 0 0 0 0,1 0 1 0 0,-4 2-1 0 0,3-2-3 0 0,0 0 1 0 0,0 0-1 0 0,0 0 0 0 0,0 0 0 0 0,1 1 0 0 0,-1-1 1 0 0,1 0-1 0 0,0 1 0 0 0,-1-1 0 0 0,1 1 1 0 0,0-1-1 0 0,0 1 0 0 0,1 0 0 0 0,-1 2 0 0 0,0-2 0 0 0,1-1-1 0 0,-1 1 0 0 0,0-1 0 0 0,1 1 0 0 0,-1-1 0 0 0,0 1 0 0 0,0-1 0 0 0,-1 0 0 0 0,1 0 0 0 0,-3 4 0 0 0,2-4 0 0 0,1 0 0 0 0,0 0-1 0 0,0 0 1 0 0,-1 1 0 0 0,1-1 0 0 0,0 0 0 0 0,1 0 0 0 0,-1 1-1 0 0,0-1 1 0 0,0 4 0 0 0,0-1 14 0 0,0-1 0 0 0,-1 1 0 0 0,1-1 0 0 0,-1 0 0 0 0,0 0 0 0 0,0 0 0 0 0,-1 0 0 0 0,1 0 0 0 0,-1 0 0 0 0,0 0 0 0 0,-3 3 0 0 0,-14 22 226 0 0,13-16-111 0 0,-1-1-1 0 0,-1 0 1 0 0,0 0 0 0 0,0 0 0 0 0,-20 17-1 0 0,1 1-36 0 0,14-17-74 0 0,-15 21-7 0 0,3-1-20 0 0,2-7-3 0 0,-1 6 29 0 0,-1 0 1 0 0,-51 48 0 0 0,55-62-18 0 0,-1-1 1 0 0,-47 26 0 0 0,23-15-11 0 0,-11 9-5 0 0,-2-3 0 0 0,0-2 0 0 0,-2-3 0 0 0,-2-2 0 0 0,-117 31 0 0 0,-457 103 122 0 0,377-95-219 0 0,-60 17 278 0 0,194-51-79 0 0,-2-6 1 0 0,-1-5 0 0 0,-196 6 0 0 0,-260 24 142 0 0,388-25-301 0 0,34-3 30 0 0,-201 3 0 0 0,47-17 166 0 0,-204-7 155 0 0,-457-34 124 0 0,508 34-295 0 0,319-10-54 0 0,-167-30 0 0 0,0-7-44 0 0,-202-41 152 0 0,80 1-265 0 0,-60-15 1018 0 0,362 66-489 0 0,43 11 158 0 0,-93-34 1 0 0,179 53-527 0 0,-260-111 812 0 0,154 62-821 0 0,74 36-45 0 0,0-2 0 0 0,-52-34 0 0 0,55 27-16 0 0,-93-57 235 0 0,49 31-189 0 0,-216-136-49 0 0,287 181 30 0 0,-117-96 212 0 0,55 39 14 0 0,64 57-190 0 0,-1-1 0 0 0,2-1 1 0 0,-1 0-1 0 0,-10-13 0 0 0,19 21-68 0 0,-13-15 446 0 0,8 15-245 0 0,4 12-435 0 0,10 108 32 0 0,8 45 217 0 0,-15-156 3 0 0,0 0 0 0 0,0 0 0 0 0,1 0-1 0 0,0 0 1 0 0,4 9 0 0 0,-4-9-2 0 0,1-1 0 0 0,-1 1 0 0 0,0 0 0 0 0,-1 0 0 0 0,1 9 0 0 0,-2-9 1 0 0,1-1 0 0 0,1 1 0 0 0,-1 0 0 0 0,1-1 0 0 0,4 10 0 0 0,-3-9-1 0 0,-1-1 0 0 0,0 1 1 0 0,0 0-1 0 0,-1 0 0 0 0,1 11 1 0 0,15 64 46 0 0,-17-83-10 0 0,1 0-216 0 0,0-1 26 0 0,0 0 0 0 0,0 1 1 0 0,0-1-1 0 0,1 0 0 0 0,-1 0 1 0 0,0 0-1 0 0,-1 0 0 0 0,1 0 1 0 0,0 0-1 0 0,0 0 0 0 0,0 0 1 0 0,-1 0-1 0 0,1 0 0 0 0,0 0 1 0 0,-1 0-1 0 0,1-1 0 0 0,-1 1 1 0 0,1 0-1 0 0,-1 0 0 0 0,0-1 1 0 0,0 1-1 0 0,1 0 0 0 0,-1-2 1 0 0,7-42-3127 0 0,-6 40 2519 0 0,0-6-49 0 0,2-3-465 0 0,-2 0 0 0 0,1 0-1 0 0,-2-1 1 0 0,0 1 0 0 0,0 0-1 0 0,-1-1 1 0 0,-1 1-1 0 0,-5-19 1 0 0,-8-8-1236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03T23:05:50.1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10 390 496 0 0,'-3'-4'7704'0'0,"-4"-7"-5669"0"0,7 11-2028 0 0,0-1 1 0 0,0 1-1 0 0,0 0 0 0 0,0 0 0 0 0,0-1 0 0 0,0 1 0 0 0,0 0 0 0 0,0 0 0 0 0,0-1 0 0 0,0 1 1 0 0,0 0-1 0 0,0 0 0 0 0,0-1 0 0 0,1 1 0 0 0,-1 0 0 0 0,0 0 0 0 0,0 0 0 0 0,0-1 1 0 0,0 1-1 0 0,0 0 0 0 0,0 0 0 0 0,1 0 0 0 0,-1-1 0 0 0,0 1 0 0 0,8-1 3302 0 0,-8 3-3234 0 0,1 0 1 0 0,-1 0-1 0 0,1 0 0 0 0,0-1 0 0 0,0 1 1 0 0,0 0-1 0 0,0-1 0 0 0,0 1 1 0 0,0 0-1 0 0,0-1 0 0 0,1 1 0 0 0,-1-1 1 0 0,1 0-1 0 0,-1 1 0 0 0,1-1 1 0 0,-1 0-1 0 0,1 0 0 0 0,0 0 1 0 0,0 0-1 0 0,-1 0 0 0 0,1 0 0 0 0,0-1 1 0 0,0 1-1 0 0,0-1 0 0 0,3 1 1 0 0,-1 1 87 0 0,0-1 0 0 0,0 0 0 0 0,0-1 0 0 0,0 1 0 0 0,0-1 0 0 0,0 1 0 0 0,0-1 0 0 0,1 0 0 0 0,-1-1 0 0 0,0 1 0 0 0,0-1 1 0 0,5-1-1 0 0,32-24 3252 0 0,-35 21-3352 0 0,1 0 1 0 0,-1 0 0 0 0,1 1-1 0 0,1-1 1 0 0,-1 2-1 0 0,1-1 1 0 0,-1 1-1 0 0,1 0 1 0 0,0 1 0 0 0,0-1-1 0 0,0 2 1 0 0,12-2-1 0 0,-3 3-58 0 0,0 0 0 0 0,0-1 0 0 0,1-1 0 0 0,29-8 0 0 0,-24 5 24 0 0,22 1 244 0 0,-34 4-278 0 0,-10 0 28 0 0,6 0 214 0 0,-8 0-504 0 0,1-1 0 0 0,-1 1-1 0 0,0 0 1 0 0,0 0 0 0 0,1-1-1 0 0,-1 1 1 0 0,0-1 0 0 0,1 1-1 0 0,-1-1 1 0 0,-4-5-2674 0 0,5 5 2674 0 0,0 0-1 0 0,-1 0 1 0 0,1 1-1 0 0,0-2 1 0 0,-7-35-3903 0 0,4-49-836 0 0,4 7 2016 0 0,6-13 556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3:06:24.4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https://itsfoss.com/content/images/wordpress/2021/12/LGP-30-early-computer-1956.jpg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1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netstat -</a:t>
            </a:r>
            <a:r>
              <a:rPr lang="en-US" dirty="0" err="1"/>
              <a:t>tulpn</a:t>
            </a:r>
            <a:r>
              <a:rPr lang="en-US" dirty="0"/>
              <a:t> | grep LISTEN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94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30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hours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12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TZ=“EST” ls </a:t>
            </a:r>
            <a:r>
              <a:rPr lang="en-US" dirty="0" err="1"/>
              <a:t>bof</a:t>
            </a:r>
            <a:r>
              <a:rPr lang="en-US" dirty="0"/>
              <a:t> -l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65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34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250.png"/><Relationship Id="rId3" Type="http://schemas.openxmlformats.org/officeDocument/2006/relationships/image" Target="../media/image32.png"/><Relationship Id="rId7" Type="http://schemas.openxmlformats.org/officeDocument/2006/relationships/image" Target="../media/image220.png"/><Relationship Id="rId12" Type="http://schemas.openxmlformats.org/officeDocument/2006/relationships/customXml" Target="../ink/ink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11" Type="http://schemas.openxmlformats.org/officeDocument/2006/relationships/image" Target="../media/image240.png"/><Relationship Id="rId5" Type="http://schemas.openxmlformats.org/officeDocument/2006/relationships/image" Target="../media/image34.png"/><Relationship Id="rId10" Type="http://schemas.openxmlformats.org/officeDocument/2006/relationships/customXml" Target="../ink/ink3.xml"/><Relationship Id="rId4" Type="http://schemas.openxmlformats.org/officeDocument/2006/relationships/image" Target="../media/image33.png"/><Relationship Id="rId9" Type="http://schemas.openxmlformats.org/officeDocument/2006/relationships/image" Target="../media/image2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BAF9-88AC-4600-B511-347782B9C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Morris Worm Investigations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D3106-2EE0-40F4-8C0B-042135FF9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4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0209AD-4C9F-AD82-DDDB-1A4CB3348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062" y="2113567"/>
            <a:ext cx="4991533" cy="14250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D3E0BE-77F9-D472-F1AA-4602D47D0461}"/>
              </a:ext>
            </a:extLst>
          </p:cNvPr>
          <p:cNvSpPr txBox="1"/>
          <p:nvPr/>
        </p:nvSpPr>
        <p:spPr>
          <a:xfrm>
            <a:off x="1902062" y="1744235"/>
            <a:ext cx="2733606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dirty="0"/>
              <a:t>Kill a process</a:t>
            </a:r>
          </a:p>
        </p:txBody>
      </p:sp>
    </p:spTree>
    <p:extLst>
      <p:ext uri="{BB962C8B-B14F-4D97-AF65-F5344CB8AC3E}">
        <p14:creationId xmlns:p14="http://schemas.microsoft.com/office/powerpoint/2010/main" val="3578714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95EED0-4772-8A84-F6B4-7E2B774EE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52" y="556011"/>
            <a:ext cx="6111770" cy="5745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667798-BCE1-CF90-DCB9-F2E02F5E1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826" y="2144774"/>
            <a:ext cx="5136325" cy="39551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29DF4C-C5AB-5B08-82BC-B55C0690CB97}"/>
              </a:ext>
            </a:extLst>
          </p:cNvPr>
          <p:cNvSpPr txBox="1"/>
          <p:nvPr/>
        </p:nvSpPr>
        <p:spPr>
          <a:xfrm>
            <a:off x="5813677" y="888728"/>
            <a:ext cx="616968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FF0000"/>
                </a:solidFill>
                <a:effectLst/>
                <a:latin typeface="OCRB" panose="020B0609020202020204" pitchFamily="49" charset="0"/>
              </a:rPr>
              <a:t>ps</a:t>
            </a:r>
            <a:r>
              <a:rPr lang="en-US" b="1" i="0" dirty="0">
                <a:solidFill>
                  <a:srgbClr val="FF0000"/>
                </a:solidFill>
                <a:effectLst/>
                <a:latin typeface="OCRB" panose="020B0609020202020204" pitchFamily="49" charset="0"/>
              </a:rPr>
              <a:t> aux/-aux </a:t>
            </a:r>
            <a:r>
              <a:rPr lang="en-GB" dirty="0"/>
              <a:t>displays the most amount of information a user usually needs to understand the current state of their system’s running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057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68F116-2563-B97E-0B0D-95D3733C3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604" y="1661007"/>
            <a:ext cx="9586791" cy="35359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8B0461-317A-2FDE-BA30-67A868BE3119}"/>
              </a:ext>
            </a:extLst>
          </p:cNvPr>
          <p:cNvSpPr txBox="1"/>
          <p:nvPr/>
        </p:nvSpPr>
        <p:spPr>
          <a:xfrm>
            <a:off x="2107531" y="781870"/>
            <a:ext cx="218373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E6065"/>
                </a:solidFill>
                <a:latin typeface="Source Sans Pro" panose="020B0503030403020204" pitchFamily="34" charset="0"/>
              </a:rPr>
              <a:t>UNIX-style option</a:t>
            </a:r>
            <a:r>
              <a:rPr lang="en-US" dirty="0"/>
              <a:t>: MUST has </a:t>
            </a:r>
            <a:r>
              <a:rPr lang="en-US" sz="2400" b="1" dirty="0">
                <a:solidFill>
                  <a:srgbClr val="FF0000"/>
                </a:solidFill>
              </a:rPr>
              <a:t>-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AF53AD-4951-3029-1F0B-3B8E620325E7}"/>
              </a:ext>
            </a:extLst>
          </p:cNvPr>
          <p:cNvSpPr txBox="1"/>
          <p:nvPr/>
        </p:nvSpPr>
        <p:spPr>
          <a:xfrm>
            <a:off x="4717195" y="781870"/>
            <a:ext cx="29268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5E6065"/>
                </a:solidFill>
                <a:effectLst/>
                <a:latin typeface="Source Sans Pro" panose="020B0503030403020204" pitchFamily="34" charset="0"/>
              </a:rPr>
              <a:t>BSD-style options: </a:t>
            </a:r>
            <a:r>
              <a:rPr lang="en-US" dirty="0" err="1">
                <a:latin typeface="OCRB" panose="020B0609020202020204" pitchFamily="49" charset="0"/>
              </a:rPr>
              <a:t>ps</a:t>
            </a:r>
            <a:r>
              <a:rPr lang="en-US" dirty="0">
                <a:latin typeface="OCRB" panose="020B0609020202020204" pitchFamily="49" charset="0"/>
              </a:rPr>
              <a:t> aux </a:t>
            </a:r>
            <a:r>
              <a:rPr lang="en-US" dirty="0"/>
              <a:t>without </a:t>
            </a:r>
            <a:r>
              <a:rPr lang="en-US" sz="1800" b="1" dirty="0">
                <a:solidFill>
                  <a:srgbClr val="FF0000"/>
                </a:solidFill>
              </a:rPr>
              <a:t>-</a:t>
            </a:r>
            <a:r>
              <a:rPr lang="en-US" dirty="0"/>
              <a:t> 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9B2646-4FD4-8118-15C2-EAAF71331F68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3199397" y="1520534"/>
            <a:ext cx="482266" cy="49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06D30D-7434-F433-9C95-F3B4021F265B}"/>
              </a:ext>
            </a:extLst>
          </p:cNvPr>
          <p:cNvSpPr txBox="1"/>
          <p:nvPr/>
        </p:nvSpPr>
        <p:spPr>
          <a:xfrm>
            <a:off x="5540543" y="5706798"/>
            <a:ext cx="177465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sate information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2C462A-B988-4934-E83F-D01BCE990477}"/>
              </a:ext>
            </a:extLst>
          </p:cNvPr>
          <p:cNvCxnSpPr>
            <a:cxnSpLocks/>
            <a:stCxn id="11" idx="0"/>
            <a:endCxn id="3" idx="2"/>
          </p:cNvCxnSpPr>
          <p:nvPr/>
        </p:nvCxnSpPr>
        <p:spPr>
          <a:xfrm flipH="1" flipV="1">
            <a:off x="6096000" y="5196993"/>
            <a:ext cx="331872" cy="509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301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5C460F-56BB-A17B-9F04-1F9528C0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Analyze</a:t>
            </a:r>
            <a:r>
              <a:rPr lang="en-GB" dirty="0"/>
              <a:t> network ports used by </a:t>
            </a:r>
            <a:r>
              <a:rPr lang="en-US" dirty="0"/>
              <a:t>Morris Worm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F13C6C-45F4-C757-8B79-9A8E8D32D0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4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C73066-5719-D6E0-F846-5BD60573D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079" y="0"/>
            <a:ext cx="97798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76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A695F2-870F-964C-2BD2-5BF2907DF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193" y="355823"/>
            <a:ext cx="7178662" cy="48619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72A1EC-D070-33F0-4C0A-20430FA7F9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77"/>
          <a:stretch/>
        </p:blipFill>
        <p:spPr>
          <a:xfrm>
            <a:off x="1182194" y="5454071"/>
            <a:ext cx="7178662" cy="10211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1C1D4B-D498-65AF-B6D7-0843007D004E}"/>
              </a:ext>
            </a:extLst>
          </p:cNvPr>
          <p:cNvSpPr txBox="1"/>
          <p:nvPr/>
        </p:nvSpPr>
        <p:spPr>
          <a:xfrm>
            <a:off x="8963025" y="1685925"/>
            <a:ext cx="182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worm.py </a:t>
            </a:r>
            <a:r>
              <a:rPr lang="en-US" dirty="0"/>
              <a:t>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2868F1-C02F-4D62-9DA3-DE837B601586}"/>
              </a:ext>
            </a:extLst>
          </p:cNvPr>
          <p:cNvSpPr txBox="1"/>
          <p:nvPr/>
        </p:nvSpPr>
        <p:spPr>
          <a:xfrm>
            <a:off x="8763000" y="5454071"/>
            <a:ext cx="2197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listening to port 9999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EAB93D-6235-E491-1766-A4C8E7C1ECDB}"/>
              </a:ext>
            </a:extLst>
          </p:cNvPr>
          <p:cNvSpPr txBox="1"/>
          <p:nvPr/>
        </p:nvSpPr>
        <p:spPr>
          <a:xfrm flipH="1">
            <a:off x="1182193" y="0"/>
            <a:ext cx="310988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Check processes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09A4352-161F-A2B0-0AFF-0CB962704353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6978316" y="1868905"/>
            <a:ext cx="1984709" cy="1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7E0FC3-4DD7-77E1-F1E2-9C904488D0AF}"/>
              </a:ext>
            </a:extLst>
          </p:cNvPr>
          <p:cNvCxnSpPr>
            <a:stCxn id="7" idx="1"/>
          </p:cNvCxnSpPr>
          <p:nvPr/>
        </p:nvCxnSpPr>
        <p:spPr>
          <a:xfrm flipH="1">
            <a:off x="8360855" y="5638737"/>
            <a:ext cx="402145" cy="80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2AB511-C45D-67EE-80FB-1F0C24AAE108}"/>
              </a:ext>
            </a:extLst>
          </p:cNvPr>
          <p:cNvSpPr txBox="1"/>
          <p:nvPr/>
        </p:nvSpPr>
        <p:spPr>
          <a:xfrm>
            <a:off x="8763000" y="273444"/>
            <a:ext cx="298504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OCRB" panose="020B0609020202020204" pitchFamily="49" charset="0"/>
              </a:rPr>
              <a:t>s</a:t>
            </a:r>
            <a:r>
              <a:rPr lang="en-GB" dirty="0"/>
              <a:t>: a session leader (i.e., the root process). </a:t>
            </a:r>
          </a:p>
          <a:p>
            <a:r>
              <a:rPr lang="en-GB" b="1" dirty="0">
                <a:solidFill>
                  <a:srgbClr val="FF0000"/>
                </a:solidFill>
                <a:latin typeface="OCRB" panose="020B0609020202020204" pitchFamily="49" charset="0"/>
              </a:rPr>
              <a:t>S</a:t>
            </a:r>
            <a:r>
              <a:rPr lang="en-GB" dirty="0"/>
              <a:t>:  an interruptible sleep state, and is waiting for some event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EA2B36-11DD-1077-93D3-A2AB31297FD2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788568" y="1012108"/>
            <a:ext cx="3974432" cy="22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237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28B884-C865-B179-DB74-C783E4865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708" y="700803"/>
            <a:ext cx="8458933" cy="54563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3B7AA0-0F6A-8FFC-949A-DAB9F8B6E0C7}"/>
              </a:ext>
            </a:extLst>
          </p:cNvPr>
          <p:cNvSpPr txBox="1"/>
          <p:nvPr/>
        </p:nvSpPr>
        <p:spPr>
          <a:xfrm flipH="1">
            <a:off x="1742708" y="331471"/>
            <a:ext cx="310988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Another machine</a:t>
            </a:r>
          </a:p>
        </p:txBody>
      </p:sp>
    </p:spTree>
    <p:extLst>
      <p:ext uri="{BB962C8B-B14F-4D97-AF65-F5344CB8AC3E}">
        <p14:creationId xmlns:p14="http://schemas.microsoft.com/office/powerpoint/2010/main" val="2839709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6D4BB-914B-B91F-83B4-0A5794C6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worm running 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BF53E-5015-A899-3DF5-F13019EDA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12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D7618D-B25E-0AB6-2FD9-593A2131D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812" y="1704589"/>
            <a:ext cx="9869955" cy="26102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893021-AB7C-4932-D1C1-B10AB7CE776F}"/>
              </a:ext>
            </a:extLst>
          </p:cNvPr>
          <p:cNvSpPr txBox="1"/>
          <p:nvPr/>
        </p:nvSpPr>
        <p:spPr>
          <a:xfrm>
            <a:off x="7694474" y="4644189"/>
            <a:ext cx="2748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Britannic Bold" panose="020B0903060703020204" pitchFamily="34" charset="0"/>
              </a:rPr>
              <a:t>nc</a:t>
            </a:r>
            <a:r>
              <a:rPr lang="en-US" dirty="0">
                <a:latin typeface="Britannic Bold" panose="020B0903060703020204" pitchFamily="34" charset="0"/>
              </a:rPr>
              <a:t> </a:t>
            </a:r>
            <a:r>
              <a:rPr lang="en-US" dirty="0"/>
              <a:t>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listen to port 9999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2D365D-9F85-E7C1-ADFC-21080F103529}"/>
              </a:ext>
            </a:extLst>
          </p:cNvPr>
          <p:cNvCxnSpPr/>
          <p:nvPr/>
        </p:nvCxnSpPr>
        <p:spPr>
          <a:xfrm flipH="1">
            <a:off x="8085221" y="3601453"/>
            <a:ext cx="505326" cy="10427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5FB979D-691F-4D6B-DE94-07D68B63E851}"/>
              </a:ext>
            </a:extLst>
          </p:cNvPr>
          <p:cNvSpPr txBox="1"/>
          <p:nvPr/>
        </p:nvSpPr>
        <p:spPr>
          <a:xfrm flipH="1">
            <a:off x="964811" y="1335257"/>
            <a:ext cx="271685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What ports are listening?</a:t>
            </a:r>
          </a:p>
        </p:txBody>
      </p:sp>
    </p:spTree>
    <p:extLst>
      <p:ext uri="{BB962C8B-B14F-4D97-AF65-F5344CB8AC3E}">
        <p14:creationId xmlns:p14="http://schemas.microsoft.com/office/powerpoint/2010/main" val="2170693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9C957-31D1-8BE7-8F62-5D4007AE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timeline with file timestamps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1E564-23F0-3656-FC22-8BF6B1C429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0FF8-DEB6-931A-5E1F-C4A02889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554A3-5995-2F3A-B024-D0D4F2E4D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and process</a:t>
            </a:r>
          </a:p>
          <a:p>
            <a:r>
              <a:rPr lang="en-US" dirty="0"/>
              <a:t>Analyze network ports used by Morris Worm</a:t>
            </a:r>
          </a:p>
          <a:p>
            <a:r>
              <a:rPr lang="en-US" dirty="0"/>
              <a:t>Analyze worm running processes</a:t>
            </a:r>
          </a:p>
          <a:p>
            <a:r>
              <a:rPr lang="en-GB" dirty="0"/>
              <a:t>Create a timeline with file timestamps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49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3458A4D-DC81-A9C5-FA11-36A6450CD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217" y="4562794"/>
            <a:ext cx="5780178" cy="12049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8CE460-2E24-8F55-E77F-81FB40C64AF2}"/>
              </a:ext>
            </a:extLst>
          </p:cNvPr>
          <p:cNvSpPr txBox="1"/>
          <p:nvPr/>
        </p:nvSpPr>
        <p:spPr>
          <a:xfrm flipH="1">
            <a:off x="1088563" y="4545773"/>
            <a:ext cx="185665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Check time zone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D3E864-0B8C-72D1-4E3B-E1543DA43A99}"/>
              </a:ext>
            </a:extLst>
          </p:cNvPr>
          <p:cNvSpPr txBox="1"/>
          <p:nvPr/>
        </p:nvSpPr>
        <p:spPr>
          <a:xfrm flipH="1">
            <a:off x="1088563" y="886872"/>
            <a:ext cx="1856654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Check attack files hash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86547C-D5EF-A2D1-EF44-1DD2FEEAEA10}"/>
              </a:ext>
            </a:extLst>
          </p:cNvPr>
          <p:cNvSpPr txBox="1"/>
          <p:nvPr/>
        </p:nvSpPr>
        <p:spPr>
          <a:xfrm>
            <a:off x="8045043" y="5114678"/>
            <a:ext cx="35419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The investigation date/EDT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FEE242-7FE5-398B-2B1E-959B68A53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217" y="886872"/>
            <a:ext cx="5941477" cy="280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28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89C0E13-9499-81FE-3214-1F3678EEC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440061"/>
              </p:ext>
            </p:extLst>
          </p:nvPr>
        </p:nvGraphicFramePr>
        <p:xfrm>
          <a:off x="1674520" y="3429000"/>
          <a:ext cx="884296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592">
                  <a:extLst>
                    <a:ext uri="{9D8B030D-6E8A-4147-A177-3AD203B41FA5}">
                      <a16:colId xmlns:a16="http://schemas.microsoft.com/office/drawing/2014/main" val="2883327960"/>
                    </a:ext>
                  </a:extLst>
                </a:gridCol>
                <a:gridCol w="1768592">
                  <a:extLst>
                    <a:ext uri="{9D8B030D-6E8A-4147-A177-3AD203B41FA5}">
                      <a16:colId xmlns:a16="http://schemas.microsoft.com/office/drawing/2014/main" val="1577439552"/>
                    </a:ext>
                  </a:extLst>
                </a:gridCol>
                <a:gridCol w="1768592">
                  <a:extLst>
                    <a:ext uri="{9D8B030D-6E8A-4147-A177-3AD203B41FA5}">
                      <a16:colId xmlns:a16="http://schemas.microsoft.com/office/drawing/2014/main" val="156417056"/>
                    </a:ext>
                  </a:extLst>
                </a:gridCol>
                <a:gridCol w="1768592">
                  <a:extLst>
                    <a:ext uri="{9D8B030D-6E8A-4147-A177-3AD203B41FA5}">
                      <a16:colId xmlns:a16="http://schemas.microsoft.com/office/drawing/2014/main" val="1053609467"/>
                    </a:ext>
                  </a:extLst>
                </a:gridCol>
                <a:gridCol w="1768592">
                  <a:extLst>
                    <a:ext uri="{9D8B030D-6E8A-4147-A177-3AD203B41FA5}">
                      <a16:colId xmlns:a16="http://schemas.microsoft.com/office/drawing/2014/main" val="2500946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Contents are Modified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Metadata is Modified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Accessed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 to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029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Britannic Bold" panose="020B0903060703020204" pitchFamily="34" charset="0"/>
                        </a:rPr>
                        <a:t>mtime</a:t>
                      </a:r>
                      <a:endParaRPr lang="en-US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ritannic Bold" panose="020B0903060703020204" pitchFamily="34" charset="0"/>
                          <a:ea typeface="+mn-ea"/>
                          <a:cs typeface="+mn-cs"/>
                        </a:rPr>
                        <a:t>ls -l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ritannic Bold" panose="020B0903060703020204" pitchFamily="34" charset="0"/>
                          <a:ea typeface="+mn-ea"/>
                          <a:cs typeface="+mn-cs"/>
                        </a:rPr>
                        <a:t> stat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3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Britannic Bold" panose="020B0903060703020204" pitchFamily="34" charset="0"/>
                        </a:rPr>
                        <a:t>ctime</a:t>
                      </a:r>
                      <a:endParaRPr lang="en-US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ritannic Bold" panose="020B0903060703020204" pitchFamily="34" charset="0"/>
                          <a:ea typeface="+mn-ea"/>
                          <a:cs typeface="+mn-cs"/>
                        </a:rPr>
                        <a:t>ls -cl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ritannic Bold" panose="020B0903060703020204" pitchFamily="34" charset="0"/>
                          <a:ea typeface="+mn-ea"/>
                          <a:cs typeface="+mn-cs"/>
                        </a:rPr>
                        <a:t> stat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92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Britannic Bold" panose="020B0903060703020204" pitchFamily="34" charset="0"/>
                        </a:rPr>
                        <a:t>atime</a:t>
                      </a:r>
                      <a:endParaRPr lang="en-US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ritannic Bold" panose="020B0903060703020204" pitchFamily="34" charset="0"/>
                          <a:ea typeface="+mn-ea"/>
                          <a:cs typeface="+mn-cs"/>
                        </a:rPr>
                        <a:t>ls -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Britannic Bold" panose="020B0903060703020204" pitchFamily="34" charset="0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ritannic Bold" panose="020B09030607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ritannic Bold" panose="020B0903060703020204" pitchFamily="34" charset="0"/>
                          <a:ea typeface="+mn-ea"/>
                          <a:cs typeface="+mn-cs"/>
                        </a:rPr>
                        <a:t> stat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51400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E4818B4-17EA-AC73-A97A-A84BE2A51652}"/>
              </a:ext>
            </a:extLst>
          </p:cNvPr>
          <p:cNvSpPr txBox="1"/>
          <p:nvPr/>
        </p:nvSpPr>
        <p:spPr>
          <a:xfrm>
            <a:off x="8948956" y="2714131"/>
            <a:ext cx="17553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Changes  </a:t>
            </a:r>
            <a:r>
              <a:rPr lang="en-US" sz="2800" b="1" dirty="0">
                <a:solidFill>
                  <a:srgbClr val="FF0000"/>
                </a:solidFill>
              </a:rPr>
              <a:t>C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D97ACA-EFDD-49AC-183D-74C22C17F413}"/>
              </a:ext>
            </a:extLst>
          </p:cNvPr>
          <p:cNvCxnSpPr>
            <a:cxnSpLocks/>
          </p:cNvCxnSpPr>
          <p:nvPr/>
        </p:nvCxnSpPr>
        <p:spPr>
          <a:xfrm flipH="1">
            <a:off x="3707934" y="2522482"/>
            <a:ext cx="2237059" cy="16971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B89C1E3-7EFD-9190-DC55-4A1EE965B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520" y="1275938"/>
            <a:ext cx="7371944" cy="1246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D62741-B278-8851-8FB6-72A25CA93F30}"/>
              </a:ext>
            </a:extLst>
          </p:cNvPr>
          <p:cNvSpPr txBox="1"/>
          <p:nvPr/>
        </p:nvSpPr>
        <p:spPr>
          <a:xfrm flipH="1">
            <a:off x="1674519" y="899623"/>
            <a:ext cx="2520491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Check time stamps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5A1A55-B9A2-D910-30D0-9C90B8C14E53}"/>
              </a:ext>
            </a:extLst>
          </p:cNvPr>
          <p:cNvSpPr txBox="1"/>
          <p:nvPr/>
        </p:nvSpPr>
        <p:spPr>
          <a:xfrm>
            <a:off x="1674519" y="5678905"/>
            <a:ext cx="638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changes of </a:t>
            </a:r>
            <a:r>
              <a:rPr lang="en-US" dirty="0" err="1">
                <a:solidFill>
                  <a:schemeClr val="dk1"/>
                </a:solidFill>
                <a:latin typeface="Britannic Bold" panose="020B0903060703020204" pitchFamily="34" charset="0"/>
              </a:rPr>
              <a:t>mtime</a:t>
            </a:r>
            <a:r>
              <a:rPr lang="en-US" dirty="0"/>
              <a:t> may change </a:t>
            </a:r>
            <a:r>
              <a:rPr lang="en-US" dirty="0" err="1">
                <a:solidFill>
                  <a:schemeClr val="dk1"/>
                </a:solidFill>
                <a:latin typeface="Britannic Bold" panose="020B0903060703020204" pitchFamily="34" charset="0"/>
              </a:rPr>
              <a:t>ctime</a:t>
            </a:r>
            <a:r>
              <a:rPr lang="en-US" dirty="0"/>
              <a:t> and </a:t>
            </a:r>
            <a:r>
              <a:rPr lang="en-US" dirty="0" err="1">
                <a:solidFill>
                  <a:schemeClr val="dk1"/>
                </a:solidFill>
                <a:latin typeface="Britannic Bold" panose="020B0903060703020204" pitchFamily="34" charset="0"/>
              </a:rPr>
              <a:t>atime</a:t>
            </a:r>
            <a:r>
              <a:rPr lang="en-US" dirty="0"/>
              <a:t> as well. </a:t>
            </a:r>
          </a:p>
        </p:txBody>
      </p:sp>
    </p:spTree>
    <p:extLst>
      <p:ext uri="{BB962C8B-B14F-4D97-AF65-F5344CB8AC3E}">
        <p14:creationId xmlns:p14="http://schemas.microsoft.com/office/powerpoint/2010/main" val="4244520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82CFA3-7640-A7EF-5016-DB5AEEA26A11}"/>
              </a:ext>
            </a:extLst>
          </p:cNvPr>
          <p:cNvSpPr txBox="1"/>
          <p:nvPr/>
        </p:nvSpPr>
        <p:spPr>
          <a:xfrm>
            <a:off x="1433315" y="4669679"/>
            <a:ext cx="4765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worm.py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user changed content on 2022-8-3 08:09:23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Accessed on 55 second later (e.g., read file)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D6998A-A03B-AB38-5374-28B8A5EB3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315" y="1333318"/>
            <a:ext cx="8368964" cy="23923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05BD01-F12D-C48D-5786-70AB35DD3134}"/>
              </a:ext>
            </a:extLst>
          </p:cNvPr>
          <p:cNvSpPr txBox="1"/>
          <p:nvPr/>
        </p:nvSpPr>
        <p:spPr>
          <a:xfrm flipH="1">
            <a:off x="1433314" y="963986"/>
            <a:ext cx="3908706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Check time stamps of </a:t>
            </a:r>
            <a:r>
              <a:rPr lang="en-US" dirty="0">
                <a:latin typeface="Britannic Bold" panose="020B0903060703020204" pitchFamily="34" charset="0"/>
              </a:rPr>
              <a:t>worm.py</a:t>
            </a:r>
          </a:p>
        </p:txBody>
      </p:sp>
    </p:spTree>
    <p:extLst>
      <p:ext uri="{BB962C8B-B14F-4D97-AF65-F5344CB8AC3E}">
        <p14:creationId xmlns:p14="http://schemas.microsoft.com/office/powerpoint/2010/main" val="623259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610CD955-7B05-28CC-EA62-13E0D8743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511" y="810399"/>
            <a:ext cx="8731723" cy="23781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73E046-7769-374B-F7C9-3B243A9732BE}"/>
              </a:ext>
            </a:extLst>
          </p:cNvPr>
          <p:cNvSpPr txBox="1"/>
          <p:nvPr/>
        </p:nvSpPr>
        <p:spPr>
          <a:xfrm>
            <a:off x="1415941" y="3479661"/>
            <a:ext cx="3490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Britannic Bold" panose="020B0903060703020204" pitchFamily="34" charset="0"/>
              </a:rPr>
              <a:t>badfile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on 2022-08-03 08:18:15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8E0FF3-BD59-A2A6-C195-60A40C2EB8DA}"/>
              </a:ext>
            </a:extLst>
          </p:cNvPr>
          <p:cNvCxnSpPr>
            <a:cxnSpLocks/>
          </p:cNvCxnSpPr>
          <p:nvPr/>
        </p:nvCxnSpPr>
        <p:spPr>
          <a:xfrm>
            <a:off x="1410511" y="5694928"/>
            <a:ext cx="726227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BE30C84-FE2E-F4BB-A819-5BDE97E05B4D}"/>
              </a:ext>
            </a:extLst>
          </p:cNvPr>
          <p:cNvSpPr txBox="1"/>
          <p:nvPr/>
        </p:nvSpPr>
        <p:spPr>
          <a:xfrm>
            <a:off x="1630750" y="5833110"/>
            <a:ext cx="2439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2022-8-3 08:09:23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83752F8-EF96-64DA-EEEE-06FA37EA21F2}"/>
              </a:ext>
            </a:extLst>
          </p:cNvPr>
          <p:cNvSpPr/>
          <p:nvPr/>
        </p:nvSpPr>
        <p:spPr>
          <a:xfrm>
            <a:off x="2459187" y="5573159"/>
            <a:ext cx="260059" cy="310393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CC38F5-EA49-DF18-98F4-11C0F6796CA1}"/>
              </a:ext>
            </a:extLst>
          </p:cNvPr>
          <p:cNvSpPr txBox="1"/>
          <p:nvPr/>
        </p:nvSpPr>
        <p:spPr>
          <a:xfrm>
            <a:off x="3969029" y="5819495"/>
            <a:ext cx="1447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08:10:18AM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0BC578BC-AC05-DF2B-BDC1-06BB8B2D59CA}"/>
              </a:ext>
            </a:extLst>
          </p:cNvPr>
          <p:cNvSpPr/>
          <p:nvPr/>
        </p:nvSpPr>
        <p:spPr>
          <a:xfrm>
            <a:off x="4401032" y="5559544"/>
            <a:ext cx="260059" cy="310393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5E4C58-40CA-B448-7C71-86070B2A3BC8}"/>
              </a:ext>
            </a:extLst>
          </p:cNvPr>
          <p:cNvSpPr txBox="1"/>
          <p:nvPr/>
        </p:nvSpPr>
        <p:spPr>
          <a:xfrm>
            <a:off x="3576072" y="4812937"/>
            <a:ext cx="18202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Britannic Bold" panose="020B0903060703020204" pitchFamily="34" charset="0"/>
              </a:rPr>
              <a:t>worm.py </a:t>
            </a:r>
            <a:r>
              <a:rPr lang="en-US" dirty="0">
                <a:solidFill>
                  <a:srgbClr val="7030A0"/>
                </a:solidFill>
              </a:rPr>
              <a:t>was read</a:t>
            </a:r>
            <a:endParaRPr lang="en-US" u="sng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D6201-065C-DD0D-72F2-4DBA0D075A1E}"/>
              </a:ext>
            </a:extLst>
          </p:cNvPr>
          <p:cNvSpPr txBox="1"/>
          <p:nvPr/>
        </p:nvSpPr>
        <p:spPr>
          <a:xfrm>
            <a:off x="7314084" y="5820655"/>
            <a:ext cx="1490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08:18:15AM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EDE1AB31-7039-2E0C-A9A6-D2568562CDF2}"/>
              </a:ext>
            </a:extLst>
          </p:cNvPr>
          <p:cNvSpPr/>
          <p:nvPr/>
        </p:nvSpPr>
        <p:spPr>
          <a:xfrm>
            <a:off x="7608242" y="5560704"/>
            <a:ext cx="260059" cy="310393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EB751A-41C5-4038-28C3-ACF8F2F8F797}"/>
              </a:ext>
            </a:extLst>
          </p:cNvPr>
          <p:cNvSpPr txBox="1"/>
          <p:nvPr/>
        </p:nvSpPr>
        <p:spPr>
          <a:xfrm>
            <a:off x="2072459" y="4703510"/>
            <a:ext cx="1142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Britannic Bold" panose="020B0903060703020204" pitchFamily="34" charset="0"/>
              </a:rPr>
              <a:t>worm.py </a:t>
            </a:r>
            <a:r>
              <a:rPr lang="en-US" dirty="0">
                <a:solidFill>
                  <a:srgbClr val="7030A0"/>
                </a:solidFill>
              </a:rPr>
              <a:t>last time </a:t>
            </a:r>
            <a:r>
              <a:rPr lang="en-US" u="sng" dirty="0">
                <a:solidFill>
                  <a:srgbClr val="7030A0"/>
                </a:solidFill>
              </a:rPr>
              <a:t>modified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2980CB-2C45-C8E2-860C-303345F18959}"/>
              </a:ext>
            </a:extLst>
          </p:cNvPr>
          <p:cNvSpPr txBox="1"/>
          <p:nvPr/>
        </p:nvSpPr>
        <p:spPr>
          <a:xfrm>
            <a:off x="7076558" y="4796967"/>
            <a:ext cx="172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Britannic Bold" panose="020B0903060703020204" pitchFamily="34" charset="0"/>
              </a:rPr>
              <a:t>worm</a:t>
            </a:r>
            <a:r>
              <a:rPr lang="en-US" dirty="0">
                <a:solidFill>
                  <a:srgbClr val="7030A0"/>
                </a:solidFill>
              </a:rPr>
              <a:t>.py was </a:t>
            </a:r>
            <a:r>
              <a:rPr lang="en-US" u="sng" dirty="0">
                <a:solidFill>
                  <a:srgbClr val="7030A0"/>
                </a:solidFill>
              </a:rPr>
              <a:t>executed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2A2940-8EB2-2E63-7528-83809CB37CB8}"/>
              </a:ext>
            </a:extLst>
          </p:cNvPr>
          <p:cNvSpPr txBox="1"/>
          <p:nvPr/>
        </p:nvSpPr>
        <p:spPr>
          <a:xfrm>
            <a:off x="8167077" y="3941326"/>
            <a:ext cx="287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</a:t>
            </a:r>
            <a:r>
              <a:rPr lang="en-US" dirty="0" err="1">
                <a:solidFill>
                  <a:srgbClr val="7030A0"/>
                </a:solidFill>
                <a:latin typeface="Britannic Bold" panose="020B0903060703020204" pitchFamily="34" charset="0"/>
              </a:rPr>
              <a:t>badfile</a:t>
            </a:r>
            <a:r>
              <a:rPr lang="en-US" dirty="0"/>
              <a:t> was created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493810-6233-8CAB-B666-133890772231}"/>
              </a:ext>
            </a:extLst>
          </p:cNvPr>
          <p:cNvCxnSpPr>
            <a:endCxn id="13" idx="1"/>
          </p:cNvCxnSpPr>
          <p:nvPr/>
        </p:nvCxnSpPr>
        <p:spPr>
          <a:xfrm>
            <a:off x="4618892" y="2969846"/>
            <a:ext cx="3027435" cy="2636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2F89AFA-9026-C8C7-A428-FB5C20F87376}"/>
              </a:ext>
            </a:extLst>
          </p:cNvPr>
          <p:cNvSpPr txBox="1"/>
          <p:nvPr/>
        </p:nvSpPr>
        <p:spPr>
          <a:xfrm flipH="1">
            <a:off x="1410511" y="424138"/>
            <a:ext cx="3908706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Check time stamps of </a:t>
            </a:r>
            <a:r>
              <a:rPr lang="en-US" dirty="0" err="1">
                <a:latin typeface="Britannic Bold" panose="020B0903060703020204" pitchFamily="34" charset="0"/>
              </a:rPr>
              <a:t>badfile</a:t>
            </a:r>
            <a:endParaRPr lang="en-US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652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A08EDF-4737-4F8D-D913-D8B8F8561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825" y="38233"/>
            <a:ext cx="7935901" cy="68197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A4699E-E8C3-2E23-EDA0-A08849644ADC}"/>
              </a:ext>
            </a:extLst>
          </p:cNvPr>
          <p:cNvSpPr txBox="1"/>
          <p:nvPr/>
        </p:nvSpPr>
        <p:spPr>
          <a:xfrm>
            <a:off x="3455148" y="2453448"/>
            <a:ext cx="4670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The server time is incorrect! One hour late.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B33BF1-A889-87B8-9CF2-05215075B20A}"/>
              </a:ext>
            </a:extLst>
          </p:cNvPr>
          <p:cNvCxnSpPr/>
          <p:nvPr/>
        </p:nvCxnSpPr>
        <p:spPr>
          <a:xfrm>
            <a:off x="3212123" y="836246"/>
            <a:ext cx="1805354" cy="1688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06E5E8-BF5E-8485-F89D-D8502D1DCCDC}"/>
              </a:ext>
            </a:extLst>
          </p:cNvPr>
          <p:cNvCxnSpPr/>
          <p:nvPr/>
        </p:nvCxnSpPr>
        <p:spPr>
          <a:xfrm>
            <a:off x="3188677" y="890954"/>
            <a:ext cx="5361354" cy="550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208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21EF662-7805-7FA2-F2E9-4023003F0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621" y="926839"/>
            <a:ext cx="8720098" cy="21914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76780D-E312-9B81-F0FC-7E029C6F4D9E}"/>
              </a:ext>
            </a:extLst>
          </p:cNvPr>
          <p:cNvSpPr txBox="1"/>
          <p:nvPr/>
        </p:nvSpPr>
        <p:spPr>
          <a:xfrm>
            <a:off x="7428868" y="2537405"/>
            <a:ext cx="216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remember +1 hour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FDA7694-A291-1EE4-7BC3-5F0FD6168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329" y="3293406"/>
            <a:ext cx="6543109" cy="136614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3E37272-B29E-89A3-068D-D84D413C67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5620" y="4943839"/>
            <a:ext cx="6548453" cy="136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78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BADA5CD-DC00-E123-601B-DC886EDC8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911" y="2361619"/>
            <a:ext cx="2243260" cy="1110036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9343F2F-F3E9-E935-098D-BEF3E70F5350}"/>
              </a:ext>
            </a:extLst>
          </p:cNvPr>
          <p:cNvCxnSpPr>
            <a:cxnSpLocks/>
          </p:cNvCxnSpPr>
          <p:nvPr/>
        </p:nvCxnSpPr>
        <p:spPr>
          <a:xfrm>
            <a:off x="364142" y="4512948"/>
            <a:ext cx="10969137" cy="394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B68928-22AD-B1CF-CBC1-6A3229C40A57}"/>
              </a:ext>
            </a:extLst>
          </p:cNvPr>
          <p:cNvSpPr txBox="1"/>
          <p:nvPr/>
        </p:nvSpPr>
        <p:spPr>
          <a:xfrm>
            <a:off x="187516" y="4650020"/>
            <a:ext cx="2439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2022-8-3 08:09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1EB6E96-F778-11FA-EDBD-EFB08CFCFFE1}"/>
              </a:ext>
            </a:extLst>
          </p:cNvPr>
          <p:cNvSpPr/>
          <p:nvPr/>
        </p:nvSpPr>
        <p:spPr>
          <a:xfrm>
            <a:off x="892066" y="4374833"/>
            <a:ext cx="260059" cy="310393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A548B7-F131-4AE1-F5F4-9ABF36451BEF}"/>
              </a:ext>
            </a:extLst>
          </p:cNvPr>
          <p:cNvSpPr txBox="1"/>
          <p:nvPr/>
        </p:nvSpPr>
        <p:spPr>
          <a:xfrm>
            <a:off x="2103868" y="4633607"/>
            <a:ext cx="1447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08:10AM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91CF046-5689-7F84-6650-0CA549E0BE0C}"/>
              </a:ext>
            </a:extLst>
          </p:cNvPr>
          <p:cNvSpPr/>
          <p:nvPr/>
        </p:nvSpPr>
        <p:spPr>
          <a:xfrm>
            <a:off x="2535871" y="4373656"/>
            <a:ext cx="260059" cy="310393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4F8B9C-98A6-C818-1F28-2F46FB1E9996}"/>
              </a:ext>
            </a:extLst>
          </p:cNvPr>
          <p:cNvSpPr txBox="1"/>
          <p:nvPr/>
        </p:nvSpPr>
        <p:spPr>
          <a:xfrm>
            <a:off x="1710911" y="3627049"/>
            <a:ext cx="18202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Britannic Bold" panose="020B0903060703020204" pitchFamily="34" charset="0"/>
              </a:rPr>
              <a:t>worm.py </a:t>
            </a:r>
            <a:r>
              <a:rPr lang="en-US" dirty="0">
                <a:solidFill>
                  <a:srgbClr val="7030A0"/>
                </a:solidFill>
              </a:rPr>
              <a:t>was </a:t>
            </a:r>
            <a:r>
              <a:rPr lang="en-US" u="sng" dirty="0">
                <a:solidFill>
                  <a:srgbClr val="7030A0"/>
                </a:solidFill>
              </a:rPr>
              <a:t>read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ED88ACA-EC06-B059-D694-3DB53F0C05C1}"/>
              </a:ext>
            </a:extLst>
          </p:cNvPr>
          <p:cNvSpPr/>
          <p:nvPr/>
        </p:nvSpPr>
        <p:spPr>
          <a:xfrm>
            <a:off x="5923355" y="4400846"/>
            <a:ext cx="260059" cy="310393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F19AEB-EB7F-5146-6429-40E7D9C3B7B8}"/>
              </a:ext>
            </a:extLst>
          </p:cNvPr>
          <p:cNvSpPr txBox="1"/>
          <p:nvPr/>
        </p:nvSpPr>
        <p:spPr>
          <a:xfrm>
            <a:off x="298794" y="3505184"/>
            <a:ext cx="16512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Britannic Bold" panose="020B0903060703020204" pitchFamily="34" charset="0"/>
              </a:rPr>
              <a:t>worm.py </a:t>
            </a:r>
            <a:r>
              <a:rPr lang="en-US" dirty="0">
                <a:solidFill>
                  <a:srgbClr val="7030A0"/>
                </a:solidFill>
              </a:rPr>
              <a:t>(the last time) was </a:t>
            </a:r>
            <a:r>
              <a:rPr lang="en-US" u="sng" dirty="0">
                <a:solidFill>
                  <a:srgbClr val="7030A0"/>
                </a:solidFill>
              </a:rPr>
              <a:t>modified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5DFA43-35A1-AA7E-1228-F35E88054B57}"/>
              </a:ext>
            </a:extLst>
          </p:cNvPr>
          <p:cNvSpPr txBox="1"/>
          <p:nvPr/>
        </p:nvSpPr>
        <p:spPr>
          <a:xfrm>
            <a:off x="3597177" y="3604060"/>
            <a:ext cx="172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Britannic Bold" panose="020B0903060703020204" pitchFamily="34" charset="0"/>
              </a:rPr>
              <a:t>worm</a:t>
            </a:r>
            <a:r>
              <a:rPr lang="en-US" dirty="0">
                <a:solidFill>
                  <a:srgbClr val="7030A0"/>
                </a:solidFill>
              </a:rPr>
              <a:t>.py was </a:t>
            </a:r>
            <a:r>
              <a:rPr lang="en-US" u="sng" dirty="0">
                <a:solidFill>
                  <a:srgbClr val="7030A0"/>
                </a:solidFill>
              </a:rPr>
              <a:t>executed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15E5A0D1-9C70-F7FE-C393-8650B1BD0DC3}"/>
              </a:ext>
            </a:extLst>
          </p:cNvPr>
          <p:cNvSpPr/>
          <p:nvPr/>
        </p:nvSpPr>
        <p:spPr>
          <a:xfrm>
            <a:off x="6466333" y="4391009"/>
            <a:ext cx="260059" cy="310393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0F9AEC-FA69-ED87-7CFA-92120EE32526}"/>
              </a:ext>
            </a:extLst>
          </p:cNvPr>
          <p:cNvSpPr txBox="1"/>
          <p:nvPr/>
        </p:nvSpPr>
        <p:spPr>
          <a:xfrm>
            <a:off x="7783341" y="3512220"/>
            <a:ext cx="172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Britannic Bold" panose="020B0903060703020204" pitchFamily="34" charset="0"/>
              </a:rPr>
              <a:t>badfile</a:t>
            </a:r>
            <a:r>
              <a:rPr lang="en-US" dirty="0">
                <a:solidFill>
                  <a:srgbClr val="FF0000"/>
                </a:solidFill>
              </a:rPr>
              <a:t> was </a:t>
            </a:r>
            <a:r>
              <a:rPr lang="en-US" u="sng" dirty="0">
                <a:solidFill>
                  <a:srgbClr val="FF0000"/>
                </a:solidFill>
              </a:rPr>
              <a:t>created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2C03B3-617C-E8E2-1843-F4273D8F1086}"/>
              </a:ext>
            </a:extLst>
          </p:cNvPr>
          <p:cNvSpPr txBox="1"/>
          <p:nvPr/>
        </p:nvSpPr>
        <p:spPr>
          <a:xfrm>
            <a:off x="10099284" y="4664470"/>
            <a:ext cx="1181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09:36AM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0A479456-41BD-F5A7-7D56-A9DC42E010CC}"/>
              </a:ext>
            </a:extLst>
          </p:cNvPr>
          <p:cNvSpPr/>
          <p:nvPr/>
        </p:nvSpPr>
        <p:spPr>
          <a:xfrm>
            <a:off x="10189347" y="4390069"/>
            <a:ext cx="260059" cy="310393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129867-5CB3-9EF5-119F-B9D1EFF970E7}"/>
              </a:ext>
            </a:extLst>
          </p:cNvPr>
          <p:cNvSpPr txBox="1"/>
          <p:nvPr/>
        </p:nvSpPr>
        <p:spPr>
          <a:xfrm>
            <a:off x="9310839" y="3336501"/>
            <a:ext cx="20581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Britannic Bold" panose="020B0903060703020204" pitchFamily="34" charset="0"/>
              </a:rPr>
              <a:t>worm</a:t>
            </a:r>
            <a:r>
              <a:rPr lang="en-US" dirty="0">
                <a:solidFill>
                  <a:srgbClr val="FF0000"/>
                </a:solidFill>
              </a:rPr>
              <a:t>.py (again) was </a:t>
            </a:r>
            <a:r>
              <a:rPr lang="en-US" u="sng" dirty="0">
                <a:solidFill>
                  <a:srgbClr val="FF0000"/>
                </a:solidFill>
              </a:rPr>
              <a:t>received /executed/stopped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FAE3D0-7CC8-2182-DE36-CD37C12C1303}"/>
              </a:ext>
            </a:extLst>
          </p:cNvPr>
          <p:cNvSpPr txBox="1"/>
          <p:nvPr/>
        </p:nvSpPr>
        <p:spPr>
          <a:xfrm>
            <a:off x="5706297" y="4880970"/>
            <a:ext cx="1490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~08:18AM</a:t>
            </a: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F361E39E-C3EA-05ED-21DD-92C6BD3EBF91}"/>
              </a:ext>
            </a:extLst>
          </p:cNvPr>
          <p:cNvSpPr/>
          <p:nvPr/>
        </p:nvSpPr>
        <p:spPr>
          <a:xfrm>
            <a:off x="6193995" y="4397105"/>
            <a:ext cx="260059" cy="310393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840DF2-EA68-BFFA-BB82-E8B8B398DFC3}"/>
              </a:ext>
            </a:extLst>
          </p:cNvPr>
          <p:cNvSpPr txBox="1"/>
          <p:nvPr/>
        </p:nvSpPr>
        <p:spPr>
          <a:xfrm>
            <a:off x="5290017" y="3269152"/>
            <a:ext cx="21006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Britannic Bold" panose="020B0903060703020204" pitchFamily="34" charset="0"/>
              </a:rPr>
              <a:t>worm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.py (the first time) was</a:t>
            </a:r>
            <a:r>
              <a:rPr lang="en-US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received/executed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1FAD2E-8CEE-3855-1001-2AC6A684738A}"/>
              </a:ext>
            </a:extLst>
          </p:cNvPr>
          <p:cNvSpPr txBox="1"/>
          <p:nvPr/>
        </p:nvSpPr>
        <p:spPr>
          <a:xfrm>
            <a:off x="7866484" y="4830512"/>
            <a:ext cx="118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overwrites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BBAF949-8CD6-9FD2-D1F6-7054F00E1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729" y="2361619"/>
            <a:ext cx="2048342" cy="1110036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F4A03B-EBB9-E198-27AF-40C1DDE20E5D}"/>
              </a:ext>
            </a:extLst>
          </p:cNvPr>
          <p:cNvCxnSpPr>
            <a:cxnSpLocks/>
            <a:stCxn id="34" idx="1"/>
            <a:endCxn id="10" idx="0"/>
          </p:cNvCxnSpPr>
          <p:nvPr/>
        </p:nvCxnSpPr>
        <p:spPr>
          <a:xfrm flipH="1">
            <a:off x="1124405" y="2916637"/>
            <a:ext cx="636324" cy="58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51D43ED-3B1C-2333-F797-419E75D458A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856550" y="2883021"/>
            <a:ext cx="604827" cy="721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FE1595F-5704-864F-6CFA-7ABF8759372F}"/>
              </a:ext>
            </a:extLst>
          </p:cNvPr>
          <p:cNvSpPr txBox="1"/>
          <p:nvPr/>
        </p:nvSpPr>
        <p:spPr>
          <a:xfrm>
            <a:off x="1978887" y="2689865"/>
            <a:ext cx="167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Attack Machine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A4DC45-EC82-4659-54DD-BA262B5620BC}"/>
              </a:ext>
            </a:extLst>
          </p:cNvPr>
          <p:cNvSpPr txBox="1"/>
          <p:nvPr/>
        </p:nvSpPr>
        <p:spPr>
          <a:xfrm>
            <a:off x="7831473" y="2712857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Victim Machine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510CFA6-014E-E3C5-55C0-ED5BF65DC15E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6868430" y="2916637"/>
            <a:ext cx="657481" cy="5143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B3242FA-9CC1-F906-FFE7-E40F9157B93E}"/>
              </a:ext>
            </a:extLst>
          </p:cNvPr>
          <p:cNvCxnSpPr>
            <a:cxnSpLocks/>
            <a:stCxn id="35" idx="3"/>
            <a:endCxn id="21" idx="0"/>
          </p:cNvCxnSpPr>
          <p:nvPr/>
        </p:nvCxnSpPr>
        <p:spPr>
          <a:xfrm>
            <a:off x="9769171" y="2916637"/>
            <a:ext cx="570737" cy="419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77FEEC4C-B62E-BE5E-A8EE-C4D789FCC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1892" y="2385600"/>
            <a:ext cx="1458681" cy="923330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A6D49D1-D84B-F414-EFCB-8807707E8097}"/>
              </a:ext>
            </a:extLst>
          </p:cNvPr>
          <p:cNvCxnSpPr>
            <a:stCxn id="11" idx="2"/>
          </p:cNvCxnSpPr>
          <p:nvPr/>
        </p:nvCxnSpPr>
        <p:spPr>
          <a:xfrm>
            <a:off x="4461377" y="4250391"/>
            <a:ext cx="1438460" cy="14671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FD7EBD2-75E2-3030-8E2D-C82C02A2CC01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6688307" y="4169152"/>
            <a:ext cx="1857235" cy="2673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09EB827-5C71-B69A-0121-A2F4C5D7B31F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flipH="1">
            <a:off x="6324025" y="4192482"/>
            <a:ext cx="16339" cy="20462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4CCE574-295D-162E-846B-9E022A5DA8A6}"/>
              </a:ext>
            </a:extLst>
          </p:cNvPr>
          <p:cNvGrpSpPr/>
          <p:nvPr/>
        </p:nvGrpSpPr>
        <p:grpSpPr>
          <a:xfrm>
            <a:off x="6375611" y="4594415"/>
            <a:ext cx="3870360" cy="639360"/>
            <a:chOff x="6536896" y="4948740"/>
            <a:chExt cx="3870360" cy="63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F9B1112-143C-4EA8-DCB8-4E4FD5F86545}"/>
                    </a:ext>
                  </a:extLst>
                </p14:cNvPr>
                <p14:cNvContentPartPr/>
                <p14:nvPr/>
              </p14:nvContentPartPr>
              <p14:xfrm>
                <a:off x="10339216" y="5061420"/>
                <a:ext cx="20880" cy="38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F9B1112-143C-4EA8-DCB8-4E4FD5F8654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321576" y="5043780"/>
                  <a:ext cx="565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0DE9174-BB40-D67F-2F5E-AA12DF4045F3}"/>
                    </a:ext>
                  </a:extLst>
                </p14:cNvPr>
                <p14:cNvContentPartPr/>
                <p14:nvPr/>
              </p14:nvContentPartPr>
              <p14:xfrm>
                <a:off x="6536896" y="5010300"/>
                <a:ext cx="3870360" cy="577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0DE9174-BB40-D67F-2F5E-AA12DF4045F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19256" y="4992660"/>
                  <a:ext cx="3906000" cy="61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18A1140-2E9F-F856-4245-815A78C0D4AB}"/>
                    </a:ext>
                  </a:extLst>
                </p14:cNvPr>
                <p14:cNvContentPartPr/>
                <p14:nvPr/>
              </p14:nvContentPartPr>
              <p14:xfrm>
                <a:off x="6545536" y="4948740"/>
                <a:ext cx="165240" cy="146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18A1140-2E9F-F856-4245-815A78C0D4A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27536" y="4931100"/>
                  <a:ext cx="200880" cy="18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8F79AB4-EFC4-399E-799D-783F4A7136D9}"/>
                  </a:ext>
                </a:extLst>
              </p14:cNvPr>
              <p14:cNvContentPartPr/>
              <p14:nvPr/>
            </p14:nvContentPartPr>
            <p14:xfrm>
              <a:off x="5594639" y="6004940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8F79AB4-EFC4-399E-799D-783F4A7136D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76999" y="598694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D603DD64-63C1-FAD3-2457-A63CC1A1F7D9}"/>
              </a:ext>
            </a:extLst>
          </p:cNvPr>
          <p:cNvSpPr/>
          <p:nvPr/>
        </p:nvSpPr>
        <p:spPr>
          <a:xfrm>
            <a:off x="4050632" y="2847265"/>
            <a:ext cx="668175" cy="2119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Left-Right 51">
            <a:extLst>
              <a:ext uri="{FF2B5EF4-FFF2-40B4-BE49-F238E27FC236}">
                <a16:creationId xmlns:a16="http://schemas.microsoft.com/office/drawing/2014/main" id="{93139C47-F67E-9535-8791-C3F6FEC6619B}"/>
              </a:ext>
            </a:extLst>
          </p:cNvPr>
          <p:cNvSpPr/>
          <p:nvPr/>
        </p:nvSpPr>
        <p:spPr>
          <a:xfrm>
            <a:off x="6496047" y="2842720"/>
            <a:ext cx="668175" cy="2119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20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AB4E-BA4B-EAE8-0B72-3AF32393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D9E180-403D-CCC9-1842-A2AB76B60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418" y="255031"/>
            <a:ext cx="6833157" cy="623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45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48972-6ECB-ECC1-AA14-D03414D99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and Process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FA1967-7E41-8305-36A1-C741B0127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process is the instance of a computer program that is being executed by one or many threads.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5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cess (computing) - Wikipedia">
            <a:extLst>
              <a:ext uri="{FF2B5EF4-FFF2-40B4-BE49-F238E27FC236}">
                <a16:creationId xmlns:a16="http://schemas.microsoft.com/office/drawing/2014/main" id="{2612B53D-A79A-1C9B-7E05-CF16FDA07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8588"/>
            <a:ext cx="11430000" cy="660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54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B02E9C-8C7F-4441-F2DE-81C515664F9F}"/>
              </a:ext>
            </a:extLst>
          </p:cNvPr>
          <p:cNvSpPr txBox="1"/>
          <p:nvPr/>
        </p:nvSpPr>
        <p:spPr>
          <a:xfrm>
            <a:off x="356729" y="899184"/>
            <a:ext cx="3362826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List All Processes in Current Shell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E487A2-8101-2505-52A2-C5EC3A2A4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29" y="1268516"/>
            <a:ext cx="4846740" cy="1425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53ACFA-F41D-383A-CCB7-A59C60F8C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179" y="1268516"/>
            <a:ext cx="5959356" cy="52201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5087F5-CE1C-989C-4B91-C2AAE9D25C8F}"/>
              </a:ext>
            </a:extLst>
          </p:cNvPr>
          <p:cNvSpPr txBox="1"/>
          <p:nvPr/>
        </p:nvSpPr>
        <p:spPr>
          <a:xfrm>
            <a:off x="5783179" y="828097"/>
            <a:ext cx="3362826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Help function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2DF54C-7931-D0F2-7DFE-6F19E2959F13}"/>
              </a:ext>
            </a:extLst>
          </p:cNvPr>
          <p:cNvSpPr txBox="1"/>
          <p:nvPr/>
        </p:nvSpPr>
        <p:spPr>
          <a:xfrm>
            <a:off x="527384" y="3364104"/>
            <a:ext cx="45659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PID</a:t>
            </a:r>
            <a:r>
              <a:rPr lang="en-GB" dirty="0"/>
              <a:t>: The process ID number of the process.</a:t>
            </a:r>
          </a:p>
          <a:p>
            <a:r>
              <a:rPr lang="en-GB" b="1" dirty="0"/>
              <a:t>TTY (Teletypewriter)</a:t>
            </a:r>
            <a:r>
              <a:rPr lang="en-GB" dirty="0"/>
              <a:t>: The name of the console that the user is logged in at.</a:t>
            </a:r>
          </a:p>
          <a:p>
            <a:r>
              <a:rPr lang="en-GB" b="1" dirty="0"/>
              <a:t>TIME</a:t>
            </a:r>
            <a:r>
              <a:rPr lang="en-GB" dirty="0"/>
              <a:t>: The amount of CPU processing time that the process has used.</a:t>
            </a:r>
          </a:p>
          <a:p>
            <a:r>
              <a:rPr lang="en-GB" b="1" dirty="0"/>
              <a:t>CMD</a:t>
            </a:r>
            <a:r>
              <a:rPr lang="en-GB" dirty="0"/>
              <a:t>: The name of the command that launched the process</a:t>
            </a:r>
            <a:endParaRPr lang="en-US" dirty="0"/>
          </a:p>
        </p:txBody>
      </p:sp>
      <p:pic>
        <p:nvPicPr>
          <p:cNvPr id="2050" name="Picture 2" descr="lgp 30 early computer 1956">
            <a:extLst>
              <a:ext uri="{FF2B5EF4-FFF2-40B4-BE49-F238E27FC236}">
                <a16:creationId xmlns:a16="http://schemas.microsoft.com/office/drawing/2014/main" id="{D6F62A89-3C58-AD9D-D01E-E37E8571A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463" y="5576637"/>
            <a:ext cx="1708484" cy="128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89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64F884-74FF-C484-8C11-E1360B800B3F}"/>
              </a:ext>
            </a:extLst>
          </p:cNvPr>
          <p:cNvSpPr txBox="1"/>
          <p:nvPr/>
        </p:nvSpPr>
        <p:spPr>
          <a:xfrm>
            <a:off x="1770647" y="1134797"/>
            <a:ext cx="2937711" cy="646331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Listing (s</a:t>
            </a:r>
            <a:r>
              <a:rPr lang="en-GB" b="1" dirty="0">
                <a:solidFill>
                  <a:srgbClr val="FF0000"/>
                </a:solidFill>
              </a:rPr>
              <a:t>e</a:t>
            </a:r>
            <a:r>
              <a:rPr lang="en-GB" dirty="0"/>
              <a:t>lecting all) Process for All Users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D00852-C107-25BF-D7CA-898A6F092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647" y="1504129"/>
            <a:ext cx="5243014" cy="28044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DD7E51-B99E-CFBF-C0E8-ACFC63B854BD}"/>
              </a:ext>
            </a:extLst>
          </p:cNvPr>
          <p:cNvSpPr txBox="1"/>
          <p:nvPr/>
        </p:nvSpPr>
        <p:spPr>
          <a:xfrm>
            <a:off x="1987216" y="5113240"/>
            <a:ext cx="38601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not started from a terminal window.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970FEB-F75D-20DA-4339-8C799D058BE2}"/>
              </a:ext>
            </a:extLst>
          </p:cNvPr>
          <p:cNvSpPr/>
          <p:nvPr/>
        </p:nvSpPr>
        <p:spPr>
          <a:xfrm>
            <a:off x="2510590" y="3810000"/>
            <a:ext cx="184484" cy="192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161131-E849-6D41-4B3D-7CB4C923337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695074" y="4002505"/>
            <a:ext cx="1222208" cy="1110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599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1B618A-FBDF-AB73-A679-BC06CE247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481" y="1161853"/>
            <a:ext cx="8055038" cy="4534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5A5B43-0954-077E-EB83-DC42B5675273}"/>
              </a:ext>
            </a:extLst>
          </p:cNvPr>
          <p:cNvSpPr txBox="1"/>
          <p:nvPr/>
        </p:nvSpPr>
        <p:spPr>
          <a:xfrm>
            <a:off x="2068481" y="779910"/>
            <a:ext cx="8118256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dirty="0"/>
              <a:t>Listing Processes by Name (Firefox).</a:t>
            </a:r>
            <a:r>
              <a:rPr lang="zh-CN" altLang="en-US" dirty="0"/>
              <a:t> </a:t>
            </a:r>
            <a:r>
              <a:rPr lang="en-US" altLang="zh-CN" dirty="0"/>
              <a:t>Firefox is launched in tty0 and observed in tty1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295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4D7DEE-D262-8919-5C91-3070998B6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814" y="2670536"/>
            <a:ext cx="6569009" cy="24614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95B884-63A1-3C9F-62ED-BB2BCEFC2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814" y="1201562"/>
            <a:ext cx="4473328" cy="12193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D05E85-2743-223F-D987-4644C884C98B}"/>
              </a:ext>
            </a:extLst>
          </p:cNvPr>
          <p:cNvSpPr txBox="1"/>
          <p:nvPr/>
        </p:nvSpPr>
        <p:spPr>
          <a:xfrm>
            <a:off x="1630814" y="767228"/>
            <a:ext cx="3711207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dirty="0"/>
              <a:t>Showing Process Hierarchy as a tree</a:t>
            </a:r>
          </a:p>
        </p:txBody>
      </p:sp>
    </p:spTree>
    <p:extLst>
      <p:ext uri="{BB962C8B-B14F-4D97-AF65-F5344CB8AC3E}">
        <p14:creationId xmlns:p14="http://schemas.microsoft.com/office/powerpoint/2010/main" val="2970851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6B49C9-6A93-B1F6-6F24-7E3B3E1AB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247" y="1813042"/>
            <a:ext cx="6134632" cy="11507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1FE742-9EBC-1B44-D281-B4ABB8AD535A}"/>
              </a:ext>
            </a:extLst>
          </p:cNvPr>
          <p:cNvSpPr txBox="1"/>
          <p:nvPr/>
        </p:nvSpPr>
        <p:spPr>
          <a:xfrm>
            <a:off x="1782247" y="3509210"/>
            <a:ext cx="762158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UID: The user ID of the owner of this process.</a:t>
            </a:r>
          </a:p>
          <a:p>
            <a:r>
              <a:rPr lang="en-GB" dirty="0"/>
              <a:t>PID: The process ID of the process.</a:t>
            </a:r>
          </a:p>
          <a:p>
            <a:r>
              <a:rPr lang="en-GB" dirty="0"/>
              <a:t>PPID: Parent process ID of the process.</a:t>
            </a:r>
          </a:p>
          <a:p>
            <a:r>
              <a:rPr lang="en-GB" dirty="0"/>
              <a:t>C: The number of children the process has.</a:t>
            </a:r>
          </a:p>
          <a:p>
            <a:r>
              <a:rPr lang="en-GB" dirty="0"/>
              <a:t>STIME: Start time. The time when the process commenced.</a:t>
            </a:r>
          </a:p>
          <a:p>
            <a:r>
              <a:rPr lang="en-GB" dirty="0"/>
              <a:t>TTY: The name of the console that the user is logged in at.</a:t>
            </a:r>
          </a:p>
          <a:p>
            <a:r>
              <a:rPr lang="en-GB" dirty="0"/>
              <a:t>TIME: The amount of CPU processing time that the process has used.</a:t>
            </a:r>
          </a:p>
          <a:p>
            <a:r>
              <a:rPr lang="en-GB" dirty="0"/>
              <a:t>CMD: The name of the command that launched the process.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103956-E587-28D5-0AE8-31BB0F181DBA}"/>
              </a:ext>
            </a:extLst>
          </p:cNvPr>
          <p:cNvSpPr txBox="1"/>
          <p:nvPr/>
        </p:nvSpPr>
        <p:spPr>
          <a:xfrm>
            <a:off x="1782247" y="1443710"/>
            <a:ext cx="2733606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dirty="0"/>
              <a:t>Showing full-format </a:t>
            </a:r>
          </a:p>
        </p:txBody>
      </p:sp>
    </p:spTree>
    <p:extLst>
      <p:ext uri="{BB962C8B-B14F-4D97-AF65-F5344CB8AC3E}">
        <p14:creationId xmlns:p14="http://schemas.microsoft.com/office/powerpoint/2010/main" val="3945441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6034</TotalTime>
  <Words>589</Words>
  <Application>Microsoft Office PowerPoint</Application>
  <PresentationFormat>Widescreen</PresentationFormat>
  <Paragraphs>104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Britannic Bold</vt:lpstr>
      <vt:lpstr>Calibri</vt:lpstr>
      <vt:lpstr>Calibri Light</vt:lpstr>
      <vt:lpstr>OCRB</vt:lpstr>
      <vt:lpstr>Roboto</vt:lpstr>
      <vt:lpstr>Source Sans Pro</vt:lpstr>
      <vt:lpstr>Office Theme</vt:lpstr>
      <vt:lpstr>Morris Worm Investigations</vt:lpstr>
      <vt:lpstr>Overview</vt:lpstr>
      <vt:lpstr>Memory and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Analyze network ports used by Morris Worm</vt:lpstr>
      <vt:lpstr>PowerPoint Presentation</vt:lpstr>
      <vt:lpstr>PowerPoint Presentation</vt:lpstr>
      <vt:lpstr>PowerPoint Presentation</vt:lpstr>
      <vt:lpstr>Analyze worm running processes</vt:lpstr>
      <vt:lpstr>PowerPoint Presentation</vt:lpstr>
      <vt:lpstr>Create a timeline with file timestamps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Weifeng Xu</cp:lastModifiedBy>
  <cp:revision>1</cp:revision>
  <dcterms:created xsi:type="dcterms:W3CDTF">2021-01-18T02:02:41Z</dcterms:created>
  <dcterms:modified xsi:type="dcterms:W3CDTF">2023-01-24T01:59:14Z</dcterms:modified>
</cp:coreProperties>
</file>