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500" r:id="rId3"/>
    <p:sldId id="509" r:id="rId4"/>
    <p:sldId id="505" r:id="rId5"/>
    <p:sldId id="506" r:id="rId6"/>
    <p:sldId id="507" r:id="rId7"/>
    <p:sldId id="478" r:id="rId8"/>
    <p:sldId id="472" r:id="rId9"/>
    <p:sldId id="508" r:id="rId10"/>
    <p:sldId id="511" r:id="rId11"/>
    <p:sldId id="512" r:id="rId12"/>
    <p:sldId id="502" r:id="rId13"/>
    <p:sldId id="510" r:id="rId14"/>
    <p:sldId id="487" r:id="rId15"/>
    <p:sldId id="488" r:id="rId16"/>
    <p:sldId id="490" r:id="rId17"/>
    <p:sldId id="491" r:id="rId18"/>
    <p:sldId id="489" r:id="rId19"/>
    <p:sldId id="493" r:id="rId20"/>
    <p:sldId id="492" r:id="rId21"/>
    <p:sldId id="503" r:id="rId22"/>
    <p:sldId id="477" r:id="rId23"/>
    <p:sldId id="495" r:id="rId24"/>
    <p:sldId id="496" r:id="rId25"/>
    <p:sldId id="498" r:id="rId26"/>
    <p:sldId id="499" r:id="rId27"/>
    <p:sldId id="497" r:id="rId28"/>
    <p:sldId id="473" r:id="rId29"/>
    <p:sldId id="474" r:id="rId30"/>
    <p:sldId id="480" r:id="rId31"/>
    <p:sldId id="481" r:id="rId32"/>
    <p:sldId id="479" r:id="rId33"/>
    <p:sldId id="515" r:id="rId34"/>
    <p:sldId id="516" r:id="rId35"/>
    <p:sldId id="517" r:id="rId36"/>
    <p:sldId id="482" r:id="rId37"/>
    <p:sldId id="486" r:id="rId38"/>
    <p:sldId id="501" r:id="rId39"/>
    <p:sldId id="51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9361D-2D70-4D42-95BA-2E08DED4CE52}" v="62" dt="2023-03-11T21:09:01.2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9937" autoAdjust="0"/>
  </p:normalViewPr>
  <p:slideViewPr>
    <p:cSldViewPr snapToGrid="0">
      <p:cViewPr varScale="1">
        <p:scale>
          <a:sx n="100" d="100"/>
          <a:sy n="100" d="100"/>
        </p:scale>
        <p:origin x="154" y="58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92A65E5-EB89-4D74-B72B-D0AF583941DA}"/>
    <pc:docChg chg="undo custSel addSld delSld modSld sldOrd">
      <pc:chgData name="Weifeng Xu" userId="e7aed605-a3dd-4d5a-a692-a87037af107b" providerId="ADAL" clId="{B92A65E5-EB89-4D74-B72B-D0AF583941DA}" dt="2023-02-13T15:41:06.981" v="1245" actId="14100"/>
      <pc:docMkLst>
        <pc:docMk/>
      </pc:docMkLst>
      <pc:sldChg chg="delSp modSp mod modClrScheme chgLayout">
        <pc:chgData name="Weifeng Xu" userId="e7aed605-a3dd-4d5a-a692-a87037af107b" providerId="ADAL" clId="{B92A65E5-EB89-4D74-B72B-D0AF583941DA}" dt="2023-02-06T19:51:16.572" v="424" actId="20577"/>
        <pc:sldMkLst>
          <pc:docMk/>
          <pc:sldMk cId="162022530" sldId="256"/>
        </pc:sldMkLst>
        <pc:spChg chg="mod ord">
          <ac:chgData name="Weifeng Xu" userId="e7aed605-a3dd-4d5a-a692-a87037af107b" providerId="ADAL" clId="{B92A65E5-EB89-4D74-B72B-D0AF583941DA}" dt="2023-02-06T19:34:30.904" v="77" actId="700"/>
          <ac:spMkLst>
            <pc:docMk/>
            <pc:sldMk cId="162022530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B92A65E5-EB89-4D74-B72B-D0AF583941DA}" dt="2023-02-06T19:51:16.572" v="424" actId="20577"/>
          <ac:spMkLst>
            <pc:docMk/>
            <pc:sldMk cId="162022530" sldId="256"/>
            <ac:spMk id="4" creationId="{00000000-0000-0000-0000-000000000000}"/>
          </ac:spMkLst>
        </pc:spChg>
        <pc:picChg chg="del">
          <ac:chgData name="Weifeng Xu" userId="e7aed605-a3dd-4d5a-a692-a87037af107b" providerId="ADAL" clId="{B92A65E5-EB89-4D74-B72B-D0AF583941DA}" dt="2023-02-06T19:30:33.035" v="73" actId="478"/>
          <ac:picMkLst>
            <pc:docMk/>
            <pc:sldMk cId="162022530" sldId="256"/>
            <ac:picMk id="3" creationId="{AC415055-1E23-A129-05FA-EDE2749D49D9}"/>
          </ac:picMkLst>
        </pc:picChg>
        <pc:picChg chg="del">
          <ac:chgData name="Weifeng Xu" userId="e7aed605-a3dd-4d5a-a692-a87037af107b" providerId="ADAL" clId="{B92A65E5-EB89-4D74-B72B-D0AF583941DA}" dt="2023-02-06T16:25:25.904" v="0" actId="478"/>
          <ac:picMkLst>
            <pc:docMk/>
            <pc:sldMk cId="162022530" sldId="256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B92A65E5-EB89-4D74-B72B-D0AF583941DA}" dt="2023-02-06T21:42:08.073" v="951" actId="47"/>
        <pc:sldMkLst>
          <pc:docMk/>
          <pc:sldMk cId="3840736431" sldId="394"/>
        </pc:sldMkLst>
      </pc:sldChg>
      <pc:sldChg chg="del">
        <pc:chgData name="Weifeng Xu" userId="e7aed605-a3dd-4d5a-a692-a87037af107b" providerId="ADAL" clId="{B92A65E5-EB89-4D74-B72B-D0AF583941DA}" dt="2023-02-06T21:42:08.690" v="953" actId="47"/>
        <pc:sldMkLst>
          <pc:docMk/>
          <pc:sldMk cId="2342668801" sldId="395"/>
        </pc:sldMkLst>
      </pc:sldChg>
      <pc:sldChg chg="del">
        <pc:chgData name="Weifeng Xu" userId="e7aed605-a3dd-4d5a-a692-a87037af107b" providerId="ADAL" clId="{B92A65E5-EB89-4D74-B72B-D0AF583941DA}" dt="2023-02-06T21:42:08.935" v="954" actId="47"/>
        <pc:sldMkLst>
          <pc:docMk/>
          <pc:sldMk cId="2034622974" sldId="396"/>
        </pc:sldMkLst>
      </pc:sldChg>
      <pc:sldChg chg="del">
        <pc:chgData name="Weifeng Xu" userId="e7aed605-a3dd-4d5a-a692-a87037af107b" providerId="ADAL" clId="{B92A65E5-EB89-4D74-B72B-D0AF583941DA}" dt="2023-02-06T21:42:09.902" v="965" actId="47"/>
        <pc:sldMkLst>
          <pc:docMk/>
          <pc:sldMk cId="4248209025" sldId="401"/>
        </pc:sldMkLst>
      </pc:sldChg>
      <pc:sldChg chg="ord">
        <pc:chgData name="Weifeng Xu" userId="e7aed605-a3dd-4d5a-a692-a87037af107b" providerId="ADAL" clId="{B92A65E5-EB89-4D74-B72B-D0AF583941DA}" dt="2023-02-06T19:37:30.623" v="131"/>
        <pc:sldMkLst>
          <pc:docMk/>
          <pc:sldMk cId="3425213717" sldId="402"/>
        </pc:sldMkLst>
      </pc:sldChg>
      <pc:sldChg chg="addSp delSp modSp mod ord modClrScheme chgLayout">
        <pc:chgData name="Weifeng Xu" userId="e7aed605-a3dd-4d5a-a692-a87037af107b" providerId="ADAL" clId="{B92A65E5-EB89-4D74-B72B-D0AF583941DA}" dt="2023-02-06T19:38:18.655" v="133" actId="700"/>
        <pc:sldMkLst>
          <pc:docMk/>
          <pc:sldMk cId="2165230993" sldId="403"/>
        </pc:sldMkLst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2" creationId="{B9339431-9B28-46BE-A778-0D5A8A7C2AB6}"/>
          </ac:spMkLst>
        </pc:spChg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10" creationId="{2B6166DB-4DD3-60F1-94F9-E23BC2697008}"/>
          </ac:spMkLst>
        </pc:spChg>
      </pc:sldChg>
      <pc:sldChg chg="del">
        <pc:chgData name="Weifeng Xu" userId="e7aed605-a3dd-4d5a-a692-a87037af107b" providerId="ADAL" clId="{B92A65E5-EB89-4D74-B72B-D0AF583941DA}" dt="2023-02-06T21:42:11.990" v="998" actId="47"/>
        <pc:sldMkLst>
          <pc:docMk/>
          <pc:sldMk cId="541439710" sldId="409"/>
        </pc:sldMkLst>
      </pc:sldChg>
      <pc:sldChg chg="del">
        <pc:chgData name="Weifeng Xu" userId="e7aed605-a3dd-4d5a-a692-a87037af107b" providerId="ADAL" clId="{B92A65E5-EB89-4D74-B72B-D0AF583941DA}" dt="2023-02-06T21:42:09.628" v="957" actId="47"/>
        <pc:sldMkLst>
          <pc:docMk/>
          <pc:sldMk cId="2106658735" sldId="411"/>
        </pc:sldMkLst>
      </pc:sldChg>
      <pc:sldChg chg="del">
        <pc:chgData name="Weifeng Xu" userId="e7aed605-a3dd-4d5a-a692-a87037af107b" providerId="ADAL" clId="{B92A65E5-EB89-4D74-B72B-D0AF583941DA}" dt="2023-02-06T21:42:09.093" v="955" actId="47"/>
        <pc:sldMkLst>
          <pc:docMk/>
          <pc:sldMk cId="4062561477" sldId="412"/>
        </pc:sldMkLst>
      </pc:sldChg>
      <pc:sldChg chg="del">
        <pc:chgData name="Weifeng Xu" userId="e7aed605-a3dd-4d5a-a692-a87037af107b" providerId="ADAL" clId="{B92A65E5-EB89-4D74-B72B-D0AF583941DA}" dt="2023-02-06T21:42:09.753" v="960" actId="47"/>
        <pc:sldMkLst>
          <pc:docMk/>
          <pc:sldMk cId="1459681954" sldId="413"/>
        </pc:sldMkLst>
      </pc:sldChg>
      <pc:sldChg chg="del">
        <pc:chgData name="Weifeng Xu" userId="e7aed605-a3dd-4d5a-a692-a87037af107b" providerId="ADAL" clId="{B92A65E5-EB89-4D74-B72B-D0AF583941DA}" dt="2023-02-06T21:42:09.598" v="956" actId="47"/>
        <pc:sldMkLst>
          <pc:docMk/>
          <pc:sldMk cId="229275834" sldId="414"/>
        </pc:sldMkLst>
      </pc:sldChg>
      <pc:sldChg chg="del">
        <pc:chgData name="Weifeng Xu" userId="e7aed605-a3dd-4d5a-a692-a87037af107b" providerId="ADAL" clId="{B92A65E5-EB89-4D74-B72B-D0AF583941DA}" dt="2023-02-06T21:42:10.543" v="984" actId="47"/>
        <pc:sldMkLst>
          <pc:docMk/>
          <pc:sldMk cId="2103576641" sldId="415"/>
        </pc:sldMkLst>
      </pc:sldChg>
      <pc:sldChg chg="del">
        <pc:chgData name="Weifeng Xu" userId="e7aed605-a3dd-4d5a-a692-a87037af107b" providerId="ADAL" clId="{B92A65E5-EB89-4D74-B72B-D0AF583941DA}" dt="2023-02-06T21:42:10.635" v="986" actId="47"/>
        <pc:sldMkLst>
          <pc:docMk/>
          <pc:sldMk cId="455360264" sldId="416"/>
        </pc:sldMkLst>
      </pc:sldChg>
      <pc:sldChg chg="del">
        <pc:chgData name="Weifeng Xu" userId="e7aed605-a3dd-4d5a-a692-a87037af107b" providerId="ADAL" clId="{B92A65E5-EB89-4D74-B72B-D0AF583941DA}" dt="2023-02-06T21:42:10.598" v="985" actId="47"/>
        <pc:sldMkLst>
          <pc:docMk/>
          <pc:sldMk cId="2453502100" sldId="417"/>
        </pc:sldMkLst>
      </pc:sldChg>
      <pc:sldChg chg="del">
        <pc:chgData name="Weifeng Xu" userId="e7aed605-a3dd-4d5a-a692-a87037af107b" providerId="ADAL" clId="{B92A65E5-EB89-4D74-B72B-D0AF583941DA}" dt="2023-02-06T21:42:10.663" v="987" actId="47"/>
        <pc:sldMkLst>
          <pc:docMk/>
          <pc:sldMk cId="2367878486" sldId="418"/>
        </pc:sldMkLst>
      </pc:sldChg>
      <pc:sldChg chg="del">
        <pc:chgData name="Weifeng Xu" userId="e7aed605-a3dd-4d5a-a692-a87037af107b" providerId="ADAL" clId="{B92A65E5-EB89-4D74-B72B-D0AF583941DA}" dt="2023-02-06T21:42:10.439" v="981" actId="47"/>
        <pc:sldMkLst>
          <pc:docMk/>
          <pc:sldMk cId="1237592728" sldId="419"/>
        </pc:sldMkLst>
      </pc:sldChg>
      <pc:sldChg chg="del">
        <pc:chgData name="Weifeng Xu" userId="e7aed605-a3dd-4d5a-a692-a87037af107b" providerId="ADAL" clId="{B92A65E5-EB89-4D74-B72B-D0AF583941DA}" dt="2023-02-06T21:42:10.716" v="989" actId="47"/>
        <pc:sldMkLst>
          <pc:docMk/>
          <pc:sldMk cId="3812598409" sldId="420"/>
        </pc:sldMkLst>
      </pc:sldChg>
      <pc:sldChg chg="del">
        <pc:chgData name="Weifeng Xu" userId="e7aed605-a3dd-4d5a-a692-a87037af107b" providerId="ADAL" clId="{B92A65E5-EB89-4D74-B72B-D0AF583941DA}" dt="2023-02-06T21:42:10.686" v="988" actId="47"/>
        <pc:sldMkLst>
          <pc:docMk/>
          <pc:sldMk cId="2308503490" sldId="421"/>
        </pc:sldMkLst>
      </pc:sldChg>
      <pc:sldChg chg="del">
        <pc:chgData name="Weifeng Xu" userId="e7aed605-a3dd-4d5a-a692-a87037af107b" providerId="ADAL" clId="{B92A65E5-EB89-4D74-B72B-D0AF583941DA}" dt="2023-02-06T21:42:10.787" v="991" actId="47"/>
        <pc:sldMkLst>
          <pc:docMk/>
          <pc:sldMk cId="402875170" sldId="422"/>
        </pc:sldMkLst>
      </pc:sldChg>
      <pc:sldChg chg="del">
        <pc:chgData name="Weifeng Xu" userId="e7aed605-a3dd-4d5a-a692-a87037af107b" providerId="ADAL" clId="{B92A65E5-EB89-4D74-B72B-D0AF583941DA}" dt="2023-02-06T21:42:10.751" v="990" actId="47"/>
        <pc:sldMkLst>
          <pc:docMk/>
          <pc:sldMk cId="1019642169" sldId="423"/>
        </pc:sldMkLst>
      </pc:sldChg>
      <pc:sldChg chg="del">
        <pc:chgData name="Weifeng Xu" userId="e7aed605-a3dd-4d5a-a692-a87037af107b" providerId="ADAL" clId="{B92A65E5-EB89-4D74-B72B-D0AF583941DA}" dt="2023-02-06T21:42:10.813" v="992" actId="47"/>
        <pc:sldMkLst>
          <pc:docMk/>
          <pc:sldMk cId="3903953590" sldId="424"/>
        </pc:sldMkLst>
      </pc:sldChg>
      <pc:sldChg chg="del">
        <pc:chgData name="Weifeng Xu" userId="e7aed605-a3dd-4d5a-a692-a87037af107b" providerId="ADAL" clId="{B92A65E5-EB89-4D74-B72B-D0AF583941DA}" dt="2023-02-06T21:42:09.979" v="967" actId="47"/>
        <pc:sldMkLst>
          <pc:docMk/>
          <pc:sldMk cId="3016566773" sldId="425"/>
        </pc:sldMkLst>
      </pc:sldChg>
      <pc:sldChg chg="del">
        <pc:chgData name="Weifeng Xu" userId="e7aed605-a3dd-4d5a-a692-a87037af107b" providerId="ADAL" clId="{B92A65E5-EB89-4D74-B72B-D0AF583941DA}" dt="2023-02-06T21:42:10.897" v="994" actId="47"/>
        <pc:sldMkLst>
          <pc:docMk/>
          <pc:sldMk cId="1158092538" sldId="426"/>
        </pc:sldMkLst>
      </pc:sldChg>
      <pc:sldChg chg="del">
        <pc:chgData name="Weifeng Xu" userId="e7aed605-a3dd-4d5a-a692-a87037af107b" providerId="ADAL" clId="{B92A65E5-EB89-4D74-B72B-D0AF583941DA}" dt="2023-02-06T21:42:10.340" v="978" actId="47"/>
        <pc:sldMkLst>
          <pc:docMk/>
          <pc:sldMk cId="2809981225" sldId="427"/>
        </pc:sldMkLst>
      </pc:sldChg>
      <pc:sldChg chg="del">
        <pc:chgData name="Weifeng Xu" userId="e7aed605-a3dd-4d5a-a692-a87037af107b" providerId="ADAL" clId="{B92A65E5-EB89-4D74-B72B-D0AF583941DA}" dt="2023-02-06T21:42:10.371" v="979" actId="47"/>
        <pc:sldMkLst>
          <pc:docMk/>
          <pc:sldMk cId="1962386105" sldId="428"/>
        </pc:sldMkLst>
      </pc:sldChg>
      <pc:sldChg chg="del">
        <pc:chgData name="Weifeng Xu" userId="e7aed605-a3dd-4d5a-a692-a87037af107b" providerId="ADAL" clId="{B92A65E5-EB89-4D74-B72B-D0AF583941DA}" dt="2023-02-06T21:42:10.399" v="980" actId="47"/>
        <pc:sldMkLst>
          <pc:docMk/>
          <pc:sldMk cId="622825391" sldId="429"/>
        </pc:sldMkLst>
      </pc:sldChg>
      <pc:sldChg chg="del">
        <pc:chgData name="Weifeng Xu" userId="e7aed605-a3dd-4d5a-a692-a87037af107b" providerId="ADAL" clId="{B92A65E5-EB89-4D74-B72B-D0AF583941DA}" dt="2023-02-06T21:42:10.930" v="995" actId="47"/>
        <pc:sldMkLst>
          <pc:docMk/>
          <pc:sldMk cId="3153474244" sldId="430"/>
        </pc:sldMkLst>
      </pc:sldChg>
      <pc:sldChg chg="del">
        <pc:chgData name="Weifeng Xu" userId="e7aed605-a3dd-4d5a-a692-a87037af107b" providerId="ADAL" clId="{B92A65E5-EB89-4D74-B72B-D0AF583941DA}" dt="2023-02-06T21:42:10.482" v="982" actId="47"/>
        <pc:sldMkLst>
          <pc:docMk/>
          <pc:sldMk cId="2738691049" sldId="431"/>
        </pc:sldMkLst>
      </pc:sldChg>
      <pc:sldChg chg="del">
        <pc:chgData name="Weifeng Xu" userId="e7aed605-a3dd-4d5a-a692-a87037af107b" providerId="ADAL" clId="{B92A65E5-EB89-4D74-B72B-D0AF583941DA}" dt="2023-02-06T21:42:10.858" v="993" actId="47"/>
        <pc:sldMkLst>
          <pc:docMk/>
          <pc:sldMk cId="2701239449" sldId="432"/>
        </pc:sldMkLst>
      </pc:sldChg>
      <pc:sldChg chg="del">
        <pc:chgData name="Weifeng Xu" userId="e7aed605-a3dd-4d5a-a692-a87037af107b" providerId="ADAL" clId="{B92A65E5-EB89-4D74-B72B-D0AF583941DA}" dt="2023-02-06T21:42:11.514" v="997" actId="47"/>
        <pc:sldMkLst>
          <pc:docMk/>
          <pc:sldMk cId="1292196148" sldId="433"/>
        </pc:sldMkLst>
      </pc:sldChg>
      <pc:sldChg chg="del">
        <pc:chgData name="Weifeng Xu" userId="e7aed605-a3dd-4d5a-a692-a87037af107b" providerId="ADAL" clId="{B92A65E5-EB89-4D74-B72B-D0AF583941DA}" dt="2023-02-06T21:42:10.954" v="996" actId="47"/>
        <pc:sldMkLst>
          <pc:docMk/>
          <pc:sldMk cId="1421281386" sldId="434"/>
        </pc:sldMkLst>
      </pc:sldChg>
      <pc:sldChg chg="del">
        <pc:chgData name="Weifeng Xu" userId="e7aed605-a3dd-4d5a-a692-a87037af107b" providerId="ADAL" clId="{B92A65E5-EB89-4D74-B72B-D0AF583941DA}" dt="2023-02-06T21:42:10.516" v="983" actId="47"/>
        <pc:sldMkLst>
          <pc:docMk/>
          <pc:sldMk cId="2405872845" sldId="435"/>
        </pc:sldMkLst>
      </pc:sldChg>
      <pc:sldChg chg="del">
        <pc:chgData name="Weifeng Xu" userId="e7aed605-a3dd-4d5a-a692-a87037af107b" providerId="ADAL" clId="{B92A65E5-EB89-4D74-B72B-D0AF583941DA}" dt="2023-02-06T21:42:07.708" v="949" actId="47"/>
        <pc:sldMkLst>
          <pc:docMk/>
          <pc:sldMk cId="49168497" sldId="436"/>
        </pc:sldMkLst>
      </pc:sldChg>
      <pc:sldChg chg="del">
        <pc:chgData name="Weifeng Xu" userId="e7aed605-a3dd-4d5a-a692-a87037af107b" providerId="ADAL" clId="{B92A65E5-EB89-4D74-B72B-D0AF583941DA}" dt="2023-02-06T21:42:07.769" v="950" actId="47"/>
        <pc:sldMkLst>
          <pc:docMk/>
          <pc:sldMk cId="3725817986" sldId="437"/>
        </pc:sldMkLst>
      </pc:sldChg>
      <pc:sldChg chg="del">
        <pc:chgData name="Weifeng Xu" userId="e7aed605-a3dd-4d5a-a692-a87037af107b" providerId="ADAL" clId="{B92A65E5-EB89-4D74-B72B-D0AF583941DA}" dt="2023-02-06T21:42:08.107" v="952" actId="47"/>
        <pc:sldMkLst>
          <pc:docMk/>
          <pc:sldMk cId="1100369408" sldId="438"/>
        </pc:sldMkLst>
      </pc:sldChg>
      <pc:sldChg chg="del">
        <pc:chgData name="Weifeng Xu" userId="e7aed605-a3dd-4d5a-a692-a87037af107b" providerId="ADAL" clId="{B92A65E5-EB89-4D74-B72B-D0AF583941DA}" dt="2023-02-06T21:42:09.723" v="959" actId="47"/>
        <pc:sldMkLst>
          <pc:docMk/>
          <pc:sldMk cId="1780675659" sldId="439"/>
        </pc:sldMkLst>
      </pc:sldChg>
      <pc:sldChg chg="del">
        <pc:chgData name="Weifeng Xu" userId="e7aed605-a3dd-4d5a-a692-a87037af107b" providerId="ADAL" clId="{B92A65E5-EB89-4D74-B72B-D0AF583941DA}" dt="2023-02-06T21:42:10.040" v="969" actId="47"/>
        <pc:sldMkLst>
          <pc:docMk/>
          <pc:sldMk cId="3961456410" sldId="440"/>
        </pc:sldMkLst>
      </pc:sldChg>
      <pc:sldChg chg="del">
        <pc:chgData name="Weifeng Xu" userId="e7aed605-a3dd-4d5a-a692-a87037af107b" providerId="ADAL" clId="{B92A65E5-EB89-4D74-B72B-D0AF583941DA}" dt="2023-02-06T21:42:10.069" v="970" actId="47"/>
        <pc:sldMkLst>
          <pc:docMk/>
          <pc:sldMk cId="567906942" sldId="441"/>
        </pc:sldMkLst>
      </pc:sldChg>
      <pc:sldChg chg="del">
        <pc:chgData name="Weifeng Xu" userId="e7aed605-a3dd-4d5a-a692-a87037af107b" providerId="ADAL" clId="{B92A65E5-EB89-4D74-B72B-D0AF583941DA}" dt="2023-02-06T21:42:10.099" v="971" actId="47"/>
        <pc:sldMkLst>
          <pc:docMk/>
          <pc:sldMk cId="475534982" sldId="442"/>
        </pc:sldMkLst>
      </pc:sldChg>
      <pc:sldChg chg="del">
        <pc:chgData name="Weifeng Xu" userId="e7aed605-a3dd-4d5a-a692-a87037af107b" providerId="ADAL" clId="{B92A65E5-EB89-4D74-B72B-D0AF583941DA}" dt="2023-02-06T21:42:10.129" v="972" actId="47"/>
        <pc:sldMkLst>
          <pc:docMk/>
          <pc:sldMk cId="2963169710" sldId="443"/>
        </pc:sldMkLst>
      </pc:sldChg>
      <pc:sldChg chg="del">
        <pc:chgData name="Weifeng Xu" userId="e7aed605-a3dd-4d5a-a692-a87037af107b" providerId="ADAL" clId="{B92A65E5-EB89-4D74-B72B-D0AF583941DA}" dt="2023-02-06T21:42:10.157" v="973" actId="47"/>
        <pc:sldMkLst>
          <pc:docMk/>
          <pc:sldMk cId="1417181392" sldId="444"/>
        </pc:sldMkLst>
      </pc:sldChg>
      <pc:sldChg chg="del">
        <pc:chgData name="Weifeng Xu" userId="e7aed605-a3dd-4d5a-a692-a87037af107b" providerId="ADAL" clId="{B92A65E5-EB89-4D74-B72B-D0AF583941DA}" dt="2023-02-06T21:42:10.191" v="974" actId="47"/>
        <pc:sldMkLst>
          <pc:docMk/>
          <pc:sldMk cId="3837808617" sldId="445"/>
        </pc:sldMkLst>
      </pc:sldChg>
      <pc:sldChg chg="del">
        <pc:chgData name="Weifeng Xu" userId="e7aed605-a3dd-4d5a-a692-a87037af107b" providerId="ADAL" clId="{B92A65E5-EB89-4D74-B72B-D0AF583941DA}" dt="2023-02-06T21:42:10.245" v="975" actId="47"/>
        <pc:sldMkLst>
          <pc:docMk/>
          <pc:sldMk cId="3499728188" sldId="446"/>
        </pc:sldMkLst>
      </pc:sldChg>
      <pc:sldChg chg="del">
        <pc:chgData name="Weifeng Xu" userId="e7aed605-a3dd-4d5a-a692-a87037af107b" providerId="ADAL" clId="{B92A65E5-EB89-4D74-B72B-D0AF583941DA}" dt="2023-02-06T21:42:10.274" v="976" actId="47"/>
        <pc:sldMkLst>
          <pc:docMk/>
          <pc:sldMk cId="864640412" sldId="447"/>
        </pc:sldMkLst>
      </pc:sldChg>
      <pc:sldChg chg="del">
        <pc:chgData name="Weifeng Xu" userId="e7aed605-a3dd-4d5a-a692-a87037af107b" providerId="ADAL" clId="{B92A65E5-EB89-4D74-B72B-D0AF583941DA}" dt="2023-02-06T21:42:10.306" v="977" actId="47"/>
        <pc:sldMkLst>
          <pc:docMk/>
          <pc:sldMk cId="3397288009" sldId="448"/>
        </pc:sldMkLst>
      </pc:sldChg>
      <pc:sldChg chg="del">
        <pc:chgData name="Weifeng Xu" userId="e7aed605-a3dd-4d5a-a692-a87037af107b" providerId="ADAL" clId="{B92A65E5-EB89-4D74-B72B-D0AF583941DA}" dt="2023-02-06T21:42:09.810" v="962" actId="47"/>
        <pc:sldMkLst>
          <pc:docMk/>
          <pc:sldMk cId="917475808" sldId="449"/>
        </pc:sldMkLst>
      </pc:sldChg>
      <pc:sldChg chg="del">
        <pc:chgData name="Weifeng Xu" userId="e7aed605-a3dd-4d5a-a692-a87037af107b" providerId="ADAL" clId="{B92A65E5-EB89-4D74-B72B-D0AF583941DA}" dt="2023-02-06T21:42:09.839" v="963" actId="47"/>
        <pc:sldMkLst>
          <pc:docMk/>
          <pc:sldMk cId="288670964" sldId="450"/>
        </pc:sldMkLst>
      </pc:sldChg>
      <pc:sldChg chg="del">
        <pc:chgData name="Weifeng Xu" userId="e7aed605-a3dd-4d5a-a692-a87037af107b" providerId="ADAL" clId="{B92A65E5-EB89-4D74-B72B-D0AF583941DA}" dt="2023-02-06T21:42:09.779" v="961" actId="47"/>
        <pc:sldMkLst>
          <pc:docMk/>
          <pc:sldMk cId="1571571876" sldId="451"/>
        </pc:sldMkLst>
      </pc:sldChg>
      <pc:sldChg chg="del">
        <pc:chgData name="Weifeng Xu" userId="e7aed605-a3dd-4d5a-a692-a87037af107b" providerId="ADAL" clId="{B92A65E5-EB89-4D74-B72B-D0AF583941DA}" dt="2023-02-06T21:42:09.868" v="964" actId="47"/>
        <pc:sldMkLst>
          <pc:docMk/>
          <pc:sldMk cId="2589812616" sldId="452"/>
        </pc:sldMkLst>
      </pc:sldChg>
      <pc:sldChg chg="del">
        <pc:chgData name="Weifeng Xu" userId="e7aed605-a3dd-4d5a-a692-a87037af107b" providerId="ADAL" clId="{B92A65E5-EB89-4D74-B72B-D0AF583941DA}" dt="2023-02-06T21:42:09.931" v="966" actId="47"/>
        <pc:sldMkLst>
          <pc:docMk/>
          <pc:sldMk cId="1378242331" sldId="453"/>
        </pc:sldMkLst>
      </pc:sldChg>
      <pc:sldChg chg="del">
        <pc:chgData name="Weifeng Xu" userId="e7aed605-a3dd-4d5a-a692-a87037af107b" providerId="ADAL" clId="{B92A65E5-EB89-4D74-B72B-D0AF583941DA}" dt="2023-02-06T21:42:09.686" v="958" actId="47"/>
        <pc:sldMkLst>
          <pc:docMk/>
          <pc:sldMk cId="3968214776" sldId="454"/>
        </pc:sldMkLst>
      </pc:sldChg>
      <pc:sldChg chg="del">
        <pc:chgData name="Weifeng Xu" userId="e7aed605-a3dd-4d5a-a692-a87037af107b" providerId="ADAL" clId="{B92A65E5-EB89-4D74-B72B-D0AF583941DA}" dt="2023-02-06T21:42:10.010" v="968" actId="47"/>
        <pc:sldMkLst>
          <pc:docMk/>
          <pc:sldMk cId="4156675221" sldId="455"/>
        </pc:sldMkLst>
      </pc:sldChg>
      <pc:sldChg chg="del">
        <pc:chgData name="Weifeng Xu" userId="e7aed605-a3dd-4d5a-a692-a87037af107b" providerId="ADAL" clId="{B92A65E5-EB89-4D74-B72B-D0AF583941DA}" dt="2023-02-06T21:42:17.163" v="1000" actId="47"/>
        <pc:sldMkLst>
          <pc:docMk/>
          <pc:sldMk cId="1965680741" sldId="456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2-13T15:35:17.998" v="1187" actId="1076"/>
        <pc:sldMkLst>
          <pc:docMk/>
          <pc:sldMk cId="668862291" sldId="457"/>
        </pc:sldMkLst>
        <pc:spChg chg="add mod">
          <ac:chgData name="Weifeng Xu" userId="e7aed605-a3dd-4d5a-a692-a87037af107b" providerId="ADAL" clId="{B92A65E5-EB89-4D74-B72B-D0AF583941DA}" dt="2023-02-06T21:30:14.015" v="670" actId="1076"/>
          <ac:spMkLst>
            <pc:docMk/>
            <pc:sldMk cId="668862291" sldId="457"/>
            <ac:spMk id="2" creationId="{90366553-1699-BCD6-AFB2-AEBF988B691C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2" creationId="{B0E235E6-3C75-1F57-B482-67F123CF5311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3" creationId="{C99248BD-FF62-B00C-6EE3-528C1FE0576F}"/>
          </ac:spMkLst>
        </pc:spChg>
        <pc:spChg chg="add mod">
          <ac:chgData name="Weifeng Xu" userId="e7aed605-a3dd-4d5a-a692-a87037af107b" providerId="ADAL" clId="{B92A65E5-EB89-4D74-B72B-D0AF583941DA}" dt="2023-02-06T21:30:51.154" v="697" actId="313"/>
          <ac:spMkLst>
            <pc:docMk/>
            <pc:sldMk cId="668862291" sldId="457"/>
            <ac:spMk id="3" creationId="{E3B1EB83-33ED-2BE3-7B5E-1A56E8B5F488}"/>
          </ac:spMkLst>
        </pc:spChg>
        <pc:spChg chg="add mod">
          <ac:chgData name="Weifeng Xu" userId="e7aed605-a3dd-4d5a-a692-a87037af107b" providerId="ADAL" clId="{B92A65E5-EB89-4D74-B72B-D0AF583941DA}" dt="2023-02-06T21:31:59.261" v="706" actId="1076"/>
          <ac:spMkLst>
            <pc:docMk/>
            <pc:sldMk cId="668862291" sldId="457"/>
            <ac:spMk id="6" creationId="{46CECC93-9C24-2D41-15E2-B8BCE78DCE88}"/>
          </ac:spMkLst>
        </pc:spChg>
        <pc:spChg chg="add mod">
          <ac:chgData name="Weifeng Xu" userId="e7aed605-a3dd-4d5a-a692-a87037af107b" providerId="ADAL" clId="{B92A65E5-EB89-4D74-B72B-D0AF583941DA}" dt="2023-02-13T15:35:17.998" v="1187" actId="1076"/>
          <ac:spMkLst>
            <pc:docMk/>
            <pc:sldMk cId="668862291" sldId="457"/>
            <ac:spMk id="8" creationId="{23241BC3-6AC5-5B7F-15F3-B9DDE4650146}"/>
          </ac:spMkLst>
        </pc:spChg>
        <pc:spChg chg="add del mod">
          <ac:chgData name="Weifeng Xu" userId="e7aed605-a3dd-4d5a-a692-a87037af107b" providerId="ADAL" clId="{B92A65E5-EB89-4D74-B72B-D0AF583941DA}" dt="2023-02-06T16:35:33.307" v="70" actId="478"/>
          <ac:spMkLst>
            <pc:docMk/>
            <pc:sldMk cId="668862291" sldId="457"/>
            <ac:spMk id="9" creationId="{F800B769-C14E-A3B6-2B9B-899965741958}"/>
          </ac:spMkLst>
        </pc:spChg>
        <pc:picChg chg="add mod">
          <ac:chgData name="Weifeng Xu" userId="e7aed605-a3dd-4d5a-a692-a87037af107b" providerId="ADAL" clId="{B92A65E5-EB89-4D74-B72B-D0AF583941DA}" dt="2023-02-06T21:30:15.897" v="671" actId="1076"/>
          <ac:picMkLst>
            <pc:docMk/>
            <pc:sldMk cId="668862291" sldId="457"/>
            <ac:picMk id="5" creationId="{C2666F5E-8D02-A952-AB4D-31063AEA4908}"/>
          </ac:picMkLst>
        </pc:picChg>
        <pc:picChg chg="add mod">
          <ac:chgData name="Weifeng Xu" userId="e7aed605-a3dd-4d5a-a692-a87037af107b" providerId="ADAL" clId="{B92A65E5-EB89-4D74-B72B-D0AF583941DA}" dt="2023-02-06T21:30:58.469" v="698" actId="1076"/>
          <ac:picMkLst>
            <pc:docMk/>
            <pc:sldMk cId="668862291" sldId="457"/>
            <ac:picMk id="7" creationId="{A43B50B0-A358-3BE7-9507-0AB6767E4C8E}"/>
          </ac:picMkLst>
        </pc:picChg>
      </pc:sldChg>
      <pc:sldChg chg="addSp delSp modSp new del mod ord modClrScheme chgLayout">
        <pc:chgData name="Weifeng Xu" userId="e7aed605-a3dd-4d5a-a692-a87037af107b" providerId="ADAL" clId="{B92A65E5-EB89-4D74-B72B-D0AF583941DA}" dt="2023-02-06T19:50:30.985" v="408" actId="47"/>
        <pc:sldMkLst>
          <pc:docMk/>
          <pc:sldMk cId="150225759" sldId="458"/>
        </pc:sldMkLst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2" creationId="{ABBCABFA-3954-A360-BBF9-EABAD1981271}"/>
          </ac:spMkLst>
        </pc:spChg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3" creationId="{13326CDA-642F-1B45-886F-FF1E68798171}"/>
          </ac:spMkLst>
        </pc:spChg>
        <pc:spChg chg="add mod">
          <ac:chgData name="Weifeng Xu" userId="e7aed605-a3dd-4d5a-a692-a87037af107b" providerId="ADAL" clId="{B92A65E5-EB89-4D74-B72B-D0AF583941DA}" dt="2023-02-06T19:34:47.400" v="82" actId="700"/>
          <ac:spMkLst>
            <pc:docMk/>
            <pc:sldMk cId="150225759" sldId="458"/>
            <ac:spMk id="4" creationId="{CF3D27BB-54EC-7425-653F-2E6FD7BDA451}"/>
          </ac:spMkLst>
        </pc:spChg>
        <pc:spChg chg="add mod">
          <ac:chgData name="Weifeng Xu" userId="e7aed605-a3dd-4d5a-a692-a87037af107b" providerId="ADAL" clId="{B92A65E5-EB89-4D74-B72B-D0AF583941DA}" dt="2023-02-06T19:34:51.263" v="83"/>
          <ac:spMkLst>
            <pc:docMk/>
            <pc:sldMk cId="150225759" sldId="458"/>
            <ac:spMk id="5" creationId="{5FD69ABA-4018-659C-F0A3-76BC360E8A14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33:53.185" v="736" actId="20577"/>
        <pc:sldMkLst>
          <pc:docMk/>
          <pc:sldMk cId="4227508718" sldId="459"/>
        </pc:sldMkLst>
        <pc:spChg chg="add mod ord">
          <ac:chgData name="Weifeng Xu" userId="e7aed605-a3dd-4d5a-a692-a87037af107b" providerId="ADAL" clId="{B92A65E5-EB89-4D74-B72B-D0AF583941DA}" dt="2023-02-06T21:33:09.890" v="717" actId="20577"/>
          <ac:spMkLst>
            <pc:docMk/>
            <pc:sldMk cId="4227508718" sldId="459"/>
            <ac:spMk id="2" creationId="{005BDD95-B9F7-E1F1-74A5-FD9258B8845C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2" creationId="{85EFAD5A-9762-DD0E-62E7-22811E9645E1}"/>
          </ac:spMkLst>
        </pc:spChg>
        <pc:spChg chg="add mod">
          <ac:chgData name="Weifeng Xu" userId="e7aed605-a3dd-4d5a-a692-a87037af107b" providerId="ADAL" clId="{B92A65E5-EB89-4D74-B72B-D0AF583941DA}" dt="2023-02-06T21:33:53.185" v="736" actId="20577"/>
          <ac:spMkLst>
            <pc:docMk/>
            <pc:sldMk cId="4227508718" sldId="459"/>
            <ac:spMk id="3" creationId="{0E09014B-D8D0-F74D-40F2-6F0E7C2D26EB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3" creationId="{311A2043-7B9C-2651-699E-B8C7C225AEBB}"/>
          </ac:spMkLst>
        </pc:spChg>
        <pc:picChg chg="add mod">
          <ac:chgData name="Weifeng Xu" userId="e7aed605-a3dd-4d5a-a692-a87037af107b" providerId="ADAL" clId="{B92A65E5-EB89-4D74-B72B-D0AF583941DA}" dt="2023-02-06T21:33:25.861" v="722" actId="1076"/>
          <ac:picMkLst>
            <pc:docMk/>
            <pc:sldMk cId="4227508718" sldId="459"/>
            <ac:picMk id="5" creationId="{7B705215-D301-21B9-51D1-C8A387B4EDF3}"/>
          </ac:picMkLst>
        </pc:picChg>
      </pc:sldChg>
      <pc:sldChg chg="new del">
        <pc:chgData name="Weifeng Xu" userId="e7aed605-a3dd-4d5a-a692-a87037af107b" providerId="ADAL" clId="{B92A65E5-EB89-4D74-B72B-D0AF583941DA}" dt="2023-02-06T21:42:16.300" v="999" actId="47"/>
        <pc:sldMkLst>
          <pc:docMk/>
          <pc:sldMk cId="2870798367" sldId="460"/>
        </pc:sldMkLst>
      </pc:sldChg>
      <pc:sldChg chg="new del">
        <pc:chgData name="Weifeng Xu" userId="e7aed605-a3dd-4d5a-a692-a87037af107b" providerId="ADAL" clId="{B92A65E5-EB89-4D74-B72B-D0AF583941DA}" dt="2023-02-06T21:42:07.165" v="947" actId="47"/>
        <pc:sldMkLst>
          <pc:docMk/>
          <pc:sldMk cId="3255976066" sldId="461"/>
        </pc:sldMkLst>
      </pc:sldChg>
      <pc:sldChg chg="new del">
        <pc:chgData name="Weifeng Xu" userId="e7aed605-a3dd-4d5a-a692-a87037af107b" providerId="ADAL" clId="{B92A65E5-EB89-4D74-B72B-D0AF583941DA}" dt="2023-02-06T21:42:07.676" v="948" actId="47"/>
        <pc:sldMkLst>
          <pc:docMk/>
          <pc:sldMk cId="3854830524" sldId="462"/>
        </pc:sldMkLst>
      </pc:sldChg>
      <pc:sldChg chg="new del">
        <pc:chgData name="Weifeng Xu" userId="e7aed605-a3dd-4d5a-a692-a87037af107b" providerId="ADAL" clId="{B92A65E5-EB89-4D74-B72B-D0AF583941DA}" dt="2023-02-06T19:51:43.462" v="425" actId="47"/>
        <pc:sldMkLst>
          <pc:docMk/>
          <pc:sldMk cId="3683834111" sldId="463"/>
        </pc:sldMkLst>
      </pc:sldChg>
      <pc:sldChg chg="addSp delSp modSp new mod modClrScheme chgLayout">
        <pc:chgData name="Weifeng Xu" userId="e7aed605-a3dd-4d5a-a692-a87037af107b" providerId="ADAL" clId="{B92A65E5-EB89-4D74-B72B-D0AF583941DA}" dt="2023-02-06T19:56:29.804" v="505" actId="6549"/>
        <pc:sldMkLst>
          <pc:docMk/>
          <pc:sldMk cId="2354550623" sldId="464"/>
        </pc:sldMkLst>
        <pc:spChg chg="add del mod">
          <ac:chgData name="Weifeng Xu" userId="e7aed605-a3dd-4d5a-a692-a87037af107b" providerId="ADAL" clId="{B92A65E5-EB89-4D74-B72B-D0AF583941DA}" dt="2023-02-06T19:56:11.197" v="499" actId="478"/>
          <ac:spMkLst>
            <pc:docMk/>
            <pc:sldMk cId="2354550623" sldId="464"/>
            <ac:spMk id="5" creationId="{F438234C-0D01-68DB-5C36-557AD3A91A86}"/>
          </ac:spMkLst>
        </pc:spChg>
        <pc:spChg chg="add mod ord">
          <ac:chgData name="Weifeng Xu" userId="e7aed605-a3dd-4d5a-a692-a87037af107b" providerId="ADAL" clId="{B92A65E5-EB89-4D74-B72B-D0AF583941DA}" dt="2023-02-06T19:55:57.375" v="496" actId="700"/>
          <ac:spMkLst>
            <pc:docMk/>
            <pc:sldMk cId="2354550623" sldId="464"/>
            <ac:spMk id="6" creationId="{8B6912DF-EF4F-9F3A-8B60-8D34CF938ACE}"/>
          </ac:spMkLst>
        </pc:spChg>
        <pc:spChg chg="add mod ord">
          <ac:chgData name="Weifeng Xu" userId="e7aed605-a3dd-4d5a-a692-a87037af107b" providerId="ADAL" clId="{B92A65E5-EB89-4D74-B72B-D0AF583941DA}" dt="2023-02-06T19:56:29.804" v="505" actId="6549"/>
          <ac:spMkLst>
            <pc:docMk/>
            <pc:sldMk cId="2354550623" sldId="464"/>
            <ac:spMk id="7" creationId="{F5892711-3253-A56A-DF36-05DF31913F7E}"/>
          </ac:spMkLst>
        </pc:spChg>
        <pc:picChg chg="add mod">
          <ac:chgData name="Weifeng Xu" userId="e7aed605-a3dd-4d5a-a692-a87037af107b" providerId="ADAL" clId="{B92A65E5-EB89-4D74-B72B-D0AF583941DA}" dt="2023-02-06T19:55:42.714" v="493" actId="1076"/>
          <ac:picMkLst>
            <pc:docMk/>
            <pc:sldMk cId="2354550623" sldId="464"/>
            <ac:picMk id="3" creationId="{AAE56F40-784D-BAD2-1231-4397ACB2A396}"/>
          </ac:picMkLst>
        </pc:picChg>
      </pc:sldChg>
      <pc:sldChg chg="addSp delSp modSp new mod modClrScheme chgLayout modNotesTx">
        <pc:chgData name="Weifeng Xu" userId="e7aed605-a3dd-4d5a-a692-a87037af107b" providerId="ADAL" clId="{B92A65E5-EB89-4D74-B72B-D0AF583941DA}" dt="2023-02-06T21:41:07.999" v="912" actId="14100"/>
        <pc:sldMkLst>
          <pc:docMk/>
          <pc:sldMk cId="2463134348" sldId="465"/>
        </pc:sldMkLst>
        <pc:spChg chg="add del mod ord">
          <ac:chgData name="Weifeng Xu" userId="e7aed605-a3dd-4d5a-a692-a87037af107b" providerId="ADAL" clId="{B92A65E5-EB89-4D74-B72B-D0AF583941DA}" dt="2023-02-06T21:34:00.141" v="737" actId="700"/>
          <ac:spMkLst>
            <pc:docMk/>
            <pc:sldMk cId="2463134348" sldId="465"/>
            <ac:spMk id="2" creationId="{0D6F16B1-7EDD-46DB-606B-9BDB01B2A267}"/>
          </ac:spMkLst>
        </pc:spChg>
        <pc:spChg chg="add mod">
          <ac:chgData name="Weifeng Xu" userId="e7aed605-a3dd-4d5a-a692-a87037af107b" providerId="ADAL" clId="{B92A65E5-EB89-4D74-B72B-D0AF583941DA}" dt="2023-02-06T21:40:53.843" v="883" actId="6549"/>
          <ac:spMkLst>
            <pc:docMk/>
            <pc:sldMk cId="2463134348" sldId="465"/>
            <ac:spMk id="4" creationId="{09EAD3B2-8502-A889-3E9F-A74C3207493D}"/>
          </ac:spMkLst>
        </pc:spChg>
        <pc:spChg chg="add mod">
          <ac:chgData name="Weifeng Xu" userId="e7aed605-a3dd-4d5a-a692-a87037af107b" providerId="ADAL" clId="{B92A65E5-EB89-4D74-B72B-D0AF583941DA}" dt="2023-02-06T21:41:07.999" v="912" actId="14100"/>
          <ac:spMkLst>
            <pc:docMk/>
            <pc:sldMk cId="2463134348" sldId="465"/>
            <ac:spMk id="6" creationId="{D376AB25-0426-D99F-A5A0-ED3D7690AA6F}"/>
          </ac:spMkLst>
        </pc:spChg>
        <pc:spChg chg="add mod">
          <ac:chgData name="Weifeng Xu" userId="e7aed605-a3dd-4d5a-a692-a87037af107b" providerId="ADAL" clId="{B92A65E5-EB89-4D74-B72B-D0AF583941DA}" dt="2023-02-06T21:40:14.033" v="836" actId="2711"/>
          <ac:spMkLst>
            <pc:docMk/>
            <pc:sldMk cId="2463134348" sldId="465"/>
            <ac:spMk id="8" creationId="{91BC74BF-3FF2-130C-9E81-031F80E54A4D}"/>
          </ac:spMkLst>
        </pc:spChg>
        <pc:picChg chg="add mod">
          <ac:chgData name="Weifeng Xu" userId="e7aed605-a3dd-4d5a-a692-a87037af107b" providerId="ADAL" clId="{B92A65E5-EB89-4D74-B72B-D0AF583941DA}" dt="2023-02-06T21:34:07.159" v="740" actId="14100"/>
          <ac:picMkLst>
            <pc:docMk/>
            <pc:sldMk cId="2463134348" sldId="465"/>
            <ac:picMk id="3" creationId="{632A4FE5-5D00-41AF-25CB-2D9B304EC416}"/>
          </ac:picMkLst>
        </pc:picChg>
        <pc:picChg chg="add mod">
          <ac:chgData name="Weifeng Xu" userId="e7aed605-a3dd-4d5a-a692-a87037af107b" providerId="ADAL" clId="{B92A65E5-EB89-4D74-B72B-D0AF583941DA}" dt="2023-02-06T21:34:11.179" v="742" actId="1076"/>
          <ac:picMkLst>
            <pc:docMk/>
            <pc:sldMk cId="2463134348" sldId="465"/>
            <ac:picMk id="5" creationId="{2CB31CE6-6BD3-E936-A833-5ECDA2ACBA97}"/>
          </ac:picMkLst>
        </pc:picChg>
      </pc:sldChg>
      <pc:sldChg chg="addSp modSp new mod">
        <pc:chgData name="Weifeng Xu" userId="e7aed605-a3dd-4d5a-a692-a87037af107b" providerId="ADAL" clId="{B92A65E5-EB89-4D74-B72B-D0AF583941DA}" dt="2023-02-13T15:41:06.981" v="1245" actId="14100"/>
        <pc:sldMkLst>
          <pc:docMk/>
          <pc:sldMk cId="711315930" sldId="466"/>
        </pc:sldMkLst>
        <pc:spChg chg="add mod">
          <ac:chgData name="Weifeng Xu" userId="e7aed605-a3dd-4d5a-a692-a87037af107b" providerId="ADAL" clId="{B92A65E5-EB89-4D74-B72B-D0AF583941DA}" dt="2023-02-06T21:41:58.340" v="946" actId="14100"/>
          <ac:spMkLst>
            <pc:docMk/>
            <pc:sldMk cId="711315930" sldId="466"/>
            <ac:spMk id="2" creationId="{6ADD942D-7D91-09D0-10AE-18511B4A4EA0}"/>
          </ac:spMkLst>
        </pc:spChg>
        <pc:spChg chg="add mod">
          <ac:chgData name="Weifeng Xu" userId="e7aed605-a3dd-4d5a-a692-a87037af107b" providerId="ADAL" clId="{B92A65E5-EB89-4D74-B72B-D0AF583941DA}" dt="2023-02-13T15:41:06.981" v="1245" actId="14100"/>
          <ac:spMkLst>
            <pc:docMk/>
            <pc:sldMk cId="711315930" sldId="466"/>
            <ac:spMk id="5" creationId="{91CF9EE2-FA0F-196F-B536-C8922C6A6253}"/>
          </ac:spMkLst>
        </pc:spChg>
        <pc:picChg chg="add">
          <ac:chgData name="Weifeng Xu" userId="e7aed605-a3dd-4d5a-a692-a87037af107b" providerId="ADAL" clId="{B92A65E5-EB89-4D74-B72B-D0AF583941DA}" dt="2023-02-06T16:37:15.305" v="72" actId="22"/>
          <ac:picMkLst>
            <pc:docMk/>
            <pc:sldMk cId="711315930" sldId="466"/>
            <ac:picMk id="3" creationId="{CD98EB57-B716-FA71-B163-1406E704DF50}"/>
          </ac:picMkLst>
        </pc:picChg>
      </pc:sldChg>
      <pc:sldChg chg="addSp modSp new mod ord modClrScheme chgLayout">
        <pc:chgData name="Weifeng Xu" userId="e7aed605-a3dd-4d5a-a692-a87037af107b" providerId="ADAL" clId="{B92A65E5-EB89-4D74-B72B-D0AF583941DA}" dt="2023-02-06T19:35:12.169" v="127" actId="20577"/>
        <pc:sldMkLst>
          <pc:docMk/>
          <pc:sldMk cId="650928367" sldId="467"/>
        </pc:sldMkLst>
        <pc:spChg chg="add mod">
          <ac:chgData name="Weifeng Xu" userId="e7aed605-a3dd-4d5a-a692-a87037af107b" providerId="ADAL" clId="{B92A65E5-EB89-4D74-B72B-D0AF583941DA}" dt="2023-02-06T19:35:12.169" v="127" actId="20577"/>
          <ac:spMkLst>
            <pc:docMk/>
            <pc:sldMk cId="650928367" sldId="467"/>
            <ac:spMk id="2" creationId="{265FB0E2-088E-699D-680A-502C596F7776}"/>
          </ac:spMkLst>
        </pc:spChg>
        <pc:spChg chg="add mod">
          <ac:chgData name="Weifeng Xu" userId="e7aed605-a3dd-4d5a-a692-a87037af107b" providerId="ADAL" clId="{B92A65E5-EB89-4D74-B72B-D0AF583941DA}" dt="2023-02-06T19:34:35.911" v="79" actId="700"/>
          <ac:spMkLst>
            <pc:docMk/>
            <pc:sldMk cId="650928367" sldId="467"/>
            <ac:spMk id="3" creationId="{09588D2A-164E-0FAC-C742-D16C16103C7D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19:49:28.511" v="407" actId="27636"/>
        <pc:sldMkLst>
          <pc:docMk/>
          <pc:sldMk cId="3705960219" sldId="468"/>
        </pc:sldMkLst>
        <pc:spChg chg="add mod">
          <ac:chgData name="Weifeng Xu" userId="e7aed605-a3dd-4d5a-a692-a87037af107b" providerId="ADAL" clId="{B92A65E5-EB89-4D74-B72B-D0AF583941DA}" dt="2023-02-06T19:46:08.712" v="255" actId="20577"/>
          <ac:spMkLst>
            <pc:docMk/>
            <pc:sldMk cId="3705960219" sldId="468"/>
            <ac:spMk id="2" creationId="{47E978AF-1CDC-4835-0FED-766F743A4BE3}"/>
          </ac:spMkLst>
        </pc:spChg>
        <pc:spChg chg="add mod">
          <ac:chgData name="Weifeng Xu" userId="e7aed605-a3dd-4d5a-a692-a87037af107b" providerId="ADAL" clId="{B92A65E5-EB89-4D74-B72B-D0AF583941DA}" dt="2023-02-06T19:49:28.511" v="407" actId="27636"/>
          <ac:spMkLst>
            <pc:docMk/>
            <pc:sldMk cId="3705960219" sldId="468"/>
            <ac:spMk id="3" creationId="{EBE7954F-3972-EB62-0802-2F31378686B2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9" creationId="{0A8FF5FA-79F8-0FD1-A494-EC56D5EDCDB8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2" creationId="{61F0C4FB-D0F6-169A-1817-B985D435235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3" creationId="{DB2CF6BF-EEFD-60FF-2CF6-EFF7C634551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4" creationId="{1C743D18-5BA8-4046-856E-AE5DC744F9F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5" creationId="{EBF83996-52BE-8A9B-AFA3-555ED32E5F3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6" creationId="{B712B65C-D520-7A04-7BA3-B255BA1CEC8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7" creationId="{AF4A2D08-F232-2F86-FDA5-460A40E47097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1" creationId="{6DB78813-ACB6-E873-5EDE-2597C72AA37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2" creationId="{EA9BF050-753C-CC99-C751-27BFB104A11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3" creationId="{47B857B1-ED82-9D72-4082-142ACCEA1EC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4" creationId="{1E1042D2-7563-B40F-3BB2-17EA70E5667A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5" creationId="{4D6F2682-0C96-53B9-4807-25B775B736D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6" creationId="{F49C2744-0D50-0051-9429-DC710533C1C9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7" creationId="{BD48168C-BD54-EB54-640C-0E9D94E798E6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8" creationId="{53122D14-DF6D-C3DC-6D33-1C9D13D3262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9" creationId="{8A35F7A6-D94F-E78D-20D1-7D4C342A7E99}"/>
          </ac:spMkLst>
        </pc:spChg>
        <pc:spChg chg="add del mod">
          <ac:chgData name="Weifeng Xu" userId="e7aed605-a3dd-4d5a-a692-a87037af107b" providerId="ADAL" clId="{B92A65E5-EB89-4D74-B72B-D0AF583941DA}" dt="2023-02-06T19:46:00.193" v="245" actId="478"/>
          <ac:spMkLst>
            <pc:docMk/>
            <pc:sldMk cId="3705960219" sldId="468"/>
            <ac:spMk id="32" creationId="{FBF151D4-03E8-6936-192D-8A44505CE765}"/>
          </ac:spMkLst>
        </pc:spChg>
        <pc:spChg chg="add mod">
          <ac:chgData name="Weifeng Xu" userId="e7aed605-a3dd-4d5a-a692-a87037af107b" providerId="ADAL" clId="{B92A65E5-EB89-4D74-B72B-D0AF583941DA}" dt="2023-02-06T19:49:14.698" v="403" actId="20577"/>
          <ac:spMkLst>
            <pc:docMk/>
            <pc:sldMk cId="3705960219" sldId="468"/>
            <ac:spMk id="34" creationId="{37D2AFB1-8CCD-7E70-DE3E-5CEE819B1937}"/>
          </ac:spMkLst>
        </pc:sp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4" creationId="{0E5708A1-0736-1645-D684-0EFA70B35E6E}"/>
          </ac:picMkLst>
        </pc:pic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5" creationId="{11E01DAE-025C-6DC7-ADD0-73284B01AEDC}"/>
          </ac:picMkLst>
        </pc:picChg>
        <pc:picChg chg="add mod">
          <ac:chgData name="Weifeng Xu" userId="e7aed605-a3dd-4d5a-a692-a87037af107b" providerId="ADAL" clId="{B92A65E5-EB89-4D74-B72B-D0AF583941DA}" dt="2023-02-06T19:49:06.820" v="400" actId="1076"/>
          <ac:picMkLst>
            <pc:docMk/>
            <pc:sldMk cId="3705960219" sldId="468"/>
            <ac:picMk id="31" creationId="{EA9596D6-B13D-5AB3-AA16-601CDEF7B06F}"/>
          </ac:picMkLst>
        </pc:pic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6" creationId="{10AE5FA5-DA6C-EEA0-B646-CB4955B69DF2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7" creationId="{C5EA3CFA-761A-51A2-22A9-93AA125DBFD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8" creationId="{4BB8AE15-9E3C-0AE9-EBFC-3117484587B6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0" creationId="{1C784CB2-6FA6-C40E-CC47-87AB3328AA2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1" creationId="{31E429C2-5B8D-CC07-95AD-86175E9AAE7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8" creationId="{29D939E7-F550-EA48-3329-994599BD7B2A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9" creationId="{9DC86B4E-E606-8FFC-8660-165AD979D61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20" creationId="{66F63C81-8934-CDB4-5893-196AB5E5FEFC}"/>
          </ac:cxnSpMkLst>
        </pc:cxnChg>
      </pc:sldChg>
      <pc:sldChg chg="addSp delSp modSp new mod modClrScheme chgLayout">
        <pc:chgData name="Weifeng Xu" userId="e7aed605-a3dd-4d5a-a692-a87037af107b" providerId="ADAL" clId="{B92A65E5-EB89-4D74-B72B-D0AF583941DA}" dt="2023-02-06T21:25:59.942" v="517" actId="20577"/>
        <pc:sldMkLst>
          <pc:docMk/>
          <pc:sldMk cId="2293502858" sldId="469"/>
        </pc:sldMkLst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2" creationId="{22F83CFE-656B-7C9D-9FA3-E4810B9D2E17}"/>
          </ac:spMkLst>
        </pc:spChg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3" creationId="{764D021E-C08C-1A79-E2F3-8806ACDCA6CD}"/>
          </ac:spMkLst>
        </pc:spChg>
        <pc:spChg chg="add mod ord">
          <ac:chgData name="Weifeng Xu" userId="e7aed605-a3dd-4d5a-a692-a87037af107b" providerId="ADAL" clId="{B92A65E5-EB89-4D74-B72B-D0AF583941DA}" dt="2023-02-06T19:53:15.473" v="467" actId="313"/>
          <ac:spMkLst>
            <pc:docMk/>
            <pc:sldMk cId="2293502858" sldId="469"/>
            <ac:spMk id="4" creationId="{6DDA402D-93F9-5D6D-F354-D0D162322750}"/>
          </ac:spMkLst>
        </pc:spChg>
        <pc:spChg chg="add mod ord">
          <ac:chgData name="Weifeng Xu" userId="e7aed605-a3dd-4d5a-a692-a87037af107b" providerId="ADAL" clId="{B92A65E5-EB89-4D74-B72B-D0AF583941DA}" dt="2023-02-06T21:25:59.942" v="517" actId="20577"/>
          <ac:spMkLst>
            <pc:docMk/>
            <pc:sldMk cId="2293502858" sldId="469"/>
            <ac:spMk id="5" creationId="{3DFAADC1-00F3-37AC-3005-A1C1BF1AE33C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28:44.408" v="639" actId="20577"/>
        <pc:sldMkLst>
          <pc:docMk/>
          <pc:sldMk cId="1756393754" sldId="470"/>
        </pc:sldMkLst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2" creationId="{56D9BBDB-CAAE-A4F8-6961-7F7C84E452D4}"/>
          </ac:spMkLst>
        </pc:spChg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3" creationId="{549DE05B-9263-23B0-69EB-8D11B10A24AF}"/>
          </ac:spMkLst>
        </pc:spChg>
        <pc:spChg chg="add mod ord">
          <ac:chgData name="Weifeng Xu" userId="e7aed605-a3dd-4d5a-a692-a87037af107b" providerId="ADAL" clId="{B92A65E5-EB89-4D74-B72B-D0AF583941DA}" dt="2023-02-06T21:26:57.561" v="525" actId="20577"/>
          <ac:spMkLst>
            <pc:docMk/>
            <pc:sldMk cId="1756393754" sldId="470"/>
            <ac:spMk id="4" creationId="{BE4F6946-A75F-B79B-DF18-1914CA91B500}"/>
          </ac:spMkLst>
        </pc:spChg>
        <pc:spChg chg="add mod ord">
          <ac:chgData name="Weifeng Xu" userId="e7aed605-a3dd-4d5a-a692-a87037af107b" providerId="ADAL" clId="{B92A65E5-EB89-4D74-B72B-D0AF583941DA}" dt="2023-02-06T21:28:44.408" v="639" actId="20577"/>
          <ac:spMkLst>
            <pc:docMk/>
            <pc:sldMk cId="1756393754" sldId="470"/>
            <ac:spMk id="5" creationId="{C3A3C8A0-2F96-45E8-D4D5-1DE31A646558}"/>
          </ac:spMkLst>
        </pc:spChg>
      </pc:sldChg>
      <pc:sldChg chg="addSp modSp new mod modClrScheme chgLayout">
        <pc:chgData name="Weifeng Xu" userId="e7aed605-a3dd-4d5a-a692-a87037af107b" providerId="ADAL" clId="{B92A65E5-EB89-4D74-B72B-D0AF583941DA}" dt="2023-02-06T21:43:44.263" v="1091" actId="20577"/>
        <pc:sldMkLst>
          <pc:docMk/>
          <pc:sldMk cId="197278550" sldId="471"/>
        </pc:sldMkLst>
        <pc:spChg chg="add mod">
          <ac:chgData name="Weifeng Xu" userId="e7aed605-a3dd-4d5a-a692-a87037af107b" providerId="ADAL" clId="{B92A65E5-EB89-4D74-B72B-D0AF583941DA}" dt="2023-02-06T21:43:20.558" v="1037" actId="313"/>
          <ac:spMkLst>
            <pc:docMk/>
            <pc:sldMk cId="197278550" sldId="471"/>
            <ac:spMk id="2" creationId="{349D0696-6E5D-2644-6EAC-BC9C4DB60462}"/>
          </ac:spMkLst>
        </pc:spChg>
        <pc:spChg chg="add mod">
          <ac:chgData name="Weifeng Xu" userId="e7aed605-a3dd-4d5a-a692-a87037af107b" providerId="ADAL" clId="{B92A65E5-EB89-4D74-B72B-D0AF583941DA}" dt="2023-02-06T21:43:44.263" v="1091" actId="20577"/>
          <ac:spMkLst>
            <pc:docMk/>
            <pc:sldMk cId="197278550" sldId="471"/>
            <ac:spMk id="3" creationId="{31C897D7-6233-92B2-8F6A-CBE08E35D8A7}"/>
          </ac:spMkLst>
        </pc:spChg>
      </pc:sldChg>
    </pc:docChg>
  </pc:docChgLst>
  <pc:docChgLst>
    <pc:chgData name="Weifeng Xu" userId="e7aed605-a3dd-4d5a-a692-a87037af107b" providerId="ADAL" clId="{6D29361D-2D70-4D42-95BA-2E08DED4CE52}"/>
    <pc:docChg chg="undo custSel addSld delSld modSld sldOrd">
      <pc:chgData name="Weifeng Xu" userId="e7aed605-a3dd-4d5a-a692-a87037af107b" providerId="ADAL" clId="{6D29361D-2D70-4D42-95BA-2E08DED4CE52}" dt="2023-03-11T21:09:04.347" v="2264" actId="20577"/>
      <pc:docMkLst>
        <pc:docMk/>
      </pc:docMkLst>
      <pc:sldChg chg="modSp mod">
        <pc:chgData name="Weifeng Xu" userId="e7aed605-a3dd-4d5a-a692-a87037af107b" providerId="ADAL" clId="{6D29361D-2D70-4D42-95BA-2E08DED4CE52}" dt="2023-03-11T14:11:17.372" v="1136" actId="20577"/>
        <pc:sldMkLst>
          <pc:docMk/>
          <pc:sldMk cId="162022530" sldId="256"/>
        </pc:sldMkLst>
        <pc:spChg chg="mod">
          <ac:chgData name="Weifeng Xu" userId="e7aed605-a3dd-4d5a-a692-a87037af107b" providerId="ADAL" clId="{6D29361D-2D70-4D42-95BA-2E08DED4CE52}" dt="2023-03-11T13:24:42.234" v="1048" actId="313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D29361D-2D70-4D42-95BA-2E08DED4CE52}" dt="2023-03-11T14:11:17.372" v="1136" actId="20577"/>
          <ac:spMkLst>
            <pc:docMk/>
            <pc:sldMk cId="162022530" sldId="256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6D29361D-2D70-4D42-95BA-2E08DED4CE52}" dt="2023-03-11T02:29:51.867" v="845" actId="47"/>
        <pc:sldMkLst>
          <pc:docMk/>
          <pc:sldMk cId="3425213717" sldId="402"/>
        </pc:sldMkLst>
      </pc:sldChg>
      <pc:sldChg chg="del">
        <pc:chgData name="Weifeng Xu" userId="e7aed605-a3dd-4d5a-a692-a87037af107b" providerId="ADAL" clId="{6D29361D-2D70-4D42-95BA-2E08DED4CE52}" dt="2023-03-11T02:29:53.704" v="846" actId="47"/>
        <pc:sldMkLst>
          <pc:docMk/>
          <pc:sldMk cId="2165230993" sldId="403"/>
        </pc:sldMkLst>
      </pc:sldChg>
      <pc:sldChg chg="del">
        <pc:chgData name="Weifeng Xu" userId="e7aed605-a3dd-4d5a-a692-a87037af107b" providerId="ADAL" clId="{6D29361D-2D70-4D42-95BA-2E08DED4CE52}" dt="2023-03-11T02:29:55.824" v="851" actId="47"/>
        <pc:sldMkLst>
          <pc:docMk/>
          <pc:sldMk cId="668862291" sldId="457"/>
        </pc:sldMkLst>
      </pc:sldChg>
      <pc:sldChg chg="del">
        <pc:chgData name="Weifeng Xu" userId="e7aed605-a3dd-4d5a-a692-a87037af107b" providerId="ADAL" clId="{6D29361D-2D70-4D42-95BA-2E08DED4CE52}" dt="2023-03-11T02:29:56.656" v="852" actId="47"/>
        <pc:sldMkLst>
          <pc:docMk/>
          <pc:sldMk cId="4227508718" sldId="459"/>
        </pc:sldMkLst>
      </pc:sldChg>
      <pc:sldChg chg="del">
        <pc:chgData name="Weifeng Xu" userId="e7aed605-a3dd-4d5a-a692-a87037af107b" providerId="ADAL" clId="{6D29361D-2D70-4D42-95BA-2E08DED4CE52}" dt="2023-03-11T02:29:55.488" v="850" actId="47"/>
        <pc:sldMkLst>
          <pc:docMk/>
          <pc:sldMk cId="2354550623" sldId="464"/>
        </pc:sldMkLst>
      </pc:sldChg>
      <pc:sldChg chg="del">
        <pc:chgData name="Weifeng Xu" userId="e7aed605-a3dd-4d5a-a692-a87037af107b" providerId="ADAL" clId="{6D29361D-2D70-4D42-95BA-2E08DED4CE52}" dt="2023-03-11T02:29:57.208" v="853" actId="47"/>
        <pc:sldMkLst>
          <pc:docMk/>
          <pc:sldMk cId="2463134348" sldId="465"/>
        </pc:sldMkLst>
      </pc:sldChg>
      <pc:sldChg chg="del">
        <pc:chgData name="Weifeng Xu" userId="e7aed605-a3dd-4d5a-a692-a87037af107b" providerId="ADAL" clId="{6D29361D-2D70-4D42-95BA-2E08DED4CE52}" dt="2023-03-11T02:29:57.711" v="854" actId="47"/>
        <pc:sldMkLst>
          <pc:docMk/>
          <pc:sldMk cId="711315930" sldId="466"/>
        </pc:sldMkLst>
      </pc:sldChg>
      <pc:sldChg chg="del">
        <pc:chgData name="Weifeng Xu" userId="e7aed605-a3dd-4d5a-a692-a87037af107b" providerId="ADAL" clId="{6D29361D-2D70-4D42-95BA-2E08DED4CE52}" dt="2023-03-11T02:29:50.767" v="844" actId="47"/>
        <pc:sldMkLst>
          <pc:docMk/>
          <pc:sldMk cId="650928367" sldId="467"/>
        </pc:sldMkLst>
      </pc:sldChg>
      <pc:sldChg chg="del">
        <pc:chgData name="Weifeng Xu" userId="e7aed605-a3dd-4d5a-a692-a87037af107b" providerId="ADAL" clId="{6D29361D-2D70-4D42-95BA-2E08DED4CE52}" dt="2023-03-11T02:29:54.167" v="847" actId="47"/>
        <pc:sldMkLst>
          <pc:docMk/>
          <pc:sldMk cId="3705960219" sldId="468"/>
        </pc:sldMkLst>
      </pc:sldChg>
      <pc:sldChg chg="del">
        <pc:chgData name="Weifeng Xu" userId="e7aed605-a3dd-4d5a-a692-a87037af107b" providerId="ADAL" clId="{6D29361D-2D70-4D42-95BA-2E08DED4CE52}" dt="2023-03-11T02:29:54.415" v="848" actId="47"/>
        <pc:sldMkLst>
          <pc:docMk/>
          <pc:sldMk cId="2293502858" sldId="469"/>
        </pc:sldMkLst>
      </pc:sldChg>
      <pc:sldChg chg="del">
        <pc:chgData name="Weifeng Xu" userId="e7aed605-a3dd-4d5a-a692-a87037af107b" providerId="ADAL" clId="{6D29361D-2D70-4D42-95BA-2E08DED4CE52}" dt="2023-03-11T02:29:54.641" v="849" actId="47"/>
        <pc:sldMkLst>
          <pc:docMk/>
          <pc:sldMk cId="1756393754" sldId="470"/>
        </pc:sldMkLst>
      </pc:sldChg>
      <pc:sldChg chg="del">
        <pc:chgData name="Weifeng Xu" userId="e7aed605-a3dd-4d5a-a692-a87037af107b" providerId="ADAL" clId="{6D29361D-2D70-4D42-95BA-2E08DED4CE52}" dt="2023-03-11T02:29:58.917" v="855" actId="47"/>
        <pc:sldMkLst>
          <pc:docMk/>
          <pc:sldMk cId="197278550" sldId="471"/>
        </pc:sldMkLst>
      </pc:sldChg>
      <pc:sldChg chg="addSp delSp modSp new mod ord modClrScheme chgLayout modNotesTx">
        <pc:chgData name="Weifeng Xu" userId="e7aed605-a3dd-4d5a-a692-a87037af107b" providerId="ADAL" clId="{6D29361D-2D70-4D42-95BA-2E08DED4CE52}" dt="2023-03-11T14:52:27.291" v="1514"/>
        <pc:sldMkLst>
          <pc:docMk/>
          <pc:sldMk cId="2401898171" sldId="472"/>
        </pc:sldMkLst>
        <pc:spChg chg="del">
          <ac:chgData name="Weifeng Xu" userId="e7aed605-a3dd-4d5a-a692-a87037af107b" providerId="ADAL" clId="{6D29361D-2D70-4D42-95BA-2E08DED4CE52}" dt="2023-03-10T14:32:38.890" v="5" actId="700"/>
          <ac:spMkLst>
            <pc:docMk/>
            <pc:sldMk cId="2401898171" sldId="472"/>
            <ac:spMk id="2" creationId="{BED5AFCD-E3DA-416F-FF56-8A1082C01E0E}"/>
          </ac:spMkLst>
        </pc:spChg>
        <pc:spChg chg="add del mod">
          <ac:chgData name="Weifeng Xu" userId="e7aed605-a3dd-4d5a-a692-a87037af107b" providerId="ADAL" clId="{6D29361D-2D70-4D42-95BA-2E08DED4CE52}" dt="2023-03-11T01:33:23.642" v="322" actId="478"/>
          <ac:spMkLst>
            <pc:docMk/>
            <pc:sldMk cId="2401898171" sldId="472"/>
            <ac:spMk id="3" creationId="{3BFB8565-373F-4B8B-8F49-38F24A4930F0}"/>
          </ac:spMkLst>
        </pc:spChg>
        <pc:spChg chg="del">
          <ac:chgData name="Weifeng Xu" userId="e7aed605-a3dd-4d5a-a692-a87037af107b" providerId="ADAL" clId="{6D29361D-2D70-4D42-95BA-2E08DED4CE52}" dt="2023-03-10T14:32:38.890" v="5" actId="700"/>
          <ac:spMkLst>
            <pc:docMk/>
            <pc:sldMk cId="2401898171" sldId="472"/>
            <ac:spMk id="3" creationId="{85E0B55E-F854-4C5B-56C6-F3AE049FC792}"/>
          </ac:spMkLst>
        </pc:spChg>
        <pc:spChg chg="add del mod">
          <ac:chgData name="Weifeng Xu" userId="e7aed605-a3dd-4d5a-a692-a87037af107b" providerId="ADAL" clId="{6D29361D-2D70-4D42-95BA-2E08DED4CE52}" dt="2023-03-11T01:37:40.280" v="336"/>
          <ac:spMkLst>
            <pc:docMk/>
            <pc:sldMk cId="2401898171" sldId="472"/>
            <ac:spMk id="4" creationId="{60C2F358-2A12-90B2-761B-4A119D9CEAA9}"/>
          </ac:spMkLst>
        </pc:spChg>
        <pc:spChg chg="add mod">
          <ac:chgData name="Weifeng Xu" userId="e7aed605-a3dd-4d5a-a692-a87037af107b" providerId="ADAL" clId="{6D29361D-2D70-4D42-95BA-2E08DED4CE52}" dt="2023-03-11T01:38:20.850" v="371" actId="1076"/>
          <ac:spMkLst>
            <pc:docMk/>
            <pc:sldMk cId="2401898171" sldId="472"/>
            <ac:spMk id="6" creationId="{CC884873-F578-792C-2D39-4A1797EA7DC3}"/>
          </ac:spMkLst>
        </pc:spChg>
        <pc:picChg chg="add mod">
          <ac:chgData name="Weifeng Xu" userId="e7aed605-a3dd-4d5a-a692-a87037af107b" providerId="ADAL" clId="{6D29361D-2D70-4D42-95BA-2E08DED4CE52}" dt="2023-03-11T01:37:28.323" v="333" actId="1076"/>
          <ac:picMkLst>
            <pc:docMk/>
            <pc:sldMk cId="2401898171" sldId="472"/>
            <ac:picMk id="5" creationId="{3798B89F-4640-CDB1-B3C3-CE1996C3EFC9}"/>
          </ac:picMkLst>
        </pc:picChg>
      </pc:sldChg>
      <pc:sldChg chg="addSp new mod ord">
        <pc:chgData name="Weifeng Xu" userId="e7aed605-a3dd-4d5a-a692-a87037af107b" providerId="ADAL" clId="{6D29361D-2D70-4D42-95BA-2E08DED4CE52}" dt="2023-03-11T02:29:21.928" v="838"/>
        <pc:sldMkLst>
          <pc:docMk/>
          <pc:sldMk cId="3372257670" sldId="473"/>
        </pc:sldMkLst>
        <pc:picChg chg="add">
          <ac:chgData name="Weifeng Xu" userId="e7aed605-a3dd-4d5a-a692-a87037af107b" providerId="ADAL" clId="{6D29361D-2D70-4D42-95BA-2E08DED4CE52}" dt="2023-03-10T20:16:40.728" v="24" actId="22"/>
          <ac:picMkLst>
            <pc:docMk/>
            <pc:sldMk cId="3372257670" sldId="473"/>
            <ac:picMk id="3" creationId="{F74E5E69-13D0-FBD7-D6AA-6CBFDB8E4BBA}"/>
          </ac:picMkLst>
        </pc:picChg>
      </pc:sldChg>
      <pc:sldChg chg="addSp new mod ord">
        <pc:chgData name="Weifeng Xu" userId="e7aed605-a3dd-4d5a-a692-a87037af107b" providerId="ADAL" clId="{6D29361D-2D70-4D42-95BA-2E08DED4CE52}" dt="2023-03-11T00:36:16.235" v="40"/>
        <pc:sldMkLst>
          <pc:docMk/>
          <pc:sldMk cId="556616837" sldId="474"/>
        </pc:sldMkLst>
        <pc:picChg chg="add">
          <ac:chgData name="Weifeng Xu" userId="e7aed605-a3dd-4d5a-a692-a87037af107b" providerId="ADAL" clId="{6D29361D-2D70-4D42-95BA-2E08DED4CE52}" dt="2023-03-10T22:33:27.269" v="27" actId="22"/>
          <ac:picMkLst>
            <pc:docMk/>
            <pc:sldMk cId="556616837" sldId="474"/>
            <ac:picMk id="3" creationId="{038B00D8-1628-68A7-ABAC-2194BA8E8E4A}"/>
          </ac:picMkLst>
        </pc:picChg>
      </pc:sldChg>
      <pc:sldChg chg="addSp modSp new del mod">
        <pc:chgData name="Weifeng Xu" userId="e7aed605-a3dd-4d5a-a692-a87037af107b" providerId="ADAL" clId="{6D29361D-2D70-4D42-95BA-2E08DED4CE52}" dt="2023-03-11T02:29:47.488" v="842" actId="47"/>
        <pc:sldMkLst>
          <pc:docMk/>
          <pc:sldMk cId="369396835" sldId="475"/>
        </pc:sldMkLst>
        <pc:picChg chg="add mod">
          <ac:chgData name="Weifeng Xu" userId="e7aed605-a3dd-4d5a-a692-a87037af107b" providerId="ADAL" clId="{6D29361D-2D70-4D42-95BA-2E08DED4CE52}" dt="2023-03-10T14:34:02.356" v="10" actId="1076"/>
          <ac:picMkLst>
            <pc:docMk/>
            <pc:sldMk cId="369396835" sldId="475"/>
            <ac:picMk id="3" creationId="{E3A7B4E9-07CD-E46C-F6C6-3E2B74AFF78C}"/>
          </ac:picMkLst>
        </pc:picChg>
        <pc:picChg chg="add mod">
          <ac:chgData name="Weifeng Xu" userId="e7aed605-a3dd-4d5a-a692-a87037af107b" providerId="ADAL" clId="{6D29361D-2D70-4D42-95BA-2E08DED4CE52}" dt="2023-03-10T14:34:51.211" v="12" actId="1076"/>
          <ac:picMkLst>
            <pc:docMk/>
            <pc:sldMk cId="369396835" sldId="475"/>
            <ac:picMk id="5" creationId="{20BCB24C-8921-7997-6D3A-875413C320D1}"/>
          </ac:picMkLst>
        </pc:picChg>
      </pc:sldChg>
      <pc:sldChg chg="addSp new del mod">
        <pc:chgData name="Weifeng Xu" userId="e7aed605-a3dd-4d5a-a692-a87037af107b" providerId="ADAL" clId="{6D29361D-2D70-4D42-95BA-2E08DED4CE52}" dt="2023-03-11T02:29:48.543" v="843" actId="47"/>
        <pc:sldMkLst>
          <pc:docMk/>
          <pc:sldMk cId="1298378358" sldId="476"/>
        </pc:sldMkLst>
        <pc:picChg chg="add">
          <ac:chgData name="Weifeng Xu" userId="e7aed605-a3dd-4d5a-a692-a87037af107b" providerId="ADAL" clId="{6D29361D-2D70-4D42-95BA-2E08DED4CE52}" dt="2023-03-10T14:49:33.773" v="14" actId="22"/>
          <ac:picMkLst>
            <pc:docMk/>
            <pc:sldMk cId="1298378358" sldId="476"/>
            <ac:picMk id="3" creationId="{503065B6-F5BE-532D-6BFA-B232A14FBCC7}"/>
          </ac:picMkLst>
        </pc:picChg>
      </pc:sldChg>
      <pc:sldChg chg="addSp modSp new mod">
        <pc:chgData name="Weifeng Xu" userId="e7aed605-a3dd-4d5a-a692-a87037af107b" providerId="ADAL" clId="{6D29361D-2D70-4D42-95BA-2E08DED4CE52}" dt="2023-03-11T01:40:22.365" v="427" actId="11529"/>
        <pc:sldMkLst>
          <pc:docMk/>
          <pc:sldMk cId="2473937357" sldId="477"/>
        </pc:sldMkLst>
        <pc:spChg chg="add mod">
          <ac:chgData name="Weifeng Xu" userId="e7aed605-a3dd-4d5a-a692-a87037af107b" providerId="ADAL" clId="{6D29361D-2D70-4D42-95BA-2E08DED4CE52}" dt="2023-03-11T01:40:14.148" v="426" actId="207"/>
          <ac:spMkLst>
            <pc:docMk/>
            <pc:sldMk cId="2473937357" sldId="477"/>
            <ac:spMk id="2" creationId="{9EFA508E-A946-7CFA-E9CE-7A8853CB68A0}"/>
          </ac:spMkLst>
        </pc:spChg>
        <pc:picChg chg="add mod">
          <ac:chgData name="Weifeng Xu" userId="e7aed605-a3dd-4d5a-a692-a87037af107b" providerId="ADAL" clId="{6D29361D-2D70-4D42-95BA-2E08DED4CE52}" dt="2023-03-11T01:40:08.750" v="425" actId="207"/>
          <ac:picMkLst>
            <pc:docMk/>
            <pc:sldMk cId="2473937357" sldId="477"/>
            <ac:picMk id="3" creationId="{538690C4-6F5D-A80A-3AC0-F58A47CD91DD}"/>
          </ac:picMkLst>
        </pc:picChg>
        <pc:cxnChg chg="add">
          <ac:chgData name="Weifeng Xu" userId="e7aed605-a3dd-4d5a-a692-a87037af107b" providerId="ADAL" clId="{6D29361D-2D70-4D42-95BA-2E08DED4CE52}" dt="2023-03-11T01:40:22.365" v="427" actId="11529"/>
          <ac:cxnSpMkLst>
            <pc:docMk/>
            <pc:sldMk cId="2473937357" sldId="477"/>
            <ac:cxnSpMk id="5" creationId="{4FD96519-FE38-CF06-BCC6-5AEB896393F3}"/>
          </ac:cxnSpMkLst>
        </pc:cxnChg>
      </pc:sldChg>
      <pc:sldChg chg="addSp modSp new mod ord modClrScheme chgLayout">
        <pc:chgData name="Weifeng Xu" userId="e7aed605-a3dd-4d5a-a692-a87037af107b" providerId="ADAL" clId="{6D29361D-2D70-4D42-95BA-2E08DED4CE52}" dt="2023-03-11T15:17:00.485" v="1843" actId="1076"/>
        <pc:sldMkLst>
          <pc:docMk/>
          <pc:sldMk cId="1753387112" sldId="478"/>
        </pc:sldMkLst>
        <pc:spChg chg="add mod ord">
          <ac:chgData name="Weifeng Xu" userId="e7aed605-a3dd-4d5a-a692-a87037af107b" providerId="ADAL" clId="{6D29361D-2D70-4D42-95BA-2E08DED4CE52}" dt="2023-03-11T15:16:56.881" v="1842" actId="20577"/>
          <ac:spMkLst>
            <pc:docMk/>
            <pc:sldMk cId="1753387112" sldId="478"/>
            <ac:spMk id="2" creationId="{5796C859-06D8-653E-C425-A6578D689C62}"/>
          </ac:spMkLst>
        </pc:spChg>
        <pc:spChg chg="add mod">
          <ac:chgData name="Weifeng Xu" userId="e7aed605-a3dd-4d5a-a692-a87037af107b" providerId="ADAL" clId="{6D29361D-2D70-4D42-95BA-2E08DED4CE52}" dt="2023-03-10T20:05:34.909" v="23" actId="1076"/>
          <ac:spMkLst>
            <pc:docMk/>
            <pc:sldMk cId="1753387112" sldId="478"/>
            <ac:spMk id="5" creationId="{F0287B71-15A2-812D-AC6B-180CBAD823A8}"/>
          </ac:spMkLst>
        </pc:spChg>
        <pc:picChg chg="add mod">
          <ac:chgData name="Weifeng Xu" userId="e7aed605-a3dd-4d5a-a692-a87037af107b" providerId="ADAL" clId="{6D29361D-2D70-4D42-95BA-2E08DED4CE52}" dt="2023-03-11T15:17:00.485" v="1843" actId="1076"/>
          <ac:picMkLst>
            <pc:docMk/>
            <pc:sldMk cId="1753387112" sldId="478"/>
            <ac:picMk id="3" creationId="{F84635EA-2C05-1FD9-5EEB-58F830798AFA}"/>
          </ac:picMkLst>
        </pc:picChg>
      </pc:sldChg>
      <pc:sldChg chg="addSp delSp modSp new mod">
        <pc:chgData name="Weifeng Xu" userId="e7aed605-a3dd-4d5a-a692-a87037af107b" providerId="ADAL" clId="{6D29361D-2D70-4D42-95BA-2E08DED4CE52}" dt="2023-03-11T20:27:00.989" v="2025" actId="207"/>
        <pc:sldMkLst>
          <pc:docMk/>
          <pc:sldMk cId="2451654839" sldId="479"/>
        </pc:sldMkLst>
        <pc:spChg chg="add del mod">
          <ac:chgData name="Weifeng Xu" userId="e7aed605-a3dd-4d5a-a692-a87037af107b" providerId="ADAL" clId="{6D29361D-2D70-4D42-95BA-2E08DED4CE52}" dt="2023-03-11T20:26:42.503" v="2010" actId="11529"/>
          <ac:spMkLst>
            <pc:docMk/>
            <pc:sldMk cId="2451654839" sldId="479"/>
            <ac:spMk id="2" creationId="{CD2A92C9-A551-CD86-C3AF-81621531F579}"/>
          </ac:spMkLst>
        </pc:spChg>
        <pc:spChg chg="add">
          <ac:chgData name="Weifeng Xu" userId="e7aed605-a3dd-4d5a-a692-a87037af107b" providerId="ADAL" clId="{6D29361D-2D70-4D42-95BA-2E08DED4CE52}" dt="2023-03-11T20:26:48.091" v="2011" actId="11529"/>
          <ac:spMkLst>
            <pc:docMk/>
            <pc:sldMk cId="2451654839" sldId="479"/>
            <ac:spMk id="4" creationId="{71446B98-1B14-45CC-334C-EA0BABB995EC}"/>
          </ac:spMkLst>
        </pc:spChg>
        <pc:spChg chg="add mod">
          <ac:chgData name="Weifeng Xu" userId="e7aed605-a3dd-4d5a-a692-a87037af107b" providerId="ADAL" clId="{6D29361D-2D70-4D42-95BA-2E08DED4CE52}" dt="2023-03-11T20:27:00.989" v="2025" actId="207"/>
          <ac:spMkLst>
            <pc:docMk/>
            <pc:sldMk cId="2451654839" sldId="479"/>
            <ac:spMk id="5" creationId="{70E30088-01CF-31AF-386A-0BF8CE3DF0E3}"/>
          </ac:spMkLst>
        </pc:spChg>
        <pc:picChg chg="add">
          <ac:chgData name="Weifeng Xu" userId="e7aed605-a3dd-4d5a-a692-a87037af107b" providerId="ADAL" clId="{6D29361D-2D70-4D42-95BA-2E08DED4CE52}" dt="2023-03-10T20:17:38.278" v="26" actId="22"/>
          <ac:picMkLst>
            <pc:docMk/>
            <pc:sldMk cId="2451654839" sldId="479"/>
            <ac:picMk id="3" creationId="{78E86480-CB24-4F77-AF42-1F5150E9B975}"/>
          </ac:picMkLst>
        </pc:picChg>
      </pc:sldChg>
      <pc:sldChg chg="addSp new mod ord">
        <pc:chgData name="Weifeng Xu" userId="e7aed605-a3dd-4d5a-a692-a87037af107b" providerId="ADAL" clId="{6D29361D-2D70-4D42-95BA-2E08DED4CE52}" dt="2023-03-11T00:36:16.235" v="40"/>
        <pc:sldMkLst>
          <pc:docMk/>
          <pc:sldMk cId="3030731829" sldId="480"/>
        </pc:sldMkLst>
        <pc:picChg chg="add">
          <ac:chgData name="Weifeng Xu" userId="e7aed605-a3dd-4d5a-a692-a87037af107b" providerId="ADAL" clId="{6D29361D-2D70-4D42-95BA-2E08DED4CE52}" dt="2023-03-10T22:34:16.602" v="29" actId="22"/>
          <ac:picMkLst>
            <pc:docMk/>
            <pc:sldMk cId="3030731829" sldId="480"/>
            <ac:picMk id="3" creationId="{15BCCCD9-F311-09A2-CD9B-0564007A5058}"/>
          </ac:picMkLst>
        </pc:picChg>
      </pc:sldChg>
      <pc:sldChg chg="addSp new mod ord">
        <pc:chgData name="Weifeng Xu" userId="e7aed605-a3dd-4d5a-a692-a87037af107b" providerId="ADAL" clId="{6D29361D-2D70-4D42-95BA-2E08DED4CE52}" dt="2023-03-11T00:36:16.235" v="40"/>
        <pc:sldMkLst>
          <pc:docMk/>
          <pc:sldMk cId="1059830216" sldId="481"/>
        </pc:sldMkLst>
        <pc:picChg chg="add">
          <ac:chgData name="Weifeng Xu" userId="e7aed605-a3dd-4d5a-a692-a87037af107b" providerId="ADAL" clId="{6D29361D-2D70-4D42-95BA-2E08DED4CE52}" dt="2023-03-10T22:34:51.376" v="31" actId="22"/>
          <ac:picMkLst>
            <pc:docMk/>
            <pc:sldMk cId="1059830216" sldId="481"/>
            <ac:picMk id="3" creationId="{70E3ADCC-0137-7B13-34AE-A7A657504967}"/>
          </ac:picMkLst>
        </pc:picChg>
      </pc:sldChg>
      <pc:sldChg chg="addSp modSp new mod">
        <pc:chgData name="Weifeng Xu" userId="e7aed605-a3dd-4d5a-a692-a87037af107b" providerId="ADAL" clId="{6D29361D-2D70-4D42-95BA-2E08DED4CE52}" dt="2023-03-11T21:07:59.823" v="2189" actId="313"/>
        <pc:sldMkLst>
          <pc:docMk/>
          <pc:sldMk cId="882466645" sldId="482"/>
        </pc:sldMkLst>
        <pc:spChg chg="add mod">
          <ac:chgData name="Weifeng Xu" userId="e7aed605-a3dd-4d5a-a692-a87037af107b" providerId="ADAL" clId="{6D29361D-2D70-4D42-95BA-2E08DED4CE52}" dt="2023-03-11T21:07:59.823" v="2189" actId="313"/>
          <ac:spMkLst>
            <pc:docMk/>
            <pc:sldMk cId="882466645" sldId="482"/>
            <ac:spMk id="2" creationId="{70B6FA1A-A629-2808-1B3A-44CB068F0DA6}"/>
          </ac:spMkLst>
        </pc:spChg>
        <pc:picChg chg="add">
          <ac:chgData name="Weifeng Xu" userId="e7aed605-a3dd-4d5a-a692-a87037af107b" providerId="ADAL" clId="{6D29361D-2D70-4D42-95BA-2E08DED4CE52}" dt="2023-03-10T22:37:27.422" v="36" actId="22"/>
          <ac:picMkLst>
            <pc:docMk/>
            <pc:sldMk cId="882466645" sldId="482"/>
            <ac:picMk id="3" creationId="{61A60D24-C33C-CD12-0FE0-004405A94CCB}"/>
          </ac:picMkLst>
        </pc:picChg>
      </pc:sldChg>
      <pc:sldChg chg="new del">
        <pc:chgData name="Weifeng Xu" userId="e7aed605-a3dd-4d5a-a692-a87037af107b" providerId="ADAL" clId="{6D29361D-2D70-4D42-95BA-2E08DED4CE52}" dt="2023-03-11T02:29:42.952" v="839" actId="47"/>
        <pc:sldMkLst>
          <pc:docMk/>
          <pc:sldMk cId="3599003339" sldId="483"/>
        </pc:sldMkLst>
      </pc:sldChg>
      <pc:sldChg chg="new del">
        <pc:chgData name="Weifeng Xu" userId="e7aed605-a3dd-4d5a-a692-a87037af107b" providerId="ADAL" clId="{6D29361D-2D70-4D42-95BA-2E08DED4CE52}" dt="2023-03-11T02:29:43.463" v="840" actId="47"/>
        <pc:sldMkLst>
          <pc:docMk/>
          <pc:sldMk cId="1113501061" sldId="484"/>
        </pc:sldMkLst>
      </pc:sldChg>
      <pc:sldChg chg="new del">
        <pc:chgData name="Weifeng Xu" userId="e7aed605-a3dd-4d5a-a692-a87037af107b" providerId="ADAL" clId="{6D29361D-2D70-4D42-95BA-2E08DED4CE52}" dt="2023-03-11T02:29:44.736" v="841" actId="47"/>
        <pc:sldMkLst>
          <pc:docMk/>
          <pc:sldMk cId="3700148123" sldId="485"/>
        </pc:sldMkLst>
      </pc:sldChg>
      <pc:sldChg chg="addSp new add del mod">
        <pc:chgData name="Weifeng Xu" userId="e7aed605-a3dd-4d5a-a692-a87037af107b" providerId="ADAL" clId="{6D29361D-2D70-4D42-95BA-2E08DED4CE52}" dt="2023-03-11T02:30:04.479" v="857" actId="47"/>
        <pc:sldMkLst>
          <pc:docMk/>
          <pc:sldMk cId="2208366269" sldId="486"/>
        </pc:sldMkLst>
        <pc:picChg chg="add">
          <ac:chgData name="Weifeng Xu" userId="e7aed605-a3dd-4d5a-a692-a87037af107b" providerId="ADAL" clId="{6D29361D-2D70-4D42-95BA-2E08DED4CE52}" dt="2023-03-10T23:44:09.063" v="38" actId="22"/>
          <ac:picMkLst>
            <pc:docMk/>
            <pc:sldMk cId="2208366269" sldId="486"/>
            <ac:picMk id="3" creationId="{E982100B-11E4-5112-3071-346771096389}"/>
          </ac:picMkLst>
        </pc:picChg>
      </pc:sldChg>
      <pc:sldChg chg="addSp delSp modSp new mod modClrScheme chgLayout">
        <pc:chgData name="Weifeng Xu" userId="e7aed605-a3dd-4d5a-a692-a87037af107b" providerId="ADAL" clId="{6D29361D-2D70-4D42-95BA-2E08DED4CE52}" dt="2023-03-11T01:03:48.460" v="291" actId="20577"/>
        <pc:sldMkLst>
          <pc:docMk/>
          <pc:sldMk cId="343884832" sldId="487"/>
        </pc:sldMkLst>
        <pc:spChg chg="del mod ord">
          <ac:chgData name="Weifeng Xu" userId="e7aed605-a3dd-4d5a-a692-a87037af107b" providerId="ADAL" clId="{6D29361D-2D70-4D42-95BA-2E08DED4CE52}" dt="2023-03-11T00:43:16.128" v="52" actId="700"/>
          <ac:spMkLst>
            <pc:docMk/>
            <pc:sldMk cId="343884832" sldId="487"/>
            <ac:spMk id="2" creationId="{99499A56-C7A2-FF6C-399B-4CF7FA42EED0}"/>
          </ac:spMkLst>
        </pc:spChg>
        <pc:spChg chg="del">
          <ac:chgData name="Weifeng Xu" userId="e7aed605-a3dd-4d5a-a692-a87037af107b" providerId="ADAL" clId="{6D29361D-2D70-4D42-95BA-2E08DED4CE52}" dt="2023-03-11T00:43:16.128" v="52" actId="700"/>
          <ac:spMkLst>
            <pc:docMk/>
            <pc:sldMk cId="343884832" sldId="487"/>
            <ac:spMk id="3" creationId="{A661DE10-F0CA-F2B2-A0F3-BE12C350B953}"/>
          </ac:spMkLst>
        </pc:spChg>
        <pc:spChg chg="add mod ord">
          <ac:chgData name="Weifeng Xu" userId="e7aed605-a3dd-4d5a-a692-a87037af107b" providerId="ADAL" clId="{6D29361D-2D70-4D42-95BA-2E08DED4CE52}" dt="2023-03-11T01:03:48.460" v="291" actId="20577"/>
          <ac:spMkLst>
            <pc:docMk/>
            <pc:sldMk cId="343884832" sldId="487"/>
            <ac:spMk id="4" creationId="{C099E17B-EA89-FE94-7CBC-5EDE9028B26A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3" creationId="{48067AE5-368D-567B-E5AA-8E75867C778B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4" creationId="{468E2C83-EAC7-4630-9E41-94E30E014E82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5" creationId="{F1C08826-982B-3B1F-B790-623733D29390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6" creationId="{4996740E-0BEB-060F-0842-7E47873DEED1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7" creationId="{B536A04A-086C-98BD-9471-076A006385AD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8" creationId="{DA21A15B-FD16-FDF2-3862-033BAFC86181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9" creationId="{E6ED7E3B-E574-44CD-9957-31C11C4DD62C}"/>
          </ac:spMkLst>
        </pc:spChg>
        <pc:spChg chg="add del mod">
          <ac:chgData name="Weifeng Xu" userId="e7aed605-a3dd-4d5a-a692-a87037af107b" providerId="ADAL" clId="{6D29361D-2D70-4D42-95BA-2E08DED4CE52}" dt="2023-03-11T00:46:04.185" v="66"/>
          <ac:spMkLst>
            <pc:docMk/>
            <pc:sldMk cId="343884832" sldId="487"/>
            <ac:spMk id="22" creationId="{C0C6BD7B-A339-6FEB-F263-E9CA026CE1DA}"/>
          </ac:spMkLst>
        </pc:spChg>
        <pc:spChg chg="add mod ord">
          <ac:chgData name="Weifeng Xu" userId="e7aed605-a3dd-4d5a-a692-a87037af107b" providerId="ADAL" clId="{6D29361D-2D70-4D42-95BA-2E08DED4CE52}" dt="2023-03-11T00:46:13.991" v="69"/>
          <ac:spMkLst>
            <pc:docMk/>
            <pc:sldMk cId="343884832" sldId="487"/>
            <ac:spMk id="23" creationId="{69F18C8D-5088-0416-377E-C35448A350DC}"/>
          </ac:spMkLst>
        </pc:sp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5" creationId="{BE3095A2-3105-3C8A-B24F-07E6201C7A6D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6" creationId="{E9892033-1D6D-6FCC-51A5-3BF812DD8658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7" creationId="{9B6CEE8B-44D5-3A0F-43C2-D4E9851C8C34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8" creationId="{C1982CD8-7BB7-AC2F-C16E-AFA60A38612D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9" creationId="{16BD6744-DEAB-E297-4708-29AB403D78D3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10" creationId="{D052407D-9EE1-7551-ADE6-F68D40411702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11" creationId="{4B28D4FD-1E5A-02FE-3B59-5ACCEB477026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12" creationId="{FF6EB7EF-FCF5-ACC8-5B19-747A8BF02654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20" creationId="{BEEF9122-E81E-451E-18A7-B981A84B775A}"/>
          </ac:picMkLst>
        </pc:picChg>
      </pc:sldChg>
      <pc:sldChg chg="modSp new mod">
        <pc:chgData name="Weifeng Xu" userId="e7aed605-a3dd-4d5a-a692-a87037af107b" providerId="ADAL" clId="{6D29361D-2D70-4D42-95BA-2E08DED4CE52}" dt="2023-03-11T01:04:00.606" v="294" actId="108"/>
        <pc:sldMkLst>
          <pc:docMk/>
          <pc:sldMk cId="2051325913" sldId="488"/>
        </pc:sldMkLst>
        <pc:spChg chg="mod">
          <ac:chgData name="Weifeng Xu" userId="e7aed605-a3dd-4d5a-a692-a87037af107b" providerId="ADAL" clId="{6D29361D-2D70-4D42-95BA-2E08DED4CE52}" dt="2023-03-11T00:47:09.941" v="72"/>
          <ac:spMkLst>
            <pc:docMk/>
            <pc:sldMk cId="2051325913" sldId="488"/>
            <ac:spMk id="2" creationId="{928E1522-4F5A-464A-6D7F-A8F71D40A4C0}"/>
          </ac:spMkLst>
        </pc:spChg>
        <pc:spChg chg="mod">
          <ac:chgData name="Weifeng Xu" userId="e7aed605-a3dd-4d5a-a692-a87037af107b" providerId="ADAL" clId="{6D29361D-2D70-4D42-95BA-2E08DED4CE52}" dt="2023-03-11T01:04:00.606" v="294" actId="108"/>
          <ac:spMkLst>
            <pc:docMk/>
            <pc:sldMk cId="2051325913" sldId="488"/>
            <ac:spMk id="3" creationId="{0EED62B7-3D15-A2DF-2331-161F3597DABC}"/>
          </ac:spMkLst>
        </pc:spChg>
      </pc:sldChg>
      <pc:sldChg chg="addSp delSp modSp new mod modClrScheme chgLayout">
        <pc:chgData name="Weifeng Xu" userId="e7aed605-a3dd-4d5a-a692-a87037af107b" providerId="ADAL" clId="{6D29361D-2D70-4D42-95BA-2E08DED4CE52}" dt="2023-03-11T00:56:31.065" v="218" actId="1076"/>
        <pc:sldMkLst>
          <pc:docMk/>
          <pc:sldMk cId="3281906188" sldId="489"/>
        </pc:sldMkLst>
        <pc:spChg chg="del mod ord">
          <ac:chgData name="Weifeng Xu" userId="e7aed605-a3dd-4d5a-a692-a87037af107b" providerId="ADAL" clId="{6D29361D-2D70-4D42-95BA-2E08DED4CE52}" dt="2023-03-11T00:54:43.166" v="152" actId="700"/>
          <ac:spMkLst>
            <pc:docMk/>
            <pc:sldMk cId="3281906188" sldId="489"/>
            <ac:spMk id="2" creationId="{D72258B4-9B9C-F99F-30D2-405A3DD0A2AC}"/>
          </ac:spMkLst>
        </pc:spChg>
        <pc:spChg chg="del">
          <ac:chgData name="Weifeng Xu" userId="e7aed605-a3dd-4d5a-a692-a87037af107b" providerId="ADAL" clId="{6D29361D-2D70-4D42-95BA-2E08DED4CE52}" dt="2023-03-11T00:54:43.166" v="152" actId="700"/>
          <ac:spMkLst>
            <pc:docMk/>
            <pc:sldMk cId="3281906188" sldId="489"/>
            <ac:spMk id="3" creationId="{2B19A6D1-454D-678F-7862-1CBE0D7D3A44}"/>
          </ac:spMkLst>
        </pc:spChg>
        <pc:spChg chg="add mod ord">
          <ac:chgData name="Weifeng Xu" userId="e7aed605-a3dd-4d5a-a692-a87037af107b" providerId="ADAL" clId="{6D29361D-2D70-4D42-95BA-2E08DED4CE52}" dt="2023-03-11T00:55:42.525" v="208" actId="20577"/>
          <ac:spMkLst>
            <pc:docMk/>
            <pc:sldMk cId="3281906188" sldId="489"/>
            <ac:spMk id="4" creationId="{4978BCDE-38E3-6971-45EF-0A0F582039C5}"/>
          </ac:spMkLst>
        </pc:spChg>
        <pc:spChg chg="add mod">
          <ac:chgData name="Weifeng Xu" userId="e7aed605-a3dd-4d5a-a692-a87037af107b" providerId="ADAL" clId="{6D29361D-2D70-4D42-95BA-2E08DED4CE52}" dt="2023-03-11T00:56:31.065" v="218" actId="1076"/>
          <ac:spMkLst>
            <pc:docMk/>
            <pc:sldMk cId="3281906188" sldId="489"/>
            <ac:spMk id="6" creationId="{C70F51B4-BFD1-B745-A128-6C105DF667B4}"/>
          </ac:spMkLst>
        </pc:spChg>
        <pc:picChg chg="add mod">
          <ac:chgData name="Weifeng Xu" userId="e7aed605-a3dd-4d5a-a692-a87037af107b" providerId="ADAL" clId="{6D29361D-2D70-4D42-95BA-2E08DED4CE52}" dt="2023-03-11T00:56:18.736" v="213" actId="1076"/>
          <ac:picMkLst>
            <pc:docMk/>
            <pc:sldMk cId="3281906188" sldId="489"/>
            <ac:picMk id="1026" creationId="{80783DC8-6C1A-73FF-7E16-02FD6A4A1AAE}"/>
          </ac:picMkLst>
        </pc:picChg>
      </pc:sldChg>
      <pc:sldChg chg="modSp new mod">
        <pc:chgData name="Weifeng Xu" userId="e7aed605-a3dd-4d5a-a692-a87037af107b" providerId="ADAL" clId="{6D29361D-2D70-4D42-95BA-2E08DED4CE52}" dt="2023-03-11T01:00:32.707" v="255"/>
        <pc:sldMkLst>
          <pc:docMk/>
          <pc:sldMk cId="2478110361" sldId="490"/>
        </pc:sldMkLst>
        <pc:spChg chg="mod">
          <ac:chgData name="Weifeng Xu" userId="e7aed605-a3dd-4d5a-a692-a87037af107b" providerId="ADAL" clId="{6D29361D-2D70-4D42-95BA-2E08DED4CE52}" dt="2023-03-11T00:58:28.102" v="220"/>
          <ac:spMkLst>
            <pc:docMk/>
            <pc:sldMk cId="2478110361" sldId="490"/>
            <ac:spMk id="2" creationId="{EF38CD05-D099-9D32-CAF8-7CF784A35192}"/>
          </ac:spMkLst>
        </pc:spChg>
        <pc:spChg chg="mod">
          <ac:chgData name="Weifeng Xu" userId="e7aed605-a3dd-4d5a-a692-a87037af107b" providerId="ADAL" clId="{6D29361D-2D70-4D42-95BA-2E08DED4CE52}" dt="2023-03-11T01:00:32.707" v="255"/>
          <ac:spMkLst>
            <pc:docMk/>
            <pc:sldMk cId="2478110361" sldId="490"/>
            <ac:spMk id="3" creationId="{64F691B0-DCE9-4ECA-E71E-F10FCE1F96B7}"/>
          </ac:spMkLst>
        </pc:spChg>
      </pc:sldChg>
      <pc:sldChg chg="addSp delSp modSp new mod modClrScheme chgLayout">
        <pc:chgData name="Weifeng Xu" userId="e7aed605-a3dd-4d5a-a692-a87037af107b" providerId="ADAL" clId="{6D29361D-2D70-4D42-95BA-2E08DED4CE52}" dt="2023-03-11T01:02:14.891" v="265" actId="1076"/>
        <pc:sldMkLst>
          <pc:docMk/>
          <pc:sldMk cId="2762632341" sldId="491"/>
        </pc:sldMkLst>
        <pc:spChg chg="del">
          <ac:chgData name="Weifeng Xu" userId="e7aed605-a3dd-4d5a-a692-a87037af107b" providerId="ADAL" clId="{6D29361D-2D70-4D42-95BA-2E08DED4CE52}" dt="2023-03-11T01:01:51.782" v="257" actId="700"/>
          <ac:spMkLst>
            <pc:docMk/>
            <pc:sldMk cId="2762632341" sldId="491"/>
            <ac:spMk id="2" creationId="{8EAA5CCE-74FC-6DEF-4A51-4B9A8FCC9606}"/>
          </ac:spMkLst>
        </pc:spChg>
        <pc:spChg chg="del">
          <ac:chgData name="Weifeng Xu" userId="e7aed605-a3dd-4d5a-a692-a87037af107b" providerId="ADAL" clId="{6D29361D-2D70-4D42-95BA-2E08DED4CE52}" dt="2023-03-11T01:01:51.782" v="257" actId="700"/>
          <ac:spMkLst>
            <pc:docMk/>
            <pc:sldMk cId="2762632341" sldId="491"/>
            <ac:spMk id="3" creationId="{68C66F32-93EC-C555-E19D-5F34F0EACA35}"/>
          </ac:spMkLst>
        </pc:spChg>
        <pc:spChg chg="add mod">
          <ac:chgData name="Weifeng Xu" userId="e7aed605-a3dd-4d5a-a692-a87037af107b" providerId="ADAL" clId="{6D29361D-2D70-4D42-95BA-2E08DED4CE52}" dt="2023-03-11T01:02:14.891" v="265" actId="1076"/>
          <ac:spMkLst>
            <pc:docMk/>
            <pc:sldMk cId="2762632341" sldId="491"/>
            <ac:spMk id="5" creationId="{5AD3E3FD-15AB-9B18-622E-B871CDC91E0A}"/>
          </ac:spMkLst>
        </pc:spChg>
        <pc:picChg chg="add">
          <ac:chgData name="Weifeng Xu" userId="e7aed605-a3dd-4d5a-a692-a87037af107b" providerId="ADAL" clId="{6D29361D-2D70-4D42-95BA-2E08DED4CE52}" dt="2023-03-11T01:01:53.245" v="258"/>
          <ac:picMkLst>
            <pc:docMk/>
            <pc:sldMk cId="2762632341" sldId="491"/>
            <ac:picMk id="2050" creationId="{4B215F0C-B2D9-A9F8-E9B8-C3F0BDAB5122}"/>
          </ac:picMkLst>
        </pc:picChg>
      </pc:sldChg>
      <pc:sldChg chg="addSp modSp new mod ord modClrScheme modAnim chgLayout">
        <pc:chgData name="Weifeng Xu" userId="e7aed605-a3dd-4d5a-a692-a87037af107b" providerId="ADAL" clId="{6D29361D-2D70-4D42-95BA-2E08DED4CE52}" dt="2023-03-11T15:15:41.536" v="1828"/>
        <pc:sldMkLst>
          <pc:docMk/>
          <pc:sldMk cId="3094179957" sldId="492"/>
        </pc:sldMkLst>
        <pc:spChg chg="add mod ord">
          <ac:chgData name="Weifeng Xu" userId="e7aed605-a3dd-4d5a-a692-a87037af107b" providerId="ADAL" clId="{6D29361D-2D70-4D42-95BA-2E08DED4CE52}" dt="2023-03-11T01:32:04.283" v="318" actId="20577"/>
          <ac:spMkLst>
            <pc:docMk/>
            <pc:sldMk cId="3094179957" sldId="492"/>
            <ac:spMk id="3" creationId="{98CF740C-A863-B136-F42B-9B9BC5AB6D42}"/>
          </ac:spMkLst>
        </pc:spChg>
        <pc:picChg chg="add mod">
          <ac:chgData name="Weifeng Xu" userId="e7aed605-a3dd-4d5a-a692-a87037af107b" providerId="ADAL" clId="{6D29361D-2D70-4D42-95BA-2E08DED4CE52}" dt="2023-03-11T01:31:32.722" v="301" actId="1076"/>
          <ac:picMkLst>
            <pc:docMk/>
            <pc:sldMk cId="3094179957" sldId="492"/>
            <ac:picMk id="2" creationId="{C54E849C-10AC-8BF2-4062-C80AAE2C28F4}"/>
          </ac:picMkLst>
        </pc:picChg>
      </pc:sldChg>
      <pc:sldChg chg="addSp delSp modSp new mod modClrScheme chgLayout">
        <pc:chgData name="Weifeng Xu" userId="e7aed605-a3dd-4d5a-a692-a87037af107b" providerId="ADAL" clId="{6D29361D-2D70-4D42-95BA-2E08DED4CE52}" dt="2023-03-11T01:37:50.484" v="350" actId="20577"/>
        <pc:sldMkLst>
          <pc:docMk/>
          <pc:sldMk cId="1536627679" sldId="493"/>
        </pc:sldMkLst>
        <pc:spChg chg="del mod ord">
          <ac:chgData name="Weifeng Xu" userId="e7aed605-a3dd-4d5a-a692-a87037af107b" providerId="ADAL" clId="{6D29361D-2D70-4D42-95BA-2E08DED4CE52}" dt="2023-03-11T01:37:45.207" v="338" actId="700"/>
          <ac:spMkLst>
            <pc:docMk/>
            <pc:sldMk cId="1536627679" sldId="493"/>
            <ac:spMk id="2" creationId="{32678846-ABCA-F73E-0185-A81471543D59}"/>
          </ac:spMkLst>
        </pc:spChg>
        <pc:spChg chg="add mod ord">
          <ac:chgData name="Weifeng Xu" userId="e7aed605-a3dd-4d5a-a692-a87037af107b" providerId="ADAL" clId="{6D29361D-2D70-4D42-95BA-2E08DED4CE52}" dt="2023-03-11T01:37:50.484" v="350" actId="20577"/>
          <ac:spMkLst>
            <pc:docMk/>
            <pc:sldMk cId="1536627679" sldId="493"/>
            <ac:spMk id="3" creationId="{067C41AE-F87E-EBE6-0DE2-5191E352B45D}"/>
          </ac:spMkLst>
        </pc:spChg>
        <pc:spChg chg="add mod ord">
          <ac:chgData name="Weifeng Xu" userId="e7aed605-a3dd-4d5a-a692-a87037af107b" providerId="ADAL" clId="{6D29361D-2D70-4D42-95BA-2E08DED4CE52}" dt="2023-03-11T01:37:45.207" v="338" actId="700"/>
          <ac:spMkLst>
            <pc:docMk/>
            <pc:sldMk cId="1536627679" sldId="493"/>
            <ac:spMk id="4" creationId="{541DC85C-3BFA-DEDF-AAD3-F25BEE421671}"/>
          </ac:spMkLst>
        </pc:spChg>
      </pc:sldChg>
      <pc:sldChg chg="addSp modSp new del mod modClrScheme chgLayout">
        <pc:chgData name="Weifeng Xu" userId="e7aed605-a3dd-4d5a-a692-a87037af107b" providerId="ADAL" clId="{6D29361D-2D70-4D42-95BA-2E08DED4CE52}" dt="2023-03-11T02:27:31.976" v="836" actId="47"/>
        <pc:sldMkLst>
          <pc:docMk/>
          <pc:sldMk cId="2445868389" sldId="494"/>
        </pc:sldMkLst>
        <pc:spChg chg="add mod">
          <ac:chgData name="Weifeng Xu" userId="e7aed605-a3dd-4d5a-a692-a87037af107b" providerId="ADAL" clId="{6D29361D-2D70-4D42-95BA-2E08DED4CE52}" dt="2023-03-11T01:40:53.193" v="467" actId="20577"/>
          <ac:spMkLst>
            <pc:docMk/>
            <pc:sldMk cId="2445868389" sldId="494"/>
            <ac:spMk id="2" creationId="{F4AFD749-DB1C-76BE-4519-EABD7DF94DC5}"/>
          </ac:spMkLst>
        </pc:spChg>
      </pc:sldChg>
      <pc:sldChg chg="addSp modSp new mod modClrScheme chgLayout">
        <pc:chgData name="Weifeng Xu" userId="e7aed605-a3dd-4d5a-a692-a87037af107b" providerId="ADAL" clId="{6D29361D-2D70-4D42-95BA-2E08DED4CE52}" dt="2023-03-11T01:44:24.246" v="494" actId="14100"/>
        <pc:sldMkLst>
          <pc:docMk/>
          <pc:sldMk cId="2826839527" sldId="495"/>
        </pc:sldMkLst>
        <pc:spChg chg="add mod">
          <ac:chgData name="Weifeng Xu" userId="e7aed605-a3dd-4d5a-a692-a87037af107b" providerId="ADAL" clId="{6D29361D-2D70-4D42-95BA-2E08DED4CE52}" dt="2023-03-11T01:42:36.193" v="488"/>
          <ac:spMkLst>
            <pc:docMk/>
            <pc:sldMk cId="2826839527" sldId="495"/>
            <ac:spMk id="2" creationId="{372B3F69-121F-6E9D-B96F-EC14CFEBF996}"/>
          </ac:spMkLst>
        </pc:spChg>
        <pc:spChg chg="add mod">
          <ac:chgData name="Weifeng Xu" userId="e7aed605-a3dd-4d5a-a692-a87037af107b" providerId="ADAL" clId="{6D29361D-2D70-4D42-95BA-2E08DED4CE52}" dt="2023-03-11T01:44:24.246" v="494" actId="14100"/>
          <ac:spMkLst>
            <pc:docMk/>
            <pc:sldMk cId="2826839527" sldId="495"/>
            <ac:spMk id="3" creationId="{AB4760B8-D377-01C9-D125-44BB05598D9B}"/>
          </ac:spMkLst>
        </pc:spChg>
        <pc:picChg chg="add mod">
          <ac:chgData name="Weifeng Xu" userId="e7aed605-a3dd-4d5a-a692-a87037af107b" providerId="ADAL" clId="{6D29361D-2D70-4D42-95BA-2E08DED4CE52}" dt="2023-03-11T01:44:20.990" v="493" actId="1076"/>
          <ac:picMkLst>
            <pc:docMk/>
            <pc:sldMk cId="2826839527" sldId="495"/>
            <ac:picMk id="1026" creationId="{E29C44FC-588D-BDC8-1465-C5601FDD0AA1}"/>
          </ac:picMkLst>
        </pc:picChg>
      </pc:sldChg>
      <pc:sldChg chg="addSp delSp modSp new mod modClrScheme chgLayout">
        <pc:chgData name="Weifeng Xu" userId="e7aed605-a3dd-4d5a-a692-a87037af107b" providerId="ADAL" clId="{6D29361D-2D70-4D42-95BA-2E08DED4CE52}" dt="2023-03-11T02:22:50.794" v="799" actId="14100"/>
        <pc:sldMkLst>
          <pc:docMk/>
          <pc:sldMk cId="4128795651" sldId="496"/>
        </pc:sldMkLst>
        <pc:spChg chg="del mod ord">
          <ac:chgData name="Weifeng Xu" userId="e7aed605-a3dd-4d5a-a692-a87037af107b" providerId="ADAL" clId="{6D29361D-2D70-4D42-95BA-2E08DED4CE52}" dt="2023-03-11T01:48:03.924" v="496" actId="700"/>
          <ac:spMkLst>
            <pc:docMk/>
            <pc:sldMk cId="4128795651" sldId="496"/>
            <ac:spMk id="2" creationId="{676C50D9-3CB7-CC4E-C55E-B3C7E360C8F3}"/>
          </ac:spMkLst>
        </pc:spChg>
        <pc:spChg chg="del">
          <ac:chgData name="Weifeng Xu" userId="e7aed605-a3dd-4d5a-a692-a87037af107b" providerId="ADAL" clId="{6D29361D-2D70-4D42-95BA-2E08DED4CE52}" dt="2023-03-11T01:48:03.924" v="496" actId="700"/>
          <ac:spMkLst>
            <pc:docMk/>
            <pc:sldMk cId="4128795651" sldId="496"/>
            <ac:spMk id="3" creationId="{106F569D-7154-921E-9B8C-7D96B7C7B2E7}"/>
          </ac:spMkLst>
        </pc:spChg>
        <pc:spChg chg="add mod ord">
          <ac:chgData name="Weifeng Xu" userId="e7aed605-a3dd-4d5a-a692-a87037af107b" providerId="ADAL" clId="{6D29361D-2D70-4D42-95BA-2E08DED4CE52}" dt="2023-03-11T01:48:12.520" v="507" actId="5793"/>
          <ac:spMkLst>
            <pc:docMk/>
            <pc:sldMk cId="4128795651" sldId="496"/>
            <ac:spMk id="4" creationId="{46635CA0-D3AB-4F68-4F76-6EBE6CA30485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5" creationId="{FC053508-CEB6-4CF9-2A33-9D309AD542EE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6" creationId="{9E701175-8BF5-AC97-44D8-767799B613F5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7" creationId="{FF64359A-738B-A57F-79E8-B85F301DAC43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8" creationId="{31251DA4-0082-83AB-23E5-171C9A8CEC10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9" creationId="{A245EC49-E878-9967-1E75-788C7D3F15C1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0" creationId="{024D2D4A-D509-1AE5-1601-8CC551E76BC2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1" creationId="{49F54FAD-D7BE-F5CA-6B52-24C22DA84724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2" creationId="{4AE52E31-39C7-E5A9-A60D-F3C630DF116C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3" creationId="{28746C5A-B5CE-94E4-8C6F-FAF5A8D159CC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4" creationId="{1A34B722-CF63-6CEA-7F71-3FB107F225DF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5" creationId="{460354D3-C8E4-0F82-635B-D530AC55C5EC}"/>
          </ac:spMkLst>
        </pc:spChg>
        <pc:picChg chg="add mod">
          <ac:chgData name="Weifeng Xu" userId="e7aed605-a3dd-4d5a-a692-a87037af107b" providerId="ADAL" clId="{6D29361D-2D70-4D42-95BA-2E08DED4CE52}" dt="2023-03-11T02:22:45.980" v="796" actId="14100"/>
          <ac:picMkLst>
            <pc:docMk/>
            <pc:sldMk cId="4128795651" sldId="496"/>
            <ac:picMk id="17" creationId="{540C7910-B72C-1432-9CE9-0D740185306C}"/>
          </ac:picMkLst>
        </pc:picChg>
        <pc:picChg chg="add mod">
          <ac:chgData name="Weifeng Xu" userId="e7aed605-a3dd-4d5a-a692-a87037af107b" providerId="ADAL" clId="{6D29361D-2D70-4D42-95BA-2E08DED4CE52}" dt="2023-03-11T02:22:50.794" v="799" actId="14100"/>
          <ac:picMkLst>
            <pc:docMk/>
            <pc:sldMk cId="4128795651" sldId="496"/>
            <ac:picMk id="19" creationId="{33802E3C-8CD5-E5D1-4912-465E1E4EF13C}"/>
          </ac:picMkLst>
        </pc:picChg>
      </pc:sldChg>
      <pc:sldChg chg="addSp delSp modSp new mod modClrScheme chgLayout modNotesTx">
        <pc:chgData name="Weifeng Xu" userId="e7aed605-a3dd-4d5a-a692-a87037af107b" providerId="ADAL" clId="{6D29361D-2D70-4D42-95BA-2E08DED4CE52}" dt="2023-03-11T13:17:47.092" v="890" actId="33524"/>
        <pc:sldMkLst>
          <pc:docMk/>
          <pc:sldMk cId="3244820070" sldId="497"/>
        </pc:sldMkLst>
        <pc:spChg chg="del mod">
          <ac:chgData name="Weifeng Xu" userId="e7aed605-a3dd-4d5a-a692-a87037af107b" providerId="ADAL" clId="{6D29361D-2D70-4D42-95BA-2E08DED4CE52}" dt="2023-03-11T02:26:47.709" v="813" actId="700"/>
          <ac:spMkLst>
            <pc:docMk/>
            <pc:sldMk cId="3244820070" sldId="497"/>
            <ac:spMk id="2" creationId="{FD5E48B9-F1BB-97D5-A2ED-C3D6B13688B5}"/>
          </ac:spMkLst>
        </pc:spChg>
        <pc:spChg chg="add mod ord">
          <ac:chgData name="Weifeng Xu" userId="e7aed605-a3dd-4d5a-a692-a87037af107b" providerId="ADAL" clId="{6D29361D-2D70-4D42-95BA-2E08DED4CE52}" dt="2023-03-11T13:17:47.092" v="890" actId="33524"/>
          <ac:spMkLst>
            <pc:docMk/>
            <pc:sldMk cId="3244820070" sldId="497"/>
            <ac:spMk id="5" creationId="{9BEE9FDD-E840-0101-8993-B9FD83740F0D}"/>
          </ac:spMkLst>
        </pc:spChg>
        <pc:picChg chg="add mod">
          <ac:chgData name="Weifeng Xu" userId="e7aed605-a3dd-4d5a-a692-a87037af107b" providerId="ADAL" clId="{6D29361D-2D70-4D42-95BA-2E08DED4CE52}" dt="2023-03-11T02:08:29.338" v="730" actId="14100"/>
          <ac:picMkLst>
            <pc:docMk/>
            <pc:sldMk cId="3244820070" sldId="497"/>
            <ac:picMk id="4" creationId="{787BE18C-6D3A-9702-B13C-8CA581D8139F}"/>
          </ac:picMkLst>
        </pc:picChg>
      </pc:sldChg>
      <pc:sldChg chg="addSp delSp modSp new mod modClrScheme chgLayout">
        <pc:chgData name="Weifeng Xu" userId="e7aed605-a3dd-4d5a-a692-a87037af107b" providerId="ADAL" clId="{6D29361D-2D70-4D42-95BA-2E08DED4CE52}" dt="2023-03-11T02:24:39.608" v="804" actId="14100"/>
        <pc:sldMkLst>
          <pc:docMk/>
          <pc:sldMk cId="894335474" sldId="498"/>
        </pc:sldMkLst>
        <pc:spChg chg="del">
          <ac:chgData name="Weifeng Xu" userId="e7aed605-a3dd-4d5a-a692-a87037af107b" providerId="ADAL" clId="{6D29361D-2D70-4D42-95BA-2E08DED4CE52}" dt="2023-03-11T02:24:29.022" v="801" actId="700"/>
          <ac:spMkLst>
            <pc:docMk/>
            <pc:sldMk cId="894335474" sldId="498"/>
            <ac:spMk id="2" creationId="{71B01886-1A97-BB92-61F0-68328F7C0CB2}"/>
          </ac:spMkLst>
        </pc:spChg>
        <pc:picChg chg="add mod">
          <ac:chgData name="Weifeng Xu" userId="e7aed605-a3dd-4d5a-a692-a87037af107b" providerId="ADAL" clId="{6D29361D-2D70-4D42-95BA-2E08DED4CE52}" dt="2023-03-11T02:24:39.608" v="804" actId="14100"/>
          <ac:picMkLst>
            <pc:docMk/>
            <pc:sldMk cId="894335474" sldId="498"/>
            <ac:picMk id="4" creationId="{B4590494-5760-2B07-E76D-BC881FD625FC}"/>
          </ac:picMkLst>
        </pc:picChg>
      </pc:sldChg>
      <pc:sldChg chg="addSp modSp new mod modClrScheme chgLayout">
        <pc:chgData name="Weifeng Xu" userId="e7aed605-a3dd-4d5a-a692-a87037af107b" providerId="ADAL" clId="{6D29361D-2D70-4D42-95BA-2E08DED4CE52}" dt="2023-03-11T02:26:57.626" v="816" actId="1076"/>
        <pc:sldMkLst>
          <pc:docMk/>
          <pc:sldMk cId="2384207028" sldId="499"/>
        </pc:sldMkLst>
        <pc:spChg chg="add mod ord">
          <ac:chgData name="Weifeng Xu" userId="e7aed605-a3dd-4d5a-a692-a87037af107b" providerId="ADAL" clId="{6D29361D-2D70-4D42-95BA-2E08DED4CE52}" dt="2023-03-11T02:26:54.206" v="815"/>
          <ac:spMkLst>
            <pc:docMk/>
            <pc:sldMk cId="2384207028" sldId="499"/>
            <ac:spMk id="4" creationId="{926339D0-FFE2-90DE-BFA7-C309BAA8F68B}"/>
          </ac:spMkLst>
        </pc:spChg>
        <pc:picChg chg="add mod">
          <ac:chgData name="Weifeng Xu" userId="e7aed605-a3dd-4d5a-a692-a87037af107b" providerId="ADAL" clId="{6D29361D-2D70-4D42-95BA-2E08DED4CE52}" dt="2023-03-11T02:26:57.626" v="816" actId="1076"/>
          <ac:picMkLst>
            <pc:docMk/>
            <pc:sldMk cId="2384207028" sldId="499"/>
            <ac:picMk id="3" creationId="{20DAAFE9-D3A3-01AD-7972-A1F3FCB2FFC9}"/>
          </ac:picMkLst>
        </pc:picChg>
      </pc:sldChg>
      <pc:sldChg chg="modSp new mod">
        <pc:chgData name="Weifeng Xu" userId="e7aed605-a3dd-4d5a-a692-a87037af107b" providerId="ADAL" clId="{6D29361D-2D70-4D42-95BA-2E08DED4CE52}" dt="2023-03-11T20:50:17.873" v="2111" actId="20577"/>
        <pc:sldMkLst>
          <pc:docMk/>
          <pc:sldMk cId="873956335" sldId="500"/>
        </pc:sldMkLst>
        <pc:spChg chg="mod">
          <ac:chgData name="Weifeng Xu" userId="e7aed605-a3dd-4d5a-a692-a87037af107b" providerId="ADAL" clId="{6D29361D-2D70-4D42-95BA-2E08DED4CE52}" dt="2023-03-11T02:30:24.535" v="866" actId="20577"/>
          <ac:spMkLst>
            <pc:docMk/>
            <pc:sldMk cId="873956335" sldId="500"/>
            <ac:spMk id="2" creationId="{BD3D4419-48D7-C69F-9805-E6EE399AB19F}"/>
          </ac:spMkLst>
        </pc:spChg>
        <pc:spChg chg="mod">
          <ac:chgData name="Weifeng Xu" userId="e7aed605-a3dd-4d5a-a692-a87037af107b" providerId="ADAL" clId="{6D29361D-2D70-4D42-95BA-2E08DED4CE52}" dt="2023-03-11T20:50:17.873" v="2111" actId="20577"/>
          <ac:spMkLst>
            <pc:docMk/>
            <pc:sldMk cId="873956335" sldId="500"/>
            <ac:spMk id="3" creationId="{512E3751-CBD9-3000-873A-72442E8BFFC7}"/>
          </ac:spMkLst>
        </pc:spChg>
      </pc:sldChg>
      <pc:sldChg chg="addSp modSp new mod modClrScheme chgLayout">
        <pc:chgData name="Weifeng Xu" userId="e7aed605-a3dd-4d5a-a692-a87037af107b" providerId="ADAL" clId="{6D29361D-2D70-4D42-95BA-2E08DED4CE52}" dt="2023-03-11T21:09:04.347" v="2264" actId="20577"/>
        <pc:sldMkLst>
          <pc:docMk/>
          <pc:sldMk cId="4026948950" sldId="501"/>
        </pc:sldMkLst>
        <pc:spChg chg="add mod">
          <ac:chgData name="Weifeng Xu" userId="e7aed605-a3dd-4d5a-a692-a87037af107b" providerId="ADAL" clId="{6D29361D-2D70-4D42-95BA-2E08DED4CE52}" dt="2023-03-11T13:20:43.103" v="928" actId="20577"/>
          <ac:spMkLst>
            <pc:docMk/>
            <pc:sldMk cId="4026948950" sldId="501"/>
            <ac:spMk id="2" creationId="{B37C8057-B744-8972-AC99-BB68CFCC337F}"/>
          </ac:spMkLst>
        </pc:spChg>
        <pc:spChg chg="add mod">
          <ac:chgData name="Weifeng Xu" userId="e7aed605-a3dd-4d5a-a692-a87037af107b" providerId="ADAL" clId="{6D29361D-2D70-4D42-95BA-2E08DED4CE52}" dt="2023-03-11T21:09:04.347" v="2264" actId="20577"/>
          <ac:spMkLst>
            <pc:docMk/>
            <pc:sldMk cId="4026948950" sldId="501"/>
            <ac:spMk id="3" creationId="{8D0E36C0-7010-4578-28A9-4DFB9B3E343D}"/>
          </ac:spMkLst>
        </pc:spChg>
      </pc:sldChg>
      <pc:sldChg chg="addSp modSp new mod ord modClrScheme chgLayout">
        <pc:chgData name="Weifeng Xu" userId="e7aed605-a3dd-4d5a-a692-a87037af107b" providerId="ADAL" clId="{6D29361D-2D70-4D42-95BA-2E08DED4CE52}" dt="2023-03-11T15:16:27.259" v="1832"/>
        <pc:sldMkLst>
          <pc:docMk/>
          <pc:sldMk cId="3132971112" sldId="502"/>
        </pc:sldMkLst>
        <pc:spChg chg="add mod ord">
          <ac:chgData name="Weifeng Xu" userId="e7aed605-a3dd-4d5a-a692-a87037af107b" providerId="ADAL" clId="{6D29361D-2D70-4D42-95BA-2E08DED4CE52}" dt="2023-03-11T14:07:39.512" v="1105" actId="20577"/>
          <ac:spMkLst>
            <pc:docMk/>
            <pc:sldMk cId="3132971112" sldId="502"/>
            <ac:spMk id="4" creationId="{CFDF6D35-1A38-8290-09F4-B4B3FD54CCC0}"/>
          </ac:spMkLst>
        </pc:spChg>
        <pc:picChg chg="add">
          <ac:chgData name="Weifeng Xu" userId="e7aed605-a3dd-4d5a-a692-a87037af107b" providerId="ADAL" clId="{6D29361D-2D70-4D42-95BA-2E08DED4CE52}" dt="2023-03-11T14:06:41.815" v="1055" actId="22"/>
          <ac:picMkLst>
            <pc:docMk/>
            <pc:sldMk cId="3132971112" sldId="502"/>
            <ac:picMk id="3" creationId="{AE9EFA12-9E73-0827-A706-D2C79108261E}"/>
          </ac:picMkLst>
        </pc:picChg>
      </pc:sldChg>
      <pc:sldChg chg="addSp modSp new mod">
        <pc:chgData name="Weifeng Xu" userId="e7aed605-a3dd-4d5a-a692-a87037af107b" providerId="ADAL" clId="{6D29361D-2D70-4D42-95BA-2E08DED4CE52}" dt="2023-03-11T15:29:50.036" v="1906" actId="20577"/>
        <pc:sldMkLst>
          <pc:docMk/>
          <pc:sldMk cId="910633618" sldId="503"/>
        </pc:sldMkLst>
        <pc:spChg chg="mod">
          <ac:chgData name="Weifeng Xu" userId="e7aed605-a3dd-4d5a-a692-a87037af107b" providerId="ADAL" clId="{6D29361D-2D70-4D42-95BA-2E08DED4CE52}" dt="2023-03-11T15:24:28.823" v="1880" actId="20577"/>
          <ac:spMkLst>
            <pc:docMk/>
            <pc:sldMk cId="910633618" sldId="503"/>
            <ac:spMk id="2" creationId="{7252ABD3-B2D6-9E62-D6CC-4DE930CA41C6}"/>
          </ac:spMkLst>
        </pc:spChg>
        <pc:spChg chg="add mod">
          <ac:chgData name="Weifeng Xu" userId="e7aed605-a3dd-4d5a-a692-a87037af107b" providerId="ADAL" clId="{6D29361D-2D70-4D42-95BA-2E08DED4CE52}" dt="2023-03-11T15:29:50.036" v="1906" actId="20577"/>
          <ac:spMkLst>
            <pc:docMk/>
            <pc:sldMk cId="910633618" sldId="503"/>
            <ac:spMk id="6" creationId="{51AD135B-63B1-4DD4-5C71-AA45D1209204}"/>
          </ac:spMkLst>
        </pc:spChg>
        <pc:picChg chg="add">
          <ac:chgData name="Weifeng Xu" userId="e7aed605-a3dd-4d5a-a692-a87037af107b" providerId="ADAL" clId="{6D29361D-2D70-4D42-95BA-2E08DED4CE52}" dt="2023-03-11T15:25:27.927" v="1881" actId="22"/>
          <ac:picMkLst>
            <pc:docMk/>
            <pc:sldMk cId="910633618" sldId="503"/>
            <ac:picMk id="4" creationId="{DF6E7C0C-2C0F-077F-FA2E-E2F69E839A4E}"/>
          </ac:picMkLst>
        </pc:picChg>
      </pc:sldChg>
      <pc:sldChg chg="new del">
        <pc:chgData name="Weifeng Xu" userId="e7aed605-a3dd-4d5a-a692-a87037af107b" providerId="ADAL" clId="{6D29361D-2D70-4D42-95BA-2E08DED4CE52}" dt="2023-03-11T14:53:29.832" v="1522" actId="47"/>
        <pc:sldMkLst>
          <pc:docMk/>
          <pc:sldMk cId="3421466816" sldId="504"/>
        </pc:sldMkLst>
      </pc:sldChg>
      <pc:sldChg chg="modSp new mod">
        <pc:chgData name="Weifeng Xu" userId="e7aed605-a3dd-4d5a-a692-a87037af107b" providerId="ADAL" clId="{6D29361D-2D70-4D42-95BA-2E08DED4CE52}" dt="2023-03-11T14:17:08.941" v="1272" actId="15"/>
        <pc:sldMkLst>
          <pc:docMk/>
          <pc:sldMk cId="664956363" sldId="505"/>
        </pc:sldMkLst>
        <pc:spChg chg="mod">
          <ac:chgData name="Weifeng Xu" userId="e7aed605-a3dd-4d5a-a692-a87037af107b" providerId="ADAL" clId="{6D29361D-2D70-4D42-95BA-2E08DED4CE52}" dt="2023-03-11T14:11:02.910" v="1121" actId="20577"/>
          <ac:spMkLst>
            <pc:docMk/>
            <pc:sldMk cId="664956363" sldId="505"/>
            <ac:spMk id="2" creationId="{2846978B-3A38-5DC1-C5F9-4DF7F3341FEA}"/>
          </ac:spMkLst>
        </pc:spChg>
        <pc:spChg chg="mod">
          <ac:chgData name="Weifeng Xu" userId="e7aed605-a3dd-4d5a-a692-a87037af107b" providerId="ADAL" clId="{6D29361D-2D70-4D42-95BA-2E08DED4CE52}" dt="2023-03-11T14:17:08.941" v="1272" actId="15"/>
          <ac:spMkLst>
            <pc:docMk/>
            <pc:sldMk cId="664956363" sldId="505"/>
            <ac:spMk id="3" creationId="{C48E09DE-FBFC-AA04-8BD0-84D1DCBEA870}"/>
          </ac:spMkLst>
        </pc:spChg>
      </pc:sldChg>
      <pc:sldChg chg="modSp new mod">
        <pc:chgData name="Weifeng Xu" userId="e7aed605-a3dd-4d5a-a692-a87037af107b" providerId="ADAL" clId="{6D29361D-2D70-4D42-95BA-2E08DED4CE52}" dt="2023-03-11T14:18:20.040" v="1294" actId="27636"/>
        <pc:sldMkLst>
          <pc:docMk/>
          <pc:sldMk cId="2809048179" sldId="506"/>
        </pc:sldMkLst>
        <pc:spChg chg="mod">
          <ac:chgData name="Weifeng Xu" userId="e7aed605-a3dd-4d5a-a692-a87037af107b" providerId="ADAL" clId="{6D29361D-2D70-4D42-95BA-2E08DED4CE52}" dt="2023-03-11T14:16:33.743" v="1254"/>
          <ac:spMkLst>
            <pc:docMk/>
            <pc:sldMk cId="2809048179" sldId="506"/>
            <ac:spMk id="2" creationId="{53F5265D-AF34-9F96-1F20-E058E5B9B05E}"/>
          </ac:spMkLst>
        </pc:spChg>
        <pc:spChg chg="mod">
          <ac:chgData name="Weifeng Xu" userId="e7aed605-a3dd-4d5a-a692-a87037af107b" providerId="ADAL" clId="{6D29361D-2D70-4D42-95BA-2E08DED4CE52}" dt="2023-03-11T14:18:20.040" v="1294" actId="27636"/>
          <ac:spMkLst>
            <pc:docMk/>
            <pc:sldMk cId="2809048179" sldId="506"/>
            <ac:spMk id="3" creationId="{6A3F9492-DD44-720F-871D-D4583D5FD2CD}"/>
          </ac:spMkLst>
        </pc:spChg>
      </pc:sldChg>
      <pc:sldChg chg="addSp delSp modSp new mod modClrScheme chgLayout">
        <pc:chgData name="Weifeng Xu" userId="e7aed605-a3dd-4d5a-a692-a87037af107b" providerId="ADAL" clId="{6D29361D-2D70-4D42-95BA-2E08DED4CE52}" dt="2023-03-11T14:24:35.216" v="1331" actId="14100"/>
        <pc:sldMkLst>
          <pc:docMk/>
          <pc:sldMk cId="2939029914" sldId="507"/>
        </pc:sldMkLst>
        <pc:spChg chg="del mod ord">
          <ac:chgData name="Weifeng Xu" userId="e7aed605-a3dd-4d5a-a692-a87037af107b" providerId="ADAL" clId="{6D29361D-2D70-4D42-95BA-2E08DED4CE52}" dt="2023-03-11T14:20:24.043" v="1296" actId="700"/>
          <ac:spMkLst>
            <pc:docMk/>
            <pc:sldMk cId="2939029914" sldId="507"/>
            <ac:spMk id="2" creationId="{81855914-52D7-9B39-E11E-5B2DE23FF3BE}"/>
          </ac:spMkLst>
        </pc:spChg>
        <pc:spChg chg="del">
          <ac:chgData name="Weifeng Xu" userId="e7aed605-a3dd-4d5a-a692-a87037af107b" providerId="ADAL" clId="{6D29361D-2D70-4D42-95BA-2E08DED4CE52}" dt="2023-03-11T14:20:24.043" v="1296" actId="700"/>
          <ac:spMkLst>
            <pc:docMk/>
            <pc:sldMk cId="2939029914" sldId="507"/>
            <ac:spMk id="3" creationId="{B2DFE8CB-6AEE-541A-A3DC-C16E8031F91D}"/>
          </ac:spMkLst>
        </pc:spChg>
        <pc:spChg chg="add mod ord">
          <ac:chgData name="Weifeng Xu" userId="e7aed605-a3dd-4d5a-a692-a87037af107b" providerId="ADAL" clId="{6D29361D-2D70-4D42-95BA-2E08DED4CE52}" dt="2023-03-11T14:21:33.711" v="1305" actId="27636"/>
          <ac:spMkLst>
            <pc:docMk/>
            <pc:sldMk cId="2939029914" sldId="507"/>
            <ac:spMk id="4" creationId="{D3B12141-115D-3C6E-E215-9CEEF53E39B4}"/>
          </ac:spMkLst>
        </pc:spChg>
        <pc:spChg chg="add mod">
          <ac:chgData name="Weifeng Xu" userId="e7aed605-a3dd-4d5a-a692-a87037af107b" providerId="ADAL" clId="{6D29361D-2D70-4D42-95BA-2E08DED4CE52}" dt="2023-03-11T14:24:31.914" v="1330" actId="1076"/>
          <ac:spMkLst>
            <pc:docMk/>
            <pc:sldMk cId="2939029914" sldId="507"/>
            <ac:spMk id="6" creationId="{AA3D6018-BF2A-A1B3-2528-2EF8415D736E}"/>
          </ac:spMkLst>
        </pc:spChg>
        <pc:picChg chg="add mod">
          <ac:chgData name="Weifeng Xu" userId="e7aed605-a3dd-4d5a-a692-a87037af107b" providerId="ADAL" clId="{6D29361D-2D70-4D42-95BA-2E08DED4CE52}" dt="2023-03-11T14:24:11.809" v="1324" actId="1076"/>
          <ac:picMkLst>
            <pc:docMk/>
            <pc:sldMk cId="2939029914" sldId="507"/>
            <ac:picMk id="1026" creationId="{102C611A-28EC-44F6-0C1E-8E87C7E6C95E}"/>
          </ac:picMkLst>
        </pc:picChg>
        <pc:picChg chg="add mod">
          <ac:chgData name="Weifeng Xu" userId="e7aed605-a3dd-4d5a-a692-a87037af107b" providerId="ADAL" clId="{6D29361D-2D70-4D42-95BA-2E08DED4CE52}" dt="2023-03-11T14:24:35.216" v="1331" actId="14100"/>
          <ac:picMkLst>
            <pc:docMk/>
            <pc:sldMk cId="2939029914" sldId="507"/>
            <ac:picMk id="1028" creationId="{06391B3D-A222-9DDD-80C5-4FCB486C4166}"/>
          </ac:picMkLst>
        </pc:picChg>
      </pc:sldChg>
      <pc:sldChg chg="addSp delSp modSp new mod">
        <pc:chgData name="Weifeng Xu" userId="e7aed605-a3dd-4d5a-a692-a87037af107b" providerId="ADAL" clId="{6D29361D-2D70-4D42-95BA-2E08DED4CE52}" dt="2023-03-11T14:49:59.111" v="1512"/>
        <pc:sldMkLst>
          <pc:docMk/>
          <pc:sldMk cId="819357341" sldId="508"/>
        </pc:sldMkLst>
        <pc:spChg chg="mod">
          <ac:chgData name="Weifeng Xu" userId="e7aed605-a3dd-4d5a-a692-a87037af107b" providerId="ADAL" clId="{6D29361D-2D70-4D42-95BA-2E08DED4CE52}" dt="2023-03-11T14:28:27.303" v="1354" actId="20577"/>
          <ac:spMkLst>
            <pc:docMk/>
            <pc:sldMk cId="819357341" sldId="508"/>
            <ac:spMk id="2" creationId="{35CC16BB-9765-0422-F216-3FBB7652FCFE}"/>
          </ac:spMkLst>
        </pc:spChg>
        <pc:spChg chg="add mod">
          <ac:chgData name="Weifeng Xu" userId="e7aed605-a3dd-4d5a-a692-a87037af107b" providerId="ADAL" clId="{6D29361D-2D70-4D42-95BA-2E08DED4CE52}" dt="2023-03-11T14:34:56.577" v="1460" actId="1076"/>
          <ac:spMkLst>
            <pc:docMk/>
            <pc:sldMk cId="819357341" sldId="508"/>
            <ac:spMk id="5" creationId="{40691274-A02B-5E41-85FD-02F288A74E21}"/>
          </ac:spMkLst>
        </pc:spChg>
        <pc:spChg chg="add mod">
          <ac:chgData name="Weifeng Xu" userId="e7aed605-a3dd-4d5a-a692-a87037af107b" providerId="ADAL" clId="{6D29361D-2D70-4D42-95BA-2E08DED4CE52}" dt="2023-03-11T14:32:02.148" v="1447" actId="207"/>
          <ac:spMkLst>
            <pc:docMk/>
            <pc:sldMk cId="819357341" sldId="508"/>
            <ac:spMk id="9" creationId="{FDFBFA24-A1A8-5375-F699-7A9058A2FD55}"/>
          </ac:spMkLst>
        </pc:spChg>
        <pc:spChg chg="add mod">
          <ac:chgData name="Weifeng Xu" userId="e7aed605-a3dd-4d5a-a692-a87037af107b" providerId="ADAL" clId="{6D29361D-2D70-4D42-95BA-2E08DED4CE52}" dt="2023-03-11T14:35:58.060" v="1498" actId="207"/>
          <ac:spMkLst>
            <pc:docMk/>
            <pc:sldMk cId="819357341" sldId="508"/>
            <ac:spMk id="18" creationId="{002C302E-2532-B5B0-DD97-F1071CB99747}"/>
          </ac:spMkLst>
        </pc:spChg>
        <pc:grpChg chg="add del mod">
          <ac:chgData name="Weifeng Xu" userId="e7aed605-a3dd-4d5a-a692-a87037af107b" providerId="ADAL" clId="{6D29361D-2D70-4D42-95BA-2E08DED4CE52}" dt="2023-03-11T14:49:40.569" v="1506"/>
          <ac:grpSpMkLst>
            <pc:docMk/>
            <pc:sldMk cId="819357341" sldId="508"/>
            <ac:grpSpMk id="15" creationId="{B6A4EAA6-2F3B-27DF-ADBA-26797C923432}"/>
          </ac:grpSpMkLst>
        </pc:grpChg>
        <pc:grpChg chg="mod">
          <ac:chgData name="Weifeng Xu" userId="e7aed605-a3dd-4d5a-a692-a87037af107b" providerId="ADAL" clId="{6D29361D-2D70-4D42-95BA-2E08DED4CE52}" dt="2023-03-11T14:49:40.569" v="1506"/>
          <ac:grpSpMkLst>
            <pc:docMk/>
            <pc:sldMk cId="819357341" sldId="508"/>
            <ac:grpSpMk id="28" creationId="{7F66EADE-DF4A-0449-0B67-1291D6F5C5FF}"/>
          </ac:grpSpMkLst>
        </pc:grpChg>
        <pc:grpChg chg="mod">
          <ac:chgData name="Weifeng Xu" userId="e7aed605-a3dd-4d5a-a692-a87037af107b" providerId="ADAL" clId="{6D29361D-2D70-4D42-95BA-2E08DED4CE52}" dt="2023-03-11T14:49:59.111" v="1512"/>
          <ac:grpSpMkLst>
            <pc:docMk/>
            <pc:sldMk cId="819357341" sldId="508"/>
            <ac:grpSpMk id="32" creationId="{A359E180-3474-CF87-14DF-E1C3AE2DAB46}"/>
          </ac:grpSpMkLst>
        </pc:grpChg>
        <pc:picChg chg="add mod">
          <ac:chgData name="Weifeng Xu" userId="e7aed605-a3dd-4d5a-a692-a87037af107b" providerId="ADAL" clId="{6D29361D-2D70-4D42-95BA-2E08DED4CE52}" dt="2023-03-11T14:34:54.597" v="1459" actId="1076"/>
          <ac:picMkLst>
            <pc:docMk/>
            <pc:sldMk cId="819357341" sldId="508"/>
            <ac:picMk id="4" creationId="{1004AE38-3974-1668-FAD5-C110759780CB}"/>
          </ac:picMkLst>
        </pc:picChg>
        <pc:inkChg chg="add">
          <ac:chgData name="Weifeng Xu" userId="e7aed605-a3dd-4d5a-a692-a87037af107b" providerId="ADAL" clId="{6D29361D-2D70-4D42-95BA-2E08DED4CE52}" dt="2023-03-11T14:32:16.768" v="1448" actId="9405"/>
          <ac:inkMkLst>
            <pc:docMk/>
            <pc:sldMk cId="819357341" sldId="508"/>
            <ac:inkMk id="10" creationId="{D6C40712-CD4C-1326-A5DF-A296102D88FC}"/>
          </ac:inkMkLst>
        </pc:inkChg>
        <pc:inkChg chg="add del">
          <ac:chgData name="Weifeng Xu" userId="e7aed605-a3dd-4d5a-a692-a87037af107b" providerId="ADAL" clId="{6D29361D-2D70-4D42-95BA-2E08DED4CE52}" dt="2023-03-11T14:32:20.653" v="1450" actId="9405"/>
          <ac:inkMkLst>
            <pc:docMk/>
            <pc:sldMk cId="819357341" sldId="508"/>
            <ac:inkMk id="11" creationId="{A4C0FF8B-FCE8-D457-6078-1CD2AC0C595E}"/>
          </ac:inkMkLst>
        </pc:inkChg>
        <pc:inkChg chg="add">
          <ac:chgData name="Weifeng Xu" userId="e7aed605-a3dd-4d5a-a692-a87037af107b" providerId="ADAL" clId="{6D29361D-2D70-4D42-95BA-2E08DED4CE52}" dt="2023-03-11T14:32:24.211" v="1451" actId="9405"/>
          <ac:inkMkLst>
            <pc:docMk/>
            <pc:sldMk cId="819357341" sldId="508"/>
            <ac:inkMk id="12" creationId="{0415D518-1F35-E2FB-4F4C-59A6DE7173E5}"/>
          </ac:inkMkLst>
        </pc:inkChg>
        <pc:inkChg chg="add mod">
          <ac:chgData name="Weifeng Xu" userId="e7aed605-a3dd-4d5a-a692-a87037af107b" providerId="ADAL" clId="{6D29361D-2D70-4D42-95BA-2E08DED4CE52}" dt="2023-03-11T14:49:40.569" v="1506"/>
          <ac:inkMkLst>
            <pc:docMk/>
            <pc:sldMk cId="819357341" sldId="508"/>
            <ac:inkMk id="13" creationId="{9E09E665-23FE-895B-3D66-D6BDAB12C76A}"/>
          </ac:inkMkLst>
        </pc:inkChg>
        <pc:inkChg chg="add mod">
          <ac:chgData name="Weifeng Xu" userId="e7aed605-a3dd-4d5a-a692-a87037af107b" providerId="ADAL" clId="{6D29361D-2D70-4D42-95BA-2E08DED4CE52}" dt="2023-03-11T14:49:40.569" v="1506"/>
          <ac:inkMkLst>
            <pc:docMk/>
            <pc:sldMk cId="819357341" sldId="508"/>
            <ac:inkMk id="14" creationId="{33C20503-5E21-BF50-37DB-CB0FA10A6ABD}"/>
          </ac:inkMkLst>
        </pc:inkChg>
        <pc:inkChg chg="add">
          <ac:chgData name="Weifeng Xu" userId="e7aed605-a3dd-4d5a-a692-a87037af107b" providerId="ADAL" clId="{6D29361D-2D70-4D42-95BA-2E08DED4CE52}" dt="2023-03-11T14:33:16.519" v="1455" actId="9405"/>
          <ac:inkMkLst>
            <pc:docMk/>
            <pc:sldMk cId="819357341" sldId="508"/>
            <ac:inkMk id="16" creationId="{2A596C41-EBB9-1645-2115-00A8D8AE18AA}"/>
          </ac:inkMkLst>
        </pc:inkChg>
        <pc:inkChg chg="add del mod">
          <ac:chgData name="Weifeng Xu" userId="e7aed605-a3dd-4d5a-a692-a87037af107b" providerId="ADAL" clId="{6D29361D-2D70-4D42-95BA-2E08DED4CE52}" dt="2023-03-11T14:49:41.320" v="1508" actId="9405"/>
          <ac:inkMkLst>
            <pc:docMk/>
            <pc:sldMk cId="819357341" sldId="508"/>
            <ac:inkMk id="25" creationId="{CAF5BD43-AA0C-79F9-29FF-2233831D09BD}"/>
          </ac:inkMkLst>
        </pc:inkChg>
        <pc:inkChg chg="add del mod">
          <ac:chgData name="Weifeng Xu" userId="e7aed605-a3dd-4d5a-a692-a87037af107b" providerId="ADAL" clId="{6D29361D-2D70-4D42-95BA-2E08DED4CE52}" dt="2023-03-11T14:49:40.945" v="1507" actId="9405"/>
          <ac:inkMkLst>
            <pc:docMk/>
            <pc:sldMk cId="819357341" sldId="508"/>
            <ac:inkMk id="26" creationId="{DF539420-8154-78D5-F708-3136DD85E4AF}"/>
          </ac:inkMkLst>
        </pc:inkChg>
        <pc:inkChg chg="add del mod">
          <ac:chgData name="Weifeng Xu" userId="e7aed605-a3dd-4d5a-a692-a87037af107b" providerId="ADAL" clId="{6D29361D-2D70-4D42-95BA-2E08DED4CE52}" dt="2023-03-11T14:49:40.569" v="1506"/>
          <ac:inkMkLst>
            <pc:docMk/>
            <pc:sldMk cId="819357341" sldId="508"/>
            <ac:inkMk id="27" creationId="{B3DBCFD1-88DB-BCE1-12DD-50E10A0054E5}"/>
          </ac:inkMkLst>
        </pc:inkChg>
        <pc:inkChg chg="add mod">
          <ac:chgData name="Weifeng Xu" userId="e7aed605-a3dd-4d5a-a692-a87037af107b" providerId="ADAL" clId="{6D29361D-2D70-4D42-95BA-2E08DED4CE52}" dt="2023-03-11T14:49:59.111" v="1512"/>
          <ac:inkMkLst>
            <pc:docMk/>
            <pc:sldMk cId="819357341" sldId="508"/>
            <ac:inkMk id="29" creationId="{AE207851-7DF6-61F0-8AEE-9FC1C3B9EC55}"/>
          </ac:inkMkLst>
        </pc:inkChg>
        <pc:inkChg chg="add mod">
          <ac:chgData name="Weifeng Xu" userId="e7aed605-a3dd-4d5a-a692-a87037af107b" providerId="ADAL" clId="{6D29361D-2D70-4D42-95BA-2E08DED4CE52}" dt="2023-03-11T14:49:59.111" v="1512"/>
          <ac:inkMkLst>
            <pc:docMk/>
            <pc:sldMk cId="819357341" sldId="508"/>
            <ac:inkMk id="30" creationId="{CA3C95AD-391D-A532-E940-896DF8D3A9E0}"/>
          </ac:inkMkLst>
        </pc:inkChg>
        <pc:inkChg chg="add mod">
          <ac:chgData name="Weifeng Xu" userId="e7aed605-a3dd-4d5a-a692-a87037af107b" providerId="ADAL" clId="{6D29361D-2D70-4D42-95BA-2E08DED4CE52}" dt="2023-03-11T14:49:59.111" v="1512"/>
          <ac:inkMkLst>
            <pc:docMk/>
            <pc:sldMk cId="819357341" sldId="508"/>
            <ac:inkMk id="31" creationId="{31C498B8-D62E-7267-B3F3-9E8AD8A112F1}"/>
          </ac:inkMkLst>
        </pc:inkChg>
        <pc:cxnChg chg="add mod">
          <ac:chgData name="Weifeng Xu" userId="e7aed605-a3dd-4d5a-a692-a87037af107b" providerId="ADAL" clId="{6D29361D-2D70-4D42-95BA-2E08DED4CE52}" dt="2023-03-11T14:34:58.682" v="1461" actId="14100"/>
          <ac:cxnSpMkLst>
            <pc:docMk/>
            <pc:sldMk cId="819357341" sldId="508"/>
            <ac:cxnSpMk id="7" creationId="{11F5E6DE-D4E8-D784-2B5E-7FF46A7F50F5}"/>
          </ac:cxnSpMkLst>
        </pc:cxnChg>
        <pc:cxnChg chg="add mod">
          <ac:chgData name="Weifeng Xu" userId="e7aed605-a3dd-4d5a-a692-a87037af107b" providerId="ADAL" clId="{6D29361D-2D70-4D42-95BA-2E08DED4CE52}" dt="2023-03-11T14:35:38.431" v="1485" actId="14100"/>
          <ac:cxnSpMkLst>
            <pc:docMk/>
            <pc:sldMk cId="819357341" sldId="508"/>
            <ac:cxnSpMk id="21" creationId="{F018414E-277D-B3AF-9EE9-47FC4D78D477}"/>
          </ac:cxnSpMkLst>
        </pc:cxnChg>
        <pc:cxnChg chg="add del">
          <ac:chgData name="Weifeng Xu" userId="e7aed605-a3dd-4d5a-a692-a87037af107b" providerId="ADAL" clId="{6D29361D-2D70-4D42-95BA-2E08DED4CE52}" dt="2023-03-11T14:49:30.700" v="1500" actId="11529"/>
          <ac:cxnSpMkLst>
            <pc:docMk/>
            <pc:sldMk cId="819357341" sldId="508"/>
            <ac:cxnSpMk id="24" creationId="{BE422BF6-4909-54BD-62AB-2B60BABDF084}"/>
          </ac:cxnSpMkLst>
        </pc:cxnChg>
      </pc:sldChg>
      <pc:sldChg chg="addSp delSp modSp new mod modClrScheme chgLayout">
        <pc:chgData name="Weifeng Xu" userId="e7aed605-a3dd-4d5a-a692-a87037af107b" providerId="ADAL" clId="{6D29361D-2D70-4D42-95BA-2E08DED4CE52}" dt="2023-03-11T15:13:43.516" v="1810" actId="20577"/>
        <pc:sldMkLst>
          <pc:docMk/>
          <pc:sldMk cId="2742041552" sldId="509"/>
        </pc:sldMkLst>
        <pc:spChg chg="del mod ord">
          <ac:chgData name="Weifeng Xu" userId="e7aed605-a3dd-4d5a-a692-a87037af107b" providerId="ADAL" clId="{6D29361D-2D70-4D42-95BA-2E08DED4CE52}" dt="2023-03-11T14:52:43.884" v="1516" actId="700"/>
          <ac:spMkLst>
            <pc:docMk/>
            <pc:sldMk cId="2742041552" sldId="509"/>
            <ac:spMk id="2" creationId="{B01A3B3E-6B0C-1159-4A80-5CB6E68C6976}"/>
          </ac:spMkLst>
        </pc:spChg>
        <pc:spChg chg="del mod ord">
          <ac:chgData name="Weifeng Xu" userId="e7aed605-a3dd-4d5a-a692-a87037af107b" providerId="ADAL" clId="{6D29361D-2D70-4D42-95BA-2E08DED4CE52}" dt="2023-03-11T14:52:43.884" v="1516" actId="700"/>
          <ac:spMkLst>
            <pc:docMk/>
            <pc:sldMk cId="2742041552" sldId="509"/>
            <ac:spMk id="3" creationId="{CA77506E-8D61-409C-FC46-B08EC368458E}"/>
          </ac:spMkLst>
        </pc:spChg>
        <pc:spChg chg="add mod ord">
          <ac:chgData name="Weifeng Xu" userId="e7aed605-a3dd-4d5a-a692-a87037af107b" providerId="ADAL" clId="{6D29361D-2D70-4D42-95BA-2E08DED4CE52}" dt="2023-03-11T14:52:53.229" v="1518" actId="20577"/>
          <ac:spMkLst>
            <pc:docMk/>
            <pc:sldMk cId="2742041552" sldId="509"/>
            <ac:spMk id="4" creationId="{AB60164F-B2D8-EDC1-5910-000ADE6B46F6}"/>
          </ac:spMkLst>
        </pc:spChg>
        <pc:spChg chg="add mod ord">
          <ac:chgData name="Weifeng Xu" userId="e7aed605-a3dd-4d5a-a692-a87037af107b" providerId="ADAL" clId="{6D29361D-2D70-4D42-95BA-2E08DED4CE52}" dt="2023-03-11T15:13:43.516" v="1810" actId="20577"/>
          <ac:spMkLst>
            <pc:docMk/>
            <pc:sldMk cId="2742041552" sldId="509"/>
            <ac:spMk id="5" creationId="{D85A40C4-2565-8ECD-1C9B-078A13F49B28}"/>
          </ac:spMkLst>
        </pc:spChg>
      </pc:sldChg>
      <pc:sldChg chg="addSp delSp modSp new mod modClrScheme chgLayout">
        <pc:chgData name="Weifeng Xu" userId="e7aed605-a3dd-4d5a-a692-a87037af107b" providerId="ADAL" clId="{6D29361D-2D70-4D42-95BA-2E08DED4CE52}" dt="2023-03-11T14:53:20.029" v="1521"/>
        <pc:sldMkLst>
          <pc:docMk/>
          <pc:sldMk cId="834226468" sldId="510"/>
        </pc:sldMkLst>
        <pc:spChg chg="del mod ord">
          <ac:chgData name="Weifeng Xu" userId="e7aed605-a3dd-4d5a-a692-a87037af107b" providerId="ADAL" clId="{6D29361D-2D70-4D42-95BA-2E08DED4CE52}" dt="2023-03-11T14:53:11.794" v="1520" actId="700"/>
          <ac:spMkLst>
            <pc:docMk/>
            <pc:sldMk cId="834226468" sldId="510"/>
            <ac:spMk id="2" creationId="{D09E56AB-0EF6-6FDF-CEAF-848FF3615C7F}"/>
          </ac:spMkLst>
        </pc:spChg>
        <pc:spChg chg="add mod ord">
          <ac:chgData name="Weifeng Xu" userId="e7aed605-a3dd-4d5a-a692-a87037af107b" providerId="ADAL" clId="{6D29361D-2D70-4D42-95BA-2E08DED4CE52}" dt="2023-03-11T14:53:20.029" v="1521"/>
          <ac:spMkLst>
            <pc:docMk/>
            <pc:sldMk cId="834226468" sldId="510"/>
            <ac:spMk id="3" creationId="{D4956DE6-F8D0-E018-AE34-F6723AA6F5C6}"/>
          </ac:spMkLst>
        </pc:spChg>
        <pc:spChg chg="add mod ord">
          <ac:chgData name="Weifeng Xu" userId="e7aed605-a3dd-4d5a-a692-a87037af107b" providerId="ADAL" clId="{6D29361D-2D70-4D42-95BA-2E08DED4CE52}" dt="2023-03-11T14:53:11.794" v="1520" actId="700"/>
          <ac:spMkLst>
            <pc:docMk/>
            <pc:sldMk cId="834226468" sldId="510"/>
            <ac:spMk id="4" creationId="{5DB57072-3893-EF3E-82C8-8C52B590BB87}"/>
          </ac:spMkLst>
        </pc:spChg>
      </pc:sldChg>
      <pc:sldChg chg="addSp modSp new mod">
        <pc:chgData name="Weifeng Xu" userId="e7aed605-a3dd-4d5a-a692-a87037af107b" providerId="ADAL" clId="{6D29361D-2D70-4D42-95BA-2E08DED4CE52}" dt="2023-03-11T14:56:50.489" v="1535" actId="1076"/>
        <pc:sldMkLst>
          <pc:docMk/>
          <pc:sldMk cId="2363192742" sldId="511"/>
        </pc:sldMkLst>
        <pc:spChg chg="mod">
          <ac:chgData name="Weifeng Xu" userId="e7aed605-a3dd-4d5a-a692-a87037af107b" providerId="ADAL" clId="{6D29361D-2D70-4D42-95BA-2E08DED4CE52}" dt="2023-03-11T14:55:10.601" v="1533" actId="20577"/>
          <ac:spMkLst>
            <pc:docMk/>
            <pc:sldMk cId="2363192742" sldId="511"/>
            <ac:spMk id="2" creationId="{84F8D389-4234-81E5-F52E-80FC2ED8BCC0}"/>
          </ac:spMkLst>
        </pc:spChg>
        <pc:picChg chg="add mod">
          <ac:chgData name="Weifeng Xu" userId="e7aed605-a3dd-4d5a-a692-a87037af107b" providerId="ADAL" clId="{6D29361D-2D70-4D42-95BA-2E08DED4CE52}" dt="2023-03-11T14:56:50.489" v="1535" actId="1076"/>
          <ac:picMkLst>
            <pc:docMk/>
            <pc:sldMk cId="2363192742" sldId="511"/>
            <ac:picMk id="4" creationId="{61925ABF-0570-80F7-3539-DD997399A049}"/>
          </ac:picMkLst>
        </pc:picChg>
      </pc:sldChg>
      <pc:sldChg chg="addSp delSp modSp new mod modClrScheme chgLayout">
        <pc:chgData name="Weifeng Xu" userId="e7aed605-a3dd-4d5a-a692-a87037af107b" providerId="ADAL" clId="{6D29361D-2D70-4D42-95BA-2E08DED4CE52}" dt="2023-03-11T15:09:34.865" v="1709" actId="20577"/>
        <pc:sldMkLst>
          <pc:docMk/>
          <pc:sldMk cId="3668738151" sldId="512"/>
        </pc:sldMkLst>
        <pc:spChg chg="mod ord">
          <ac:chgData name="Weifeng Xu" userId="e7aed605-a3dd-4d5a-a692-a87037af107b" providerId="ADAL" clId="{6D29361D-2D70-4D42-95BA-2E08DED4CE52}" dt="2023-03-11T15:04:45.543" v="1562" actId="700"/>
          <ac:spMkLst>
            <pc:docMk/>
            <pc:sldMk cId="3668738151" sldId="512"/>
            <ac:spMk id="2" creationId="{C031BDF5-1144-C92F-5ED3-44C88BBA8704}"/>
          </ac:spMkLst>
        </pc:spChg>
        <pc:spChg chg="add del mod ord">
          <ac:chgData name="Weifeng Xu" userId="e7aed605-a3dd-4d5a-a692-a87037af107b" providerId="ADAL" clId="{6D29361D-2D70-4D42-95BA-2E08DED4CE52}" dt="2023-03-11T15:04:45.543" v="1562" actId="700"/>
          <ac:spMkLst>
            <pc:docMk/>
            <pc:sldMk cId="3668738151" sldId="512"/>
            <ac:spMk id="5" creationId="{B02018EA-0624-025A-D466-0FE2F88686A9}"/>
          </ac:spMkLst>
        </pc:spChg>
        <pc:spChg chg="add mod">
          <ac:chgData name="Weifeng Xu" userId="e7aed605-a3dd-4d5a-a692-a87037af107b" providerId="ADAL" clId="{6D29361D-2D70-4D42-95BA-2E08DED4CE52}" dt="2023-03-11T15:09:34.865" v="1709" actId="20577"/>
          <ac:spMkLst>
            <pc:docMk/>
            <pc:sldMk cId="3668738151" sldId="512"/>
            <ac:spMk id="7" creationId="{C5811854-7161-A0FB-BB3D-5748033100CF}"/>
          </ac:spMkLst>
        </pc:spChg>
        <pc:picChg chg="add mod">
          <ac:chgData name="Weifeng Xu" userId="e7aed605-a3dd-4d5a-a692-a87037af107b" providerId="ADAL" clId="{6D29361D-2D70-4D42-95BA-2E08DED4CE52}" dt="2023-03-11T15:04:49.679" v="1564" actId="14100"/>
          <ac:picMkLst>
            <pc:docMk/>
            <pc:sldMk cId="3668738151" sldId="512"/>
            <ac:picMk id="4" creationId="{040DE44D-1C22-7344-71B4-C8777ACCBA4C}"/>
          </ac:picMkLst>
        </pc:picChg>
        <pc:cxnChg chg="add mod">
          <ac:chgData name="Weifeng Xu" userId="e7aed605-a3dd-4d5a-a692-a87037af107b" providerId="ADAL" clId="{6D29361D-2D70-4D42-95BA-2E08DED4CE52}" dt="2023-03-11T15:09:27.443" v="1690" actId="20577"/>
          <ac:cxnSpMkLst>
            <pc:docMk/>
            <pc:sldMk cId="3668738151" sldId="512"/>
            <ac:cxnSpMk id="9" creationId="{0F38DAE8-F753-452E-80D3-E073F12AF075}"/>
          </ac:cxnSpMkLst>
        </pc:cxnChg>
        <pc:cxnChg chg="add mod">
          <ac:chgData name="Weifeng Xu" userId="e7aed605-a3dd-4d5a-a692-a87037af107b" providerId="ADAL" clId="{6D29361D-2D70-4D42-95BA-2E08DED4CE52}" dt="2023-03-11T15:08:45.229" v="1678" actId="693"/>
          <ac:cxnSpMkLst>
            <pc:docMk/>
            <pc:sldMk cId="3668738151" sldId="512"/>
            <ac:cxnSpMk id="12" creationId="{3B7C0D60-04A3-2BAA-A71D-0B8F8BD2ACA9}"/>
          </ac:cxnSpMkLst>
        </pc:cxnChg>
      </pc:sldChg>
      <pc:sldChg chg="modSp new mod">
        <pc:chgData name="Weifeng Xu" userId="e7aed605-a3dd-4d5a-a692-a87037af107b" providerId="ADAL" clId="{6D29361D-2D70-4D42-95BA-2E08DED4CE52}" dt="2023-03-11T15:11:04.583" v="1765" actId="20577"/>
        <pc:sldMkLst>
          <pc:docMk/>
          <pc:sldMk cId="4081980283" sldId="513"/>
        </pc:sldMkLst>
        <pc:spChg chg="mod">
          <ac:chgData name="Weifeng Xu" userId="e7aed605-a3dd-4d5a-a692-a87037af107b" providerId="ADAL" clId="{6D29361D-2D70-4D42-95BA-2E08DED4CE52}" dt="2023-03-11T15:10:49.688" v="1735" actId="20577"/>
          <ac:spMkLst>
            <pc:docMk/>
            <pc:sldMk cId="4081980283" sldId="513"/>
            <ac:spMk id="2" creationId="{52F19672-C09E-CF84-67EA-1E64CAC21D47}"/>
          </ac:spMkLst>
        </pc:spChg>
        <pc:spChg chg="mod">
          <ac:chgData name="Weifeng Xu" userId="e7aed605-a3dd-4d5a-a692-a87037af107b" providerId="ADAL" clId="{6D29361D-2D70-4D42-95BA-2E08DED4CE52}" dt="2023-03-11T15:11:04.583" v="1765" actId="20577"/>
          <ac:spMkLst>
            <pc:docMk/>
            <pc:sldMk cId="4081980283" sldId="513"/>
            <ac:spMk id="3" creationId="{9B7528FA-D0DA-F2BA-BE7B-644B3D4C63EA}"/>
          </ac:spMkLst>
        </pc:spChg>
      </pc:sldChg>
      <pc:sldChg chg="new del">
        <pc:chgData name="Weifeng Xu" userId="e7aed605-a3dd-4d5a-a692-a87037af107b" providerId="ADAL" clId="{6D29361D-2D70-4D42-95BA-2E08DED4CE52}" dt="2023-03-11T21:08:21.786" v="2190" actId="47"/>
        <pc:sldMkLst>
          <pc:docMk/>
          <pc:sldMk cId="1046242013" sldId="514"/>
        </pc:sldMkLst>
      </pc:sldChg>
      <pc:sldChg chg="addSp delSp modSp new mod modClrScheme chgLayout">
        <pc:chgData name="Weifeng Xu" userId="e7aed605-a3dd-4d5a-a692-a87037af107b" providerId="ADAL" clId="{6D29361D-2D70-4D42-95BA-2E08DED4CE52}" dt="2023-03-11T20:28:12.270" v="2063" actId="13822"/>
        <pc:sldMkLst>
          <pc:docMk/>
          <pc:sldMk cId="3401865100" sldId="515"/>
        </pc:sldMkLst>
        <pc:spChg chg="add del mod">
          <ac:chgData name="Weifeng Xu" userId="e7aed605-a3dd-4d5a-a692-a87037af107b" providerId="ADAL" clId="{6D29361D-2D70-4D42-95BA-2E08DED4CE52}" dt="2023-03-11T20:19:26.981" v="1910" actId="700"/>
          <ac:spMkLst>
            <pc:docMk/>
            <pc:sldMk cId="3401865100" sldId="515"/>
            <ac:spMk id="2" creationId="{CEA76EB9-F4D2-7A62-5DDA-F74F8D475276}"/>
          </ac:spMkLst>
        </pc:spChg>
        <pc:spChg chg="add mod">
          <ac:chgData name="Weifeng Xu" userId="e7aed605-a3dd-4d5a-a692-a87037af107b" providerId="ADAL" clId="{6D29361D-2D70-4D42-95BA-2E08DED4CE52}" dt="2023-03-11T20:25:35.166" v="1999" actId="20577"/>
          <ac:spMkLst>
            <pc:docMk/>
            <pc:sldMk cId="3401865100" sldId="515"/>
            <ac:spMk id="5" creationId="{687E1E2B-A2C8-6C3A-BE71-FBD62A258B6D}"/>
          </ac:spMkLst>
        </pc:spChg>
        <pc:spChg chg="add mod">
          <ac:chgData name="Weifeng Xu" userId="e7aed605-a3dd-4d5a-a692-a87037af107b" providerId="ADAL" clId="{6D29361D-2D70-4D42-95BA-2E08DED4CE52}" dt="2023-03-11T20:28:04.435" v="2061" actId="20577"/>
          <ac:spMkLst>
            <pc:docMk/>
            <pc:sldMk cId="3401865100" sldId="515"/>
            <ac:spMk id="6" creationId="{B3E0A30F-9FF6-B343-FB22-F6955F16FF6D}"/>
          </ac:spMkLst>
        </pc:spChg>
        <pc:picChg chg="add">
          <ac:chgData name="Weifeng Xu" userId="e7aed605-a3dd-4d5a-a692-a87037af107b" providerId="ADAL" clId="{6D29361D-2D70-4D42-95BA-2E08DED4CE52}" dt="2023-03-11T20:22:24.512" v="1911" actId="22"/>
          <ac:picMkLst>
            <pc:docMk/>
            <pc:sldMk cId="3401865100" sldId="515"/>
            <ac:picMk id="4" creationId="{CA5E27A7-ABEE-2539-DECB-53C7BC552932}"/>
          </ac:picMkLst>
        </pc:picChg>
        <pc:cxnChg chg="add mod">
          <ac:chgData name="Weifeng Xu" userId="e7aed605-a3dd-4d5a-a692-a87037af107b" providerId="ADAL" clId="{6D29361D-2D70-4D42-95BA-2E08DED4CE52}" dt="2023-03-11T20:28:12.270" v="2063" actId="13822"/>
          <ac:cxnSpMkLst>
            <pc:docMk/>
            <pc:sldMk cId="3401865100" sldId="515"/>
            <ac:cxnSpMk id="8" creationId="{9C077367-DA23-A7EB-1A0A-4D925382B1B4}"/>
          </ac:cxnSpMkLst>
        </pc:cxnChg>
      </pc:sldChg>
      <pc:sldChg chg="addSp modSp new mod">
        <pc:chgData name="Weifeng Xu" userId="e7aed605-a3dd-4d5a-a692-a87037af107b" providerId="ADAL" clId="{6D29361D-2D70-4D42-95BA-2E08DED4CE52}" dt="2023-03-11T21:07:16.702" v="2153" actId="13926"/>
        <pc:sldMkLst>
          <pc:docMk/>
          <pc:sldMk cId="2508706636" sldId="516"/>
        </pc:sldMkLst>
        <pc:spChg chg="add mod">
          <ac:chgData name="Weifeng Xu" userId="e7aed605-a3dd-4d5a-a692-a87037af107b" providerId="ADAL" clId="{6D29361D-2D70-4D42-95BA-2E08DED4CE52}" dt="2023-03-11T21:02:17.026" v="2138" actId="20577"/>
          <ac:spMkLst>
            <pc:docMk/>
            <pc:sldMk cId="2508706636" sldId="516"/>
            <ac:spMk id="4" creationId="{62DC4821-71CE-03F3-851C-146F23FEA468}"/>
          </ac:spMkLst>
        </pc:spChg>
        <pc:spChg chg="add mod">
          <ac:chgData name="Weifeng Xu" userId="e7aed605-a3dd-4d5a-a692-a87037af107b" providerId="ADAL" clId="{6D29361D-2D70-4D42-95BA-2E08DED4CE52}" dt="2023-03-11T21:07:16.702" v="2153" actId="13926"/>
          <ac:spMkLst>
            <pc:docMk/>
            <pc:sldMk cId="2508706636" sldId="516"/>
            <ac:spMk id="5" creationId="{EBBCE509-8894-5831-3B3C-EFDEF17B19CD}"/>
          </ac:spMkLst>
        </pc:spChg>
        <pc:picChg chg="add mod">
          <ac:chgData name="Weifeng Xu" userId="e7aed605-a3dd-4d5a-a692-a87037af107b" providerId="ADAL" clId="{6D29361D-2D70-4D42-95BA-2E08DED4CE52}" dt="2023-03-11T21:01:51.191" v="2114" actId="1076"/>
          <ac:picMkLst>
            <pc:docMk/>
            <pc:sldMk cId="2508706636" sldId="516"/>
            <ac:picMk id="3" creationId="{158E84B4-C480-BE59-FB03-332CCB995EFF}"/>
          </ac:picMkLst>
        </pc:picChg>
        <pc:cxnChg chg="add">
          <ac:chgData name="Weifeng Xu" userId="e7aed605-a3dd-4d5a-a692-a87037af107b" providerId="ADAL" clId="{6D29361D-2D70-4D42-95BA-2E08DED4CE52}" dt="2023-03-11T21:04:13.956" v="2150" actId="11529"/>
          <ac:cxnSpMkLst>
            <pc:docMk/>
            <pc:sldMk cId="2508706636" sldId="516"/>
            <ac:cxnSpMk id="7" creationId="{2F01075E-0C7A-5BA2-B61E-ECDE31676284}"/>
          </ac:cxnSpMkLst>
        </pc:cxnChg>
      </pc:sldChg>
      <pc:sldChg chg="addSp new mod">
        <pc:chgData name="Weifeng Xu" userId="e7aed605-a3dd-4d5a-a692-a87037af107b" providerId="ADAL" clId="{6D29361D-2D70-4D42-95BA-2E08DED4CE52}" dt="2023-03-11T21:07:04.904" v="2152" actId="22"/>
        <pc:sldMkLst>
          <pc:docMk/>
          <pc:sldMk cId="3200028724" sldId="517"/>
        </pc:sldMkLst>
        <pc:picChg chg="add">
          <ac:chgData name="Weifeng Xu" userId="e7aed605-a3dd-4d5a-a692-a87037af107b" providerId="ADAL" clId="{6D29361D-2D70-4D42-95BA-2E08DED4CE52}" dt="2023-03-11T21:07:04.904" v="2152" actId="22"/>
          <ac:picMkLst>
            <pc:docMk/>
            <pc:sldMk cId="3200028724" sldId="517"/>
            <ac:picMk id="3" creationId="{4B1E9492-89BC-974F-661D-3C7711A53615}"/>
          </ac:picMkLst>
        </pc:picChg>
      </pc:sldChg>
    </pc:docChg>
  </pc:docChgLst>
  <pc:docChgLst>
    <pc:chgData name="Weifeng Xu" userId="e7aed605-a3dd-4d5a-a692-a87037af107b" providerId="ADAL" clId="{65D2CD8F-A833-4ED3-BFC9-CC46DE2FF59E}"/>
    <pc:docChg chg="undo redo custSel addSld modSld sldOrd">
      <pc:chgData name="Weifeng Xu" userId="e7aed605-a3dd-4d5a-a692-a87037af107b" providerId="ADAL" clId="{65D2CD8F-A833-4ED3-BFC9-CC46DE2FF59E}" dt="2022-11-21T22:13:37.994" v="3108" actId="20577"/>
      <pc:docMkLst>
        <pc:docMk/>
      </pc:docMkLst>
      <pc:sldChg chg="addSp delSp modSp mod">
        <pc:chgData name="Weifeng Xu" userId="e7aed605-a3dd-4d5a-a692-a87037af107b" providerId="ADAL" clId="{65D2CD8F-A833-4ED3-BFC9-CC46DE2FF59E}" dt="2022-11-14T13:33:56.904" v="2574" actId="14100"/>
        <pc:sldMkLst>
          <pc:docMk/>
          <pc:sldMk cId="162022530" sldId="256"/>
        </pc:sldMkLst>
        <pc:spChg chg="mod">
          <ac:chgData name="Weifeng Xu" userId="e7aed605-a3dd-4d5a-a692-a87037af107b" providerId="ADAL" clId="{65D2CD8F-A833-4ED3-BFC9-CC46DE2FF59E}" dt="2022-04-18T19:08:13.624" v="1631" actId="27636"/>
          <ac:spMkLst>
            <pc:docMk/>
            <pc:sldMk cId="162022530" sldId="256"/>
            <ac:spMk id="4" creationId="{00000000-0000-0000-0000-000000000000}"/>
          </ac:spMkLst>
        </pc:spChg>
        <pc:picChg chg="add mod">
          <ac:chgData name="Weifeng Xu" userId="e7aed605-a3dd-4d5a-a692-a87037af107b" providerId="ADAL" clId="{65D2CD8F-A833-4ED3-BFC9-CC46DE2FF59E}" dt="2022-11-14T13:33:56.904" v="2574" actId="14100"/>
          <ac:picMkLst>
            <pc:docMk/>
            <pc:sldMk cId="162022530" sldId="256"/>
            <ac:picMk id="3" creationId="{AC415055-1E23-A129-05FA-EDE2749D49D9}"/>
          </ac:picMkLst>
        </pc:picChg>
        <pc:picChg chg="add del">
          <ac:chgData name="Weifeng Xu" userId="e7aed605-a3dd-4d5a-a692-a87037af107b" providerId="ADAL" clId="{65D2CD8F-A833-4ED3-BFC9-CC46DE2FF59E}" dt="2022-11-14T13:33:17.626" v="2568" actId="478"/>
          <ac:picMkLst>
            <pc:docMk/>
            <pc:sldMk cId="162022530" sldId="256"/>
            <ac:picMk id="4098" creationId="{885D1FEF-F3BC-36A6-1D61-C30CF84C6EBE}"/>
          </ac:picMkLst>
        </pc:picChg>
      </pc:sldChg>
      <pc:sldChg chg="addSp modSp mod modNotesTx">
        <pc:chgData name="Weifeng Xu" userId="e7aed605-a3dd-4d5a-a692-a87037af107b" providerId="ADAL" clId="{65D2CD8F-A833-4ED3-BFC9-CC46DE2FF59E}" dt="2022-04-18T20:24:57.737" v="1759"/>
        <pc:sldMkLst>
          <pc:docMk/>
          <pc:sldMk cId="3840736431" sldId="394"/>
        </pc:sldMkLst>
        <pc:spChg chg="add mod">
          <ac:chgData name="Weifeng Xu" userId="e7aed605-a3dd-4d5a-a692-a87037af107b" providerId="ADAL" clId="{65D2CD8F-A833-4ED3-BFC9-CC46DE2FF59E}" dt="2022-04-18T19:24:55.057" v="1665" actId="14100"/>
          <ac:spMkLst>
            <pc:docMk/>
            <pc:sldMk cId="3840736431" sldId="394"/>
            <ac:spMk id="4" creationId="{822F03DE-A50F-409A-90AE-3BADFE8321F2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9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02.843" v="1749" actId="1076"/>
          <ac:spMkLst>
            <pc:docMk/>
            <pc:sldMk cId="3840736431" sldId="394"/>
            <ac:spMk id="11" creationId="{C343ED26-F632-46FC-928D-99B289E5B689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1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32.581" v="1757" actId="14100"/>
          <ac:spMkLst>
            <pc:docMk/>
            <pc:sldMk cId="3840736431" sldId="394"/>
            <ac:spMk id="18" creationId="{2970A8FF-7846-4C37-92CE-B8E8EDF15C4B}"/>
          </ac:spMkLst>
        </pc:sp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5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8T20:24:04.502" v="1750" actId="1076"/>
          <ac:picMkLst>
            <pc:docMk/>
            <pc:sldMk cId="3840736431" sldId="394"/>
            <ac:picMk id="2050" creationId="{399A4DBE-66D6-4FEC-866C-0DF599DC1DFF}"/>
          </ac:picMkLst>
        </pc:picChg>
        <pc:picChg chg="add mod">
          <ac:chgData name="Weifeng Xu" userId="e7aed605-a3dd-4d5a-a692-a87037af107b" providerId="ADAL" clId="{65D2CD8F-A833-4ED3-BFC9-CC46DE2FF59E}" dt="2022-04-18T20:24:12.413" v="1754" actId="1076"/>
          <ac:picMkLst>
            <pc:docMk/>
            <pc:sldMk cId="3840736431" sldId="394"/>
            <ac:picMk id="2052" creationId="{03060331-8F7A-49FA-84B2-EB95C9B1A883}"/>
          </ac:picMkLst>
        </pc:pic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4100" creationId="{00000000-0000-0000-0000-000000000000}"/>
          </ac:picMkLst>
        </pc:picChg>
        <pc:cxnChg chg="add mod">
          <ac:chgData name="Weifeng Xu" userId="e7aed605-a3dd-4d5a-a692-a87037af107b" providerId="ADAL" clId="{65D2CD8F-A833-4ED3-BFC9-CC46DE2FF59E}" dt="2022-04-18T20:24:06.814" v="1751" actId="14100"/>
          <ac:cxnSpMkLst>
            <pc:docMk/>
            <pc:sldMk cId="3840736431" sldId="394"/>
            <ac:cxnSpMk id="7" creationId="{DB3F6292-59B7-46C2-9700-D84F225A5DAA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8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10" creationId="{00000000-0000-0000-0000-000000000000}"/>
          </ac:cxnSpMkLst>
        </pc:cxnChg>
        <pc:cxnChg chg="add">
          <ac:chgData name="Weifeng Xu" userId="e7aed605-a3dd-4d5a-a692-a87037af107b" providerId="ADAL" clId="{65D2CD8F-A833-4ED3-BFC9-CC46DE2FF59E}" dt="2022-04-18T20:24:39.075" v="1758" actId="11529"/>
          <ac:cxnSpMkLst>
            <pc:docMk/>
            <pc:sldMk cId="3840736431" sldId="394"/>
            <ac:cxnSpMk id="16" creationId="{6D37748C-CECE-4482-9548-C9DDF3FA4FC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23:05.395" v="2531" actId="1076"/>
        <pc:sldMkLst>
          <pc:docMk/>
          <pc:sldMk cId="2342668801" sldId="395"/>
        </pc:sldMkLst>
        <pc:grpChg chg="mod">
          <ac:chgData name="Weifeng Xu" userId="e7aed605-a3dd-4d5a-a692-a87037af107b" providerId="ADAL" clId="{65D2CD8F-A833-4ED3-BFC9-CC46DE2FF59E}" dt="2022-11-14T13:22:50.593" v="2524"/>
          <ac:grpSpMkLst>
            <pc:docMk/>
            <pc:sldMk cId="2342668801" sldId="395"/>
            <ac:grpSpMk id="10" creationId="{EB7032AA-5A4B-087E-E143-5BB1B689CA0D}"/>
          </ac:grpSpMkLst>
        </pc:grpChg>
        <pc:grpChg chg="mod">
          <ac:chgData name="Weifeng Xu" userId="e7aed605-a3dd-4d5a-a692-a87037af107b" providerId="ADAL" clId="{65D2CD8F-A833-4ED3-BFC9-CC46DE2FF59E}" dt="2022-11-14T13:23:05.395" v="2531" actId="1076"/>
          <ac:grpSpMkLst>
            <pc:docMk/>
            <pc:sldMk cId="2342668801" sldId="395"/>
            <ac:grpSpMk id="13" creationId="{888B4621-0F71-AAB2-98BE-93B930627555}"/>
          </ac:grpSpMkLst>
        </pc:grpChg>
        <pc:picChg chg="mod">
          <ac:chgData name="Weifeng Xu" userId="e7aed605-a3dd-4d5a-a692-a87037af107b" providerId="ADAL" clId="{65D2CD8F-A833-4ED3-BFC9-CC46DE2FF59E}" dt="2022-11-14T13:23:02.048" v="2530" actId="1076"/>
          <ac:picMkLst>
            <pc:docMk/>
            <pc:sldMk cId="2342668801" sldId="395"/>
            <ac:picMk id="4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14T13:22:38.448" v="2517" actId="1076"/>
          <ac:picMkLst>
            <pc:docMk/>
            <pc:sldMk cId="2342668801" sldId="395"/>
            <ac:picMk id="3074" creationId="{25D30AA2-0830-5659-82CD-291E001CCA22}"/>
          </ac:picMkLst>
        </pc:picChg>
        <pc:inkChg chg="add del">
          <ac:chgData name="Weifeng Xu" userId="e7aed605-a3dd-4d5a-a692-a87037af107b" providerId="ADAL" clId="{65D2CD8F-A833-4ED3-BFC9-CC46DE2FF59E}" dt="2022-11-14T13:22:45.842" v="2519" actId="9405"/>
          <ac:inkMkLst>
            <pc:docMk/>
            <pc:sldMk cId="2342668801" sldId="395"/>
            <ac:inkMk id="2" creationId="{69AC7445-609D-883E-8896-7EC711C81547}"/>
          </ac:inkMkLst>
        </pc:inkChg>
        <pc:inkChg chg="add del mod">
          <ac:chgData name="Weifeng Xu" userId="e7aed605-a3dd-4d5a-a692-a87037af107b" providerId="ADAL" clId="{65D2CD8F-A833-4ED3-BFC9-CC46DE2FF59E}" dt="2022-11-14T13:22:51.308" v="2525" actId="9405"/>
          <ac:inkMkLst>
            <pc:docMk/>
            <pc:sldMk cId="2342668801" sldId="395"/>
            <ac:inkMk id="3" creationId="{1DF9F7F7-8547-A594-C172-0B09B95158EC}"/>
          </ac:inkMkLst>
        </pc:inkChg>
        <pc:inkChg chg="add del mod">
          <ac:chgData name="Weifeng Xu" userId="e7aed605-a3dd-4d5a-a692-a87037af107b" providerId="ADAL" clId="{65D2CD8F-A833-4ED3-BFC9-CC46DE2FF59E}" dt="2022-11-14T13:22:50.593" v="2524"/>
          <ac:inkMkLst>
            <pc:docMk/>
            <pc:sldMk cId="2342668801" sldId="395"/>
            <ac:inkMk id="9" creationId="{BE0ABAB8-C4C2-B4CF-C514-432A8BAC5B4A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1" creationId="{8C073673-F8AA-4E76-51CF-DF97025F806F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2" creationId="{F7C83605-04C3-1794-EE20-C620E5AD7742}"/>
          </ac:inkMkLst>
        </pc:inkChg>
      </pc:sldChg>
      <pc:sldChg chg="addSp modSp mod">
        <pc:chgData name="Weifeng Xu" userId="e7aed605-a3dd-4d5a-a692-a87037af107b" providerId="ADAL" clId="{65D2CD8F-A833-4ED3-BFC9-CC46DE2FF59E}" dt="2022-04-18T19:49:56.136" v="1737" actId="14100"/>
        <pc:sldMkLst>
          <pc:docMk/>
          <pc:sldMk cId="2034622974" sldId="396"/>
        </pc:sldMkLst>
        <pc:spChg chg="mod">
          <ac:chgData name="Weifeng Xu" userId="e7aed605-a3dd-4d5a-a692-a87037af107b" providerId="ADAL" clId="{65D2CD8F-A833-4ED3-BFC9-CC46DE2FF59E}" dt="2022-04-18T19:47:48.676" v="1688" actId="1076"/>
          <ac:spMkLst>
            <pc:docMk/>
            <pc:sldMk cId="2034622974" sldId="396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9:49:45.345" v="1733" actId="207"/>
          <ac:spMkLst>
            <pc:docMk/>
            <pc:sldMk cId="2034622974" sldId="396"/>
            <ac:spMk id="5" creationId="{FAF1D482-7D89-402E-A932-6543648CA410}"/>
          </ac:spMkLst>
        </pc:spChg>
        <pc:cxnChg chg="add mod">
          <ac:chgData name="Weifeng Xu" userId="e7aed605-a3dd-4d5a-a692-a87037af107b" providerId="ADAL" clId="{65D2CD8F-A833-4ED3-BFC9-CC46DE2FF59E}" dt="2022-04-18T19:49:49.311" v="1734" actId="14100"/>
          <ac:cxnSpMkLst>
            <pc:docMk/>
            <pc:sldMk cId="2034622974" sldId="396"/>
            <ac:cxnSpMk id="7" creationId="{0334B6CC-87F1-41FC-81E9-41E495A5DC00}"/>
          </ac:cxnSpMkLst>
        </pc:cxnChg>
        <pc:cxnChg chg="add mod">
          <ac:chgData name="Weifeng Xu" userId="e7aed605-a3dd-4d5a-a692-a87037af107b" providerId="ADAL" clId="{65D2CD8F-A833-4ED3-BFC9-CC46DE2FF59E}" dt="2022-04-18T19:49:56.136" v="1737" actId="14100"/>
          <ac:cxnSpMkLst>
            <pc:docMk/>
            <pc:sldMk cId="2034622974" sldId="396"/>
            <ac:cxnSpMk id="9" creationId="{5FD3FBD7-FA94-45C4-ADB0-C329ED9319D0}"/>
          </ac:cxnSpMkLst>
        </pc:cxnChg>
      </pc:sldChg>
      <pc:sldChg chg="addSp modSp mod modNotesTx">
        <pc:chgData name="Weifeng Xu" userId="e7aed605-a3dd-4d5a-a692-a87037af107b" providerId="ADAL" clId="{65D2CD8F-A833-4ED3-BFC9-CC46DE2FF59E}" dt="2022-04-18T13:08:34.366" v="1388" actId="11529"/>
        <pc:sldMkLst>
          <pc:docMk/>
          <pc:sldMk cId="4248209025" sldId="401"/>
        </pc:sldMkLst>
        <pc:spChg chg="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5" creationId="{0CF65502-BF0A-416F-99EB-2E8955F11B28}"/>
          </ac:spMkLst>
        </pc:spChg>
        <pc:spChg chg="add mod">
          <ac:chgData name="Weifeng Xu" userId="e7aed605-a3dd-4d5a-a692-a87037af107b" providerId="ADAL" clId="{65D2CD8F-A833-4ED3-BFC9-CC46DE2FF59E}" dt="2022-04-18T13:08:25.385" v="1387" actId="1076"/>
          <ac:spMkLst>
            <pc:docMk/>
            <pc:sldMk cId="4248209025" sldId="401"/>
            <ac:spMk id="6" creationId="{A9ACD59C-B4C3-47D1-9C66-04587B12CA72}"/>
          </ac:spMkLst>
        </pc:sp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3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4" creationId="{00000000-0000-0000-0000-000000000000}"/>
          </ac:picMkLst>
        </pc:picChg>
        <pc:cxnChg chg="add">
          <ac:chgData name="Weifeng Xu" userId="e7aed605-a3dd-4d5a-a692-a87037af107b" providerId="ADAL" clId="{65D2CD8F-A833-4ED3-BFC9-CC46DE2FF59E}" dt="2022-04-18T13:08:34.366" v="1388" actId="11529"/>
          <ac:cxnSpMkLst>
            <pc:docMk/>
            <pc:sldMk cId="4248209025" sldId="401"/>
            <ac:cxnSpMk id="8" creationId="{FAD881E7-AF51-4A90-9C78-23FA843BE9F8}"/>
          </ac:cxnSpMkLst>
        </pc:cxnChg>
      </pc:sldChg>
      <pc:sldChg chg="addSp modSp mod">
        <pc:chgData name="Weifeng Xu" userId="e7aed605-a3dd-4d5a-a692-a87037af107b" providerId="ADAL" clId="{65D2CD8F-A833-4ED3-BFC9-CC46DE2FF59E}" dt="2022-04-13T12:17:05.710" v="1051" actId="1076"/>
        <pc:sldMkLst>
          <pc:docMk/>
          <pc:sldMk cId="3425213717" sldId="402"/>
        </pc:sldMkLst>
        <pc:spChg chg="add mod">
          <ac:chgData name="Weifeng Xu" userId="e7aed605-a3dd-4d5a-a692-a87037af107b" providerId="ADAL" clId="{65D2CD8F-A833-4ED3-BFC9-CC46DE2FF59E}" dt="2022-04-13T12:15:14.839" v="1044" actId="1076"/>
          <ac:spMkLst>
            <pc:docMk/>
            <pc:sldMk cId="3425213717" sldId="402"/>
            <ac:spMk id="2" creationId="{A7AA2968-722E-4A29-B117-A8E4DF12C4B6}"/>
          </ac:spMkLst>
        </pc:spChg>
        <pc:spChg chg="add mod">
          <ac:chgData name="Weifeng Xu" userId="e7aed605-a3dd-4d5a-a692-a87037af107b" providerId="ADAL" clId="{65D2CD8F-A833-4ED3-BFC9-CC46DE2FF59E}" dt="2022-04-13T12:15:42.348" v="1048" actId="1076"/>
          <ac:spMkLst>
            <pc:docMk/>
            <pc:sldMk cId="3425213717" sldId="402"/>
            <ac:spMk id="4" creationId="{16695C02-FA5C-44DE-96C9-2C760489914C}"/>
          </ac:spMkLst>
        </pc:spChg>
        <pc:spChg chg="add mod">
          <ac:chgData name="Weifeng Xu" userId="e7aed605-a3dd-4d5a-a692-a87037af107b" providerId="ADAL" clId="{65D2CD8F-A833-4ED3-BFC9-CC46DE2FF59E}" dt="2022-04-13T12:15:18.481" v="1046" actId="1076"/>
          <ac:spMkLst>
            <pc:docMk/>
            <pc:sldMk cId="3425213717" sldId="402"/>
            <ac:spMk id="5" creationId="{53E8727A-EDE0-4857-B71A-73B6A3654C73}"/>
          </ac:spMkLst>
        </pc:spChg>
        <pc:spChg chg="add mod">
          <ac:chgData name="Weifeng Xu" userId="e7aed605-a3dd-4d5a-a692-a87037af107b" providerId="ADAL" clId="{65D2CD8F-A833-4ED3-BFC9-CC46DE2FF59E}" dt="2022-04-13T12:17:05.710" v="1051" actId="1076"/>
          <ac:spMkLst>
            <pc:docMk/>
            <pc:sldMk cId="3425213717" sldId="402"/>
            <ac:spMk id="6" creationId="{BC1AD853-2433-45DE-B8DE-47700AFEAF04}"/>
          </ac:spMkLst>
        </pc:spChg>
        <pc:picChg chg="mod">
          <ac:chgData name="Weifeng Xu" userId="e7aed605-a3dd-4d5a-a692-a87037af107b" providerId="ADAL" clId="{65D2CD8F-A833-4ED3-BFC9-CC46DE2FF59E}" dt="2022-04-13T12:15:42.348" v="1048" actId="1076"/>
          <ac:picMkLst>
            <pc:docMk/>
            <pc:sldMk cId="3425213717" sldId="402"/>
            <ac:picMk id="3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3T12:15:13.247" v="1043" actId="1076"/>
          <ac:picMkLst>
            <pc:docMk/>
            <pc:sldMk cId="3425213717" sldId="402"/>
            <ac:picMk id="1026" creationId="{6B553118-7AB9-42AA-947F-A8C128042F37}"/>
          </ac:picMkLst>
        </pc:picChg>
        <pc:picChg chg="add mod">
          <ac:chgData name="Weifeng Xu" userId="e7aed605-a3dd-4d5a-a692-a87037af107b" providerId="ADAL" clId="{65D2CD8F-A833-4ED3-BFC9-CC46DE2FF59E}" dt="2022-04-13T12:15:16.112" v="1045" actId="1076"/>
          <ac:picMkLst>
            <pc:docMk/>
            <pc:sldMk cId="3425213717" sldId="402"/>
            <ac:picMk id="1028" creationId="{7F925583-4BBC-4078-B9AB-2F28A0D304C4}"/>
          </ac:picMkLst>
        </pc:picChg>
        <pc:picChg chg="add mod">
          <ac:chgData name="Weifeng Xu" userId="e7aed605-a3dd-4d5a-a692-a87037af107b" providerId="ADAL" clId="{65D2CD8F-A833-4ED3-BFC9-CC46DE2FF59E}" dt="2022-04-13T12:15:19.638" v="1047" actId="1076"/>
          <ac:picMkLst>
            <pc:docMk/>
            <pc:sldMk cId="3425213717" sldId="402"/>
            <ac:picMk id="1030" creationId="{4BEA26E6-FC16-467C-A686-DF4691CAB7AD}"/>
          </ac:picMkLst>
        </pc:picChg>
      </pc:sldChg>
      <pc:sldChg chg="addSp modSp mod">
        <pc:chgData name="Weifeng Xu" userId="e7aed605-a3dd-4d5a-a692-a87037af107b" providerId="ADAL" clId="{65D2CD8F-A833-4ED3-BFC9-CC46DE2FF59E}" dt="2022-11-21T13:20:26.179" v="2637" actId="14100"/>
        <pc:sldMkLst>
          <pc:docMk/>
          <pc:sldMk cId="2165230993" sldId="403"/>
        </pc:sldMkLst>
        <pc:spChg chg="add mod">
          <ac:chgData name="Weifeng Xu" userId="e7aed605-a3dd-4d5a-a692-a87037af107b" providerId="ADAL" clId="{65D2CD8F-A833-4ED3-BFC9-CC46DE2FF59E}" dt="2022-11-21T13:20:11.508" v="2634" actId="1076"/>
          <ac:spMkLst>
            <pc:docMk/>
            <pc:sldMk cId="2165230993" sldId="403"/>
            <ac:spMk id="6" creationId="{2660A32F-1328-4C92-3460-6F6FE6507225}"/>
          </ac:spMkLst>
        </pc:spChg>
        <pc:spChg chg="add mod">
          <ac:chgData name="Weifeng Xu" userId="e7aed605-a3dd-4d5a-a692-a87037af107b" providerId="ADAL" clId="{65D2CD8F-A833-4ED3-BFC9-CC46DE2FF59E}" dt="2022-11-21T13:20:26.179" v="2637" actId="14100"/>
          <ac:spMkLst>
            <pc:docMk/>
            <pc:sldMk cId="2165230993" sldId="403"/>
            <ac:spMk id="12" creationId="{FA09855A-29DC-EDB9-8AED-8A66BA07F903}"/>
          </ac:spMkLst>
        </pc:spChg>
        <pc:spChg chg="mod">
          <ac:chgData name="Weifeng Xu" userId="e7aed605-a3dd-4d5a-a692-a87037af107b" providerId="ADAL" clId="{65D2CD8F-A833-4ED3-BFC9-CC46DE2FF59E}" dt="2021-10-06T14:18:52.999" v="841" actId="20577"/>
          <ac:spMkLst>
            <pc:docMk/>
            <pc:sldMk cId="2165230993" sldId="403"/>
            <ac:spMk id="14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1-10-06T14:18:08.896" v="837" actId="20577"/>
          <ac:spMkLst>
            <pc:docMk/>
            <pc:sldMk cId="2165230993" sldId="403"/>
            <ac:spMk id="58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3:06:56.049" v="2597" actId="207"/>
          <ac:spMkLst>
            <pc:docMk/>
            <pc:sldMk cId="2165230993" sldId="403"/>
            <ac:spMk id="60" creationId="{00000000-0000-0000-0000-000000000000}"/>
          </ac:spMkLst>
        </pc:spChg>
      </pc:sldChg>
      <pc:sldChg chg="modSp mod ord modNotesTx">
        <pc:chgData name="Weifeng Xu" userId="e7aed605-a3dd-4d5a-a692-a87037af107b" providerId="ADAL" clId="{65D2CD8F-A833-4ED3-BFC9-CC46DE2FF59E}" dt="2022-11-06T16:23:04.967" v="1880" actId="14100"/>
        <pc:sldMkLst>
          <pc:docMk/>
          <pc:sldMk cId="2106658735" sldId="411"/>
        </pc:sldMkLst>
        <pc:picChg chg="mod">
          <ac:chgData name="Weifeng Xu" userId="e7aed605-a3dd-4d5a-a692-a87037af107b" providerId="ADAL" clId="{65D2CD8F-A833-4ED3-BFC9-CC46DE2FF59E}" dt="2022-11-06T16:23:04.967" v="1880" actId="14100"/>
          <ac:picMkLst>
            <pc:docMk/>
            <pc:sldMk cId="2106658735" sldId="411"/>
            <ac:picMk id="2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11-06T16:23:01.841" v="1879" actId="14100"/>
          <ac:picMkLst>
            <pc:docMk/>
            <pc:sldMk cId="2106658735" sldId="411"/>
            <ac:picMk id="10" creationId="{00000000-0000-0000-0000-000000000000}"/>
          </ac:picMkLst>
        </pc:picChg>
      </pc:sldChg>
      <pc:sldChg chg="addSp delSp modSp mod">
        <pc:chgData name="Weifeng Xu" userId="e7aed605-a3dd-4d5a-a692-a87037af107b" providerId="ADAL" clId="{65D2CD8F-A833-4ED3-BFC9-CC46DE2FF59E}" dt="2022-11-14T13:27:30.851" v="2566"/>
        <pc:sldMkLst>
          <pc:docMk/>
          <pc:sldMk cId="4062561477" sldId="412"/>
        </pc:sldMkLst>
        <pc:spChg chg="mod">
          <ac:chgData name="Weifeng Xu" userId="e7aed605-a3dd-4d5a-a692-a87037af107b" providerId="ADAL" clId="{65D2CD8F-A833-4ED3-BFC9-CC46DE2FF59E}" dt="2022-04-18T19:20:12.112" v="1654" actId="20577"/>
          <ac:spMkLst>
            <pc:docMk/>
            <pc:sldMk cId="4062561477" sldId="412"/>
            <ac:spMk id="2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04-18T19:20:08.331" v="1652" actId="20578"/>
          <ac:spMkLst>
            <pc:docMk/>
            <pc:sldMk cId="4062561477" sldId="412"/>
            <ac:spMk id="3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5" creationId="{FE0A8EE8-C088-07DD-729A-E786A6E8BE07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8" creationId="{CD8F2551-3BA9-CFAE-F064-9F45F30AB97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1" creationId="{CE13350A-D50B-B714-0746-DAC13DF0289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4" creationId="{59588E7C-4627-918A-CD77-C930874E65B2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7" creationId="{951CF422-44C1-C8F2-7E1B-E69A1E913213}"/>
          </ac:grpSpMkLst>
        </pc:grpChg>
        <pc:grpChg chg="add del mod">
          <ac:chgData name="Weifeng Xu" userId="e7aed605-a3dd-4d5a-a692-a87037af107b" providerId="ADAL" clId="{65D2CD8F-A833-4ED3-BFC9-CC46DE2FF59E}" dt="2022-11-14T13:27:11.859" v="2558"/>
          <ac:grpSpMkLst>
            <pc:docMk/>
            <pc:sldMk cId="4062561477" sldId="412"/>
            <ac:grpSpMk id="24" creationId="{BBC97529-B20B-8EAB-63F9-770575CA7FC1}"/>
          </ac:grpSpMkLst>
        </pc:grpChg>
        <pc:grpChg chg="add del mod">
          <ac:chgData name="Weifeng Xu" userId="e7aed605-a3dd-4d5a-a692-a87037af107b" providerId="ADAL" clId="{65D2CD8F-A833-4ED3-BFC9-CC46DE2FF59E}" dt="2022-11-14T13:27:10.333" v="2554"/>
          <ac:grpSpMkLst>
            <pc:docMk/>
            <pc:sldMk cId="4062561477" sldId="412"/>
            <ac:grpSpMk id="28" creationId="{80CF92C7-C13E-663F-2AEB-C87D1568BE32}"/>
          </ac:grpSpMkLst>
        </pc:grpChg>
        <pc:grpChg chg="add del mod">
          <ac:chgData name="Weifeng Xu" userId="e7aed605-a3dd-4d5a-a692-a87037af107b" providerId="ADAL" clId="{65D2CD8F-A833-4ED3-BFC9-CC46DE2FF59E}" dt="2022-11-14T13:27:09.967" v="2552"/>
          <ac:grpSpMkLst>
            <pc:docMk/>
            <pc:sldMk cId="4062561477" sldId="412"/>
            <ac:grpSpMk id="30" creationId="{B7A94010-9F17-DAA1-7522-903FC4444684}"/>
          </ac:grpSpMkLst>
        </pc:grpChg>
        <pc:grpChg chg="mod">
          <ac:chgData name="Weifeng Xu" userId="e7aed605-a3dd-4d5a-a692-a87037af107b" providerId="ADAL" clId="{65D2CD8F-A833-4ED3-BFC9-CC46DE2FF59E}" dt="2022-11-14T13:27:09.557" v="2550"/>
          <ac:grpSpMkLst>
            <pc:docMk/>
            <pc:sldMk cId="4062561477" sldId="412"/>
            <ac:grpSpMk id="32" creationId="{6BACBFD4-17F1-1304-E5CD-84C62EA2298D}"/>
          </ac:grpSpMkLst>
        </pc:grpChg>
        <pc:grpChg chg="del 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6" creationId="{74A4F69D-9481-9505-1462-01BC2777649C}"/>
          </ac:grpSpMkLst>
        </pc:grpChg>
        <pc:grpChg chg="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8" creationId="{D55D1261-47CA-EC2F-A1C1-5D91F5848C17}"/>
          </ac:grpSpMkLst>
        </pc:grpChg>
        <pc:picChg chg="add mod">
          <ac:chgData name="Weifeng Xu" userId="e7aed605-a3dd-4d5a-a692-a87037af107b" providerId="ADAL" clId="{65D2CD8F-A833-4ED3-BFC9-CC46DE2FF59E}" dt="2022-11-14T13:25:12.097" v="2532"/>
          <ac:picMkLst>
            <pc:docMk/>
            <pc:sldMk cId="4062561477" sldId="412"/>
            <ac:picMk id="4" creationId="{D8169B95-E119-EE89-81D0-BF0AC2F4CA77}"/>
          </ac:picMkLst>
        </pc:picChg>
        <pc:picChg chg="add mod">
          <ac:chgData name="Weifeng Xu" userId="e7aed605-a3dd-4d5a-a692-a87037af107b" providerId="ADAL" clId="{65D2CD8F-A833-4ED3-BFC9-CC46DE2FF59E}" dt="2022-11-14T13:27:08.906" v="2548" actId="14100"/>
          <ac:picMkLst>
            <pc:docMk/>
            <pc:sldMk cId="4062561477" sldId="412"/>
            <ac:picMk id="20" creationId="{AC8AF652-8D2C-AB4D-399A-5E6D48AF4512}"/>
          </ac:picMkLst>
        </pc:pic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6" creationId="{7778D063-A79E-12D6-7B0D-C81F9C67B972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7" creationId="{BE266E7B-E04F-1959-11AB-2CEC72BE88F3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9" creationId="{E793001F-51C5-0172-745A-B8A9D0CC0871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0" creationId="{90D32EB0-973D-9F38-A265-F693AC146767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2" creationId="{2229AB52-F956-F9B7-3AFB-74A09CCAFDDF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3" creationId="{B6179A3B-67B1-C9E5-FF6A-0C5EF4A3A4AE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5" creationId="{37ECAE91-E273-ACC9-65FD-50BD58E63664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6" creationId="{4847731C-EDCA-531F-6771-4918BD6E4748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8" creationId="{57F02B96-A41B-D382-E6FB-A1AB31355219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9" creationId="{A9064CED-30A7-DCEC-AC77-90745E54EC77}"/>
          </ac:inkMkLst>
        </pc:inkChg>
        <pc:inkChg chg="add del">
          <ac:chgData name="Weifeng Xu" userId="e7aed605-a3dd-4d5a-a692-a87037af107b" providerId="ADAL" clId="{65D2CD8F-A833-4ED3-BFC9-CC46DE2FF59E}" dt="2022-11-14T13:27:12.531" v="2560" actId="9405"/>
          <ac:inkMkLst>
            <pc:docMk/>
            <pc:sldMk cId="4062561477" sldId="412"/>
            <ac:inkMk id="21" creationId="{82B25401-A8C4-8D98-9F1D-09721DA41A5D}"/>
          </ac:inkMkLst>
        </pc:inkChg>
        <pc:inkChg chg="add del mod">
          <ac:chgData name="Weifeng Xu" userId="e7aed605-a3dd-4d5a-a692-a87037af107b" providerId="ADAL" clId="{65D2CD8F-A833-4ED3-BFC9-CC46DE2FF59E}" dt="2022-11-14T13:27:12.196" v="2559" actId="9405"/>
          <ac:inkMkLst>
            <pc:docMk/>
            <pc:sldMk cId="4062561477" sldId="412"/>
            <ac:inkMk id="22" creationId="{768E766E-83DC-4956-6A01-26F14AFCFF9A}"/>
          </ac:inkMkLst>
        </pc:inkChg>
        <pc:inkChg chg="add del mod">
          <ac:chgData name="Weifeng Xu" userId="e7aed605-a3dd-4d5a-a692-a87037af107b" providerId="ADAL" clId="{65D2CD8F-A833-4ED3-BFC9-CC46DE2FF59E}" dt="2022-11-14T13:27:11.859" v="2558"/>
          <ac:inkMkLst>
            <pc:docMk/>
            <pc:sldMk cId="4062561477" sldId="412"/>
            <ac:inkMk id="23" creationId="{C9D09CC9-3B65-13D4-797F-7EE9EE7CDDB4}"/>
          </ac:inkMkLst>
        </pc:inkChg>
        <pc:inkChg chg="add del mod">
          <ac:chgData name="Weifeng Xu" userId="e7aed605-a3dd-4d5a-a692-a87037af107b" providerId="ADAL" clId="{65D2CD8F-A833-4ED3-BFC9-CC46DE2FF59E}" dt="2022-11-14T13:27:11.444" v="2556" actId="9405"/>
          <ac:inkMkLst>
            <pc:docMk/>
            <pc:sldMk cId="4062561477" sldId="412"/>
            <ac:inkMk id="25" creationId="{0E7B5D86-7D1E-1FA4-16BF-E1CCF7F26146}"/>
          </ac:inkMkLst>
        </pc:inkChg>
        <pc:inkChg chg="add del mod">
          <ac:chgData name="Weifeng Xu" userId="e7aed605-a3dd-4d5a-a692-a87037af107b" providerId="ADAL" clId="{65D2CD8F-A833-4ED3-BFC9-CC46DE2FF59E}" dt="2022-11-14T13:27:11.069" v="2555" actId="9405"/>
          <ac:inkMkLst>
            <pc:docMk/>
            <pc:sldMk cId="4062561477" sldId="412"/>
            <ac:inkMk id="26" creationId="{D15844AC-1BDA-AECF-2C97-1D9F9F853B6D}"/>
          </ac:inkMkLst>
        </pc:inkChg>
        <pc:inkChg chg="add del mod">
          <ac:chgData name="Weifeng Xu" userId="e7aed605-a3dd-4d5a-a692-a87037af107b" providerId="ADAL" clId="{65D2CD8F-A833-4ED3-BFC9-CC46DE2FF59E}" dt="2022-11-14T13:27:10.333" v="2554"/>
          <ac:inkMkLst>
            <pc:docMk/>
            <pc:sldMk cId="4062561477" sldId="412"/>
            <ac:inkMk id="27" creationId="{1F0EFCA2-0AA0-7B5F-C0D4-23AF59BAD3D0}"/>
          </ac:inkMkLst>
        </pc:inkChg>
        <pc:inkChg chg="add del mod">
          <ac:chgData name="Weifeng Xu" userId="e7aed605-a3dd-4d5a-a692-a87037af107b" providerId="ADAL" clId="{65D2CD8F-A833-4ED3-BFC9-CC46DE2FF59E}" dt="2022-11-14T13:27:09.967" v="2552"/>
          <ac:inkMkLst>
            <pc:docMk/>
            <pc:sldMk cId="4062561477" sldId="412"/>
            <ac:inkMk id="29" creationId="{53B1F840-4A67-EFA6-C871-D5892D86DACB}"/>
          </ac:inkMkLst>
        </pc:inkChg>
        <pc:inkChg chg="add del mod">
          <ac:chgData name="Weifeng Xu" userId="e7aed605-a3dd-4d5a-a692-a87037af107b" providerId="ADAL" clId="{65D2CD8F-A833-4ED3-BFC9-CC46DE2FF59E}" dt="2022-11-14T13:27:09.557" v="2550"/>
          <ac:inkMkLst>
            <pc:docMk/>
            <pc:sldMk cId="4062561477" sldId="412"/>
            <ac:inkMk id="31" creationId="{AE3D1206-927C-2447-8592-3529BAB251B0}"/>
          </ac:inkMkLst>
        </pc:inkChg>
        <pc:inkChg chg="add">
          <ac:chgData name="Weifeng Xu" userId="e7aed605-a3dd-4d5a-a692-a87037af107b" providerId="ADAL" clId="{65D2CD8F-A833-4ED3-BFC9-CC46DE2FF59E}" dt="2022-11-14T13:27:20.631" v="2561" actId="9405"/>
          <ac:inkMkLst>
            <pc:docMk/>
            <pc:sldMk cId="4062561477" sldId="412"/>
            <ac:inkMk id="33" creationId="{2B9F15CC-A9F1-0E48-498B-02B51745561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4" creationId="{A2F2D81F-6340-DB11-8D69-46DCCCF43D8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5" creationId="{C6C286D4-B869-6156-51DD-4348950C4517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7" creationId="{03A41531-A1FA-9EE0-AE25-AB44D7D81F3A}"/>
          </ac:inkMkLst>
        </pc:inkChg>
      </pc:sldChg>
      <pc:sldChg chg="modNotesTx">
        <pc:chgData name="Weifeng Xu" userId="e7aed605-a3dd-4d5a-a692-a87037af107b" providerId="ADAL" clId="{65D2CD8F-A833-4ED3-BFC9-CC46DE2FF59E}" dt="2021-09-15T15:43:14.406" v="129"/>
        <pc:sldMkLst>
          <pc:docMk/>
          <pc:sldMk cId="1459681954" sldId="413"/>
        </pc:sldMkLst>
      </pc:sldChg>
      <pc:sldChg chg="modNotesTx">
        <pc:chgData name="Weifeng Xu" userId="e7aed605-a3dd-4d5a-a692-a87037af107b" providerId="ADAL" clId="{65D2CD8F-A833-4ED3-BFC9-CC46DE2FF59E}" dt="2021-09-15T15:42:33.974" v="126"/>
        <pc:sldMkLst>
          <pc:docMk/>
          <pc:sldMk cId="229275834" sldId="414"/>
        </pc:sldMkLst>
      </pc:sldChg>
      <pc:sldChg chg="addSp modSp mod">
        <pc:chgData name="Weifeng Xu" userId="e7aed605-a3dd-4d5a-a692-a87037af107b" providerId="ADAL" clId="{65D2CD8F-A833-4ED3-BFC9-CC46DE2FF59E}" dt="2022-11-21T14:04:41.914" v="2782" actId="1076"/>
        <pc:sldMkLst>
          <pc:docMk/>
          <pc:sldMk cId="2103576641" sldId="415"/>
        </pc:sldMkLst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3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4:04:35.997" v="2780" actId="1076"/>
          <ac:spMkLst>
            <pc:docMk/>
            <pc:sldMk cId="2103576641" sldId="415"/>
            <ac:spMk id="6" creationId="{8DB260EC-7D73-D3CD-C9A2-69DADE17EEB5}"/>
          </ac:spMkLst>
        </pc:spChg>
        <pc:spChg chg="add mod">
          <ac:chgData name="Weifeng Xu" userId="e7aed605-a3dd-4d5a-a692-a87037af107b" providerId="ADAL" clId="{65D2CD8F-A833-4ED3-BFC9-CC46DE2FF59E}" dt="2022-11-21T14:04:41.914" v="2782" actId="1076"/>
          <ac:spMkLst>
            <pc:docMk/>
            <pc:sldMk cId="2103576641" sldId="415"/>
            <ac:spMk id="7" creationId="{3F3DAE88-6F2B-A834-2127-989D37BB5D26}"/>
          </ac:spMkLst>
        </pc:spChg>
        <pc:spChg chg="add mod">
          <ac:chgData name="Weifeng Xu" userId="e7aed605-a3dd-4d5a-a692-a87037af107b" providerId="ADAL" clId="{65D2CD8F-A833-4ED3-BFC9-CC46DE2FF59E}" dt="2022-11-21T14:02:08.527" v="2746" actId="14100"/>
          <ac:spMkLst>
            <pc:docMk/>
            <pc:sldMk cId="2103576641" sldId="415"/>
            <ac:spMk id="8" creationId="{84ECB145-DEB5-3B80-30FD-5BDE6EBE0861}"/>
          </ac:spMkLst>
        </pc:spChg>
        <pc:picChg chg="mod">
          <ac:chgData name="Weifeng Xu" userId="e7aed605-a3dd-4d5a-a692-a87037af107b" providerId="ADAL" clId="{65D2CD8F-A833-4ED3-BFC9-CC46DE2FF59E}" dt="2022-11-21T14:01:17.252" v="2729" actId="1076"/>
          <ac:picMkLst>
            <pc:docMk/>
            <pc:sldMk cId="2103576641" sldId="415"/>
            <ac:picMk id="2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21T14:04:39.365" v="2781" actId="1076"/>
          <ac:picMkLst>
            <pc:docMk/>
            <pc:sldMk cId="2103576641" sldId="415"/>
            <ac:picMk id="5" creationId="{941ADE8B-CE05-042D-3744-0A560C27D63F}"/>
          </ac:picMkLst>
        </pc:picChg>
      </pc:sldChg>
      <pc:sldChg chg="ord">
        <pc:chgData name="Weifeng Xu" userId="e7aed605-a3dd-4d5a-a692-a87037af107b" providerId="ADAL" clId="{65D2CD8F-A833-4ED3-BFC9-CC46DE2FF59E}" dt="2021-09-15T19:41:32.378" v="187"/>
        <pc:sldMkLst>
          <pc:docMk/>
          <pc:sldMk cId="2308503490" sldId="421"/>
        </pc:sldMkLst>
      </pc:sldChg>
      <pc:sldChg chg="addSp delSp modSp mod">
        <pc:chgData name="Weifeng Xu" userId="e7aed605-a3dd-4d5a-a692-a87037af107b" providerId="ADAL" clId="{65D2CD8F-A833-4ED3-BFC9-CC46DE2FF59E}" dt="2022-11-21T13:51:20.361" v="2713" actId="9405"/>
        <pc:sldMkLst>
          <pc:docMk/>
          <pc:sldMk cId="2809981225" sldId="427"/>
        </pc:sldMkLst>
        <pc:spChg chg="mod">
          <ac:chgData name="Weifeng Xu" userId="e7aed605-a3dd-4d5a-a692-a87037af107b" providerId="ADAL" clId="{65D2CD8F-A833-4ED3-BFC9-CC46DE2FF59E}" dt="2021-10-06T14:21:28.195" v="848" actId="20577"/>
          <ac:spMkLst>
            <pc:docMk/>
            <pc:sldMk cId="2809981225" sldId="427"/>
            <ac:spMk id="6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3:49:30.891" v="2698" actId="208"/>
          <ac:spMkLst>
            <pc:docMk/>
            <pc:sldMk cId="2809981225" sldId="427"/>
            <ac:spMk id="15" creationId="{B3734606-BBAF-2928-8032-618373B57618}"/>
          </ac:spMkLst>
        </pc:spChg>
        <pc:spChg chg="add mod">
          <ac:chgData name="Weifeng Xu" userId="e7aed605-a3dd-4d5a-a692-a87037af107b" providerId="ADAL" clId="{65D2CD8F-A833-4ED3-BFC9-CC46DE2FF59E}" dt="2022-11-21T13:48:06.482" v="2692" actId="313"/>
          <ac:spMkLst>
            <pc:docMk/>
            <pc:sldMk cId="2809981225" sldId="427"/>
            <ac:spMk id="16" creationId="{E1ADE5FF-ED9F-E6F7-257E-1B5D4746F09E}"/>
          </ac:spMkLst>
        </pc:spChg>
        <pc:spChg chg="add del mod">
          <ac:chgData name="Weifeng Xu" userId="e7aed605-a3dd-4d5a-a692-a87037af107b" providerId="ADAL" clId="{65D2CD8F-A833-4ED3-BFC9-CC46DE2FF59E}" dt="2022-11-21T13:50:02.227" v="2704" actId="1076"/>
          <ac:spMkLst>
            <pc:docMk/>
            <pc:sldMk cId="2809981225" sldId="427"/>
            <ac:spMk id="17" creationId="{76C91C1F-1FD5-06F9-38D8-30EFB75A3EE8}"/>
          </ac:spMkLst>
        </pc:spChg>
        <pc:grpChg chg="mod">
          <ac:chgData name="Weifeng Xu" userId="e7aed605-a3dd-4d5a-a692-a87037af107b" providerId="ADAL" clId="{65D2CD8F-A833-4ED3-BFC9-CC46DE2FF59E}" dt="2022-11-21T13:31:41.769" v="2650"/>
          <ac:grpSpMkLst>
            <pc:docMk/>
            <pc:sldMk cId="2809981225" sldId="427"/>
            <ac:grpSpMk id="14" creationId="{2FD2C936-0367-1DD3-56DE-CF381EC0AE70}"/>
          </ac:grpSpMkLst>
        </pc:grpChg>
        <pc:picChg chg="add mod">
          <ac:chgData name="Weifeng Xu" userId="e7aed605-a3dd-4d5a-a692-a87037af107b" providerId="ADAL" clId="{65D2CD8F-A833-4ED3-BFC9-CC46DE2FF59E}" dt="2022-11-21T13:37:23.946" v="2653" actId="14100"/>
          <ac:picMkLst>
            <pc:docMk/>
            <pc:sldMk cId="2809981225" sldId="427"/>
            <ac:picMk id="5" creationId="{EA00FDE0-1724-D1A8-EA7A-6615FD26F1B0}"/>
          </ac:picMkLst>
        </pc:picChg>
        <pc:inkChg chg="add del">
          <ac:chgData name="Weifeng Xu" userId="e7aed605-a3dd-4d5a-a692-a87037af107b" providerId="ADAL" clId="{65D2CD8F-A833-4ED3-BFC9-CC46DE2FF59E}" dt="2022-11-21T13:30:55.969" v="2644" actId="9405"/>
          <ac:inkMkLst>
            <pc:docMk/>
            <pc:sldMk cId="2809981225" sldId="427"/>
            <ac:inkMk id="9" creationId="{4FE6DDB9-D3C7-F4EF-5226-5B3585A63E2B}"/>
          </ac:inkMkLst>
        </pc:inkChg>
        <pc:inkChg chg="add del">
          <ac:chgData name="Weifeng Xu" userId="e7aed605-a3dd-4d5a-a692-a87037af107b" providerId="ADAL" clId="{65D2CD8F-A833-4ED3-BFC9-CC46DE2FF59E}" dt="2022-11-21T13:31:20.281" v="2646" actId="9405"/>
          <ac:inkMkLst>
            <pc:docMk/>
            <pc:sldMk cId="2809981225" sldId="427"/>
            <ac:inkMk id="10" creationId="{73B4CC20-D0D7-48BF-095A-49E5602A49C7}"/>
          </ac:inkMkLst>
        </pc:inkChg>
        <pc:inkChg chg="add">
          <ac:chgData name="Weifeng Xu" userId="e7aed605-a3dd-4d5a-a692-a87037af107b" providerId="ADAL" clId="{65D2CD8F-A833-4ED3-BFC9-CC46DE2FF59E}" dt="2022-11-21T13:31:27.264" v="2647" actId="9405"/>
          <ac:inkMkLst>
            <pc:docMk/>
            <pc:sldMk cId="2809981225" sldId="427"/>
            <ac:inkMk id="11" creationId="{F7719F18-8373-C970-4F45-C6C1ADBF557B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2" creationId="{CB4F2197-4B61-AF81-38A9-D8DB85028D23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3" creationId="{B23095A4-1E4B-34DE-7803-FF17D62F42DA}"/>
          </ac:inkMkLst>
        </pc:inkChg>
        <pc:inkChg chg="add del">
          <ac:chgData name="Weifeng Xu" userId="e7aed605-a3dd-4d5a-a692-a87037af107b" providerId="ADAL" clId="{65D2CD8F-A833-4ED3-BFC9-CC46DE2FF59E}" dt="2022-11-21T13:50:23.674" v="2706" actId="9405"/>
          <ac:inkMkLst>
            <pc:docMk/>
            <pc:sldMk cId="2809981225" sldId="427"/>
            <ac:inkMk id="18" creationId="{15C43E16-92C9-AC91-335E-C46D2794B776}"/>
          </ac:inkMkLst>
        </pc:inkChg>
        <pc:inkChg chg="add del">
          <ac:chgData name="Weifeng Xu" userId="e7aed605-a3dd-4d5a-a692-a87037af107b" providerId="ADAL" clId="{65D2CD8F-A833-4ED3-BFC9-CC46DE2FF59E}" dt="2022-11-21T13:50:32.233" v="2708" actId="9405"/>
          <ac:inkMkLst>
            <pc:docMk/>
            <pc:sldMk cId="2809981225" sldId="427"/>
            <ac:inkMk id="19" creationId="{9CDE2FCA-A395-86EE-5B16-0B42FD08619C}"/>
          </ac:inkMkLst>
        </pc:inkChg>
        <pc:inkChg chg="add">
          <ac:chgData name="Weifeng Xu" userId="e7aed605-a3dd-4d5a-a692-a87037af107b" providerId="ADAL" clId="{65D2CD8F-A833-4ED3-BFC9-CC46DE2FF59E}" dt="2022-11-21T13:50:45.606" v="2709" actId="9405"/>
          <ac:inkMkLst>
            <pc:docMk/>
            <pc:sldMk cId="2809981225" sldId="427"/>
            <ac:inkMk id="20" creationId="{5D423ED8-C7EF-16D7-A8A7-2CECD1CFCF67}"/>
          </ac:inkMkLst>
        </pc:inkChg>
        <pc:inkChg chg="add del">
          <ac:chgData name="Weifeng Xu" userId="e7aed605-a3dd-4d5a-a692-a87037af107b" providerId="ADAL" clId="{65D2CD8F-A833-4ED3-BFC9-CC46DE2FF59E}" dt="2022-11-21T13:50:50.181" v="2711" actId="9405"/>
          <ac:inkMkLst>
            <pc:docMk/>
            <pc:sldMk cId="2809981225" sldId="427"/>
            <ac:inkMk id="21" creationId="{BCE8D37A-C8D3-4636-A89A-CB2A09DCECDF}"/>
          </ac:inkMkLst>
        </pc:inkChg>
        <pc:inkChg chg="add">
          <ac:chgData name="Weifeng Xu" userId="e7aed605-a3dd-4d5a-a692-a87037af107b" providerId="ADAL" clId="{65D2CD8F-A833-4ED3-BFC9-CC46DE2FF59E}" dt="2022-11-21T13:50:52.892" v="2712" actId="9405"/>
          <ac:inkMkLst>
            <pc:docMk/>
            <pc:sldMk cId="2809981225" sldId="427"/>
            <ac:inkMk id="22" creationId="{D6EEE822-37AD-114A-511F-C9396E98B1C7}"/>
          </ac:inkMkLst>
        </pc:inkChg>
        <pc:inkChg chg="add">
          <ac:chgData name="Weifeng Xu" userId="e7aed605-a3dd-4d5a-a692-a87037af107b" providerId="ADAL" clId="{65D2CD8F-A833-4ED3-BFC9-CC46DE2FF59E}" dt="2022-11-21T13:51:20.361" v="2713" actId="9405"/>
          <ac:inkMkLst>
            <pc:docMk/>
            <pc:sldMk cId="2809981225" sldId="427"/>
            <ac:inkMk id="23" creationId="{4124FE79-A45A-6818-FC64-D3FC1E2E8CB1}"/>
          </ac:inkMkLst>
        </pc:inkChg>
      </pc:sldChg>
      <pc:sldChg chg="modSp mod">
        <pc:chgData name="Weifeng Xu" userId="e7aed605-a3dd-4d5a-a692-a87037af107b" providerId="ADAL" clId="{65D2CD8F-A833-4ED3-BFC9-CC46DE2FF59E}" dt="2022-11-07T15:15:37.438" v="2436" actId="20577"/>
        <pc:sldMkLst>
          <pc:docMk/>
          <pc:sldMk cId="622825391" sldId="429"/>
        </pc:sldMkLst>
        <pc:spChg chg="mod">
          <ac:chgData name="Weifeng Xu" userId="e7aed605-a3dd-4d5a-a692-a87037af107b" providerId="ADAL" clId="{65D2CD8F-A833-4ED3-BFC9-CC46DE2FF59E}" dt="2022-11-07T15:15:37.438" v="2436" actId="20577"/>
          <ac:spMkLst>
            <pc:docMk/>
            <pc:sldMk cId="622825391" sldId="429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65D2CD8F-A833-4ED3-BFC9-CC46DE2FF59E}" dt="2021-10-06T14:26:52.545" v="851" actId="14100"/>
        <pc:sldMkLst>
          <pc:docMk/>
          <pc:sldMk cId="2738691049" sldId="431"/>
        </pc:sldMkLst>
        <pc:spChg chg="mod">
          <ac:chgData name="Weifeng Xu" userId="e7aed605-a3dd-4d5a-a692-a87037af107b" providerId="ADAL" clId="{65D2CD8F-A833-4ED3-BFC9-CC46DE2FF59E}" dt="2021-09-15T19:31:07.952" v="185" actId="1076"/>
          <ac:spMkLst>
            <pc:docMk/>
            <pc:sldMk cId="2738691049" sldId="431"/>
            <ac:spMk id="65" creationId="{00000000-0000-0000-0000-000000000000}"/>
          </ac:spMkLst>
        </pc:spChg>
        <pc:cxnChg chg="mod">
          <ac:chgData name="Weifeng Xu" userId="e7aed605-a3dd-4d5a-a692-a87037af107b" providerId="ADAL" clId="{65D2CD8F-A833-4ED3-BFC9-CC46DE2FF59E}" dt="2021-09-15T19:31:04.493" v="184" actId="1076"/>
          <ac:cxnSpMkLst>
            <pc:docMk/>
            <pc:sldMk cId="2738691049" sldId="431"/>
            <ac:cxnSpMk id="63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48.976" v="849" actId="14100"/>
          <ac:cxnSpMkLst>
            <pc:docMk/>
            <pc:sldMk cId="2738691049" sldId="431"/>
            <ac:cxnSpMk id="90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52.545" v="851" actId="14100"/>
          <ac:cxnSpMkLst>
            <pc:docMk/>
            <pc:sldMk cId="2738691049" sldId="431"/>
            <ac:cxnSpMk id="100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21T14:00:13.254" v="2720"/>
        <pc:sldMkLst>
          <pc:docMk/>
          <pc:sldMk cId="2405872845" sldId="435"/>
        </pc:sldMkLst>
        <pc:spChg chg="mod">
          <ac:chgData name="Weifeng Xu" userId="e7aed605-a3dd-4d5a-a692-a87037af107b" providerId="ADAL" clId="{65D2CD8F-A833-4ED3-BFC9-CC46DE2FF59E}" dt="2021-09-15T19:30:04.982" v="183" actId="1076"/>
          <ac:spMkLst>
            <pc:docMk/>
            <pc:sldMk cId="2405872845" sldId="435"/>
            <ac:spMk id="20" creationId="{00000000-0000-0000-0000-000000000000}"/>
          </ac:spMkLst>
        </pc:spChg>
        <pc:spChg chg="add del mod">
          <ac:chgData name="Weifeng Xu" userId="e7aed605-a3dd-4d5a-a692-a87037af107b" providerId="ADAL" clId="{65D2CD8F-A833-4ED3-BFC9-CC46DE2FF59E}" dt="2022-04-24T14:15:09.071" v="1838" actId="478"/>
          <ac:spMkLst>
            <pc:docMk/>
            <pc:sldMk cId="2405872845" sldId="435"/>
            <ac:spMk id="43" creationId="{EA6D9F08-2771-45D2-A343-8AE7E4B26934}"/>
          </ac:spMkLst>
        </pc:spChg>
        <pc:spChg chg="add mod">
          <ac:chgData name="Weifeng Xu" userId="e7aed605-a3dd-4d5a-a692-a87037af107b" providerId="ADAL" clId="{65D2CD8F-A833-4ED3-BFC9-CC46DE2FF59E}" dt="2022-04-24T14:19:27.983" v="1877" actId="14100"/>
          <ac:spMkLst>
            <pc:docMk/>
            <pc:sldMk cId="2405872845" sldId="435"/>
            <ac:spMk id="47" creationId="{9751D9FE-1568-455D-90DC-06492802AB29}"/>
          </ac:spMkLst>
        </pc:spChg>
        <pc:spChg chg="add del mod">
          <ac:chgData name="Weifeng Xu" userId="e7aed605-a3dd-4d5a-a692-a87037af107b" providerId="ADAL" clId="{65D2CD8F-A833-4ED3-BFC9-CC46DE2FF59E}" dt="2022-04-24T14:14:29.990" v="1831"/>
          <ac:spMkLst>
            <pc:docMk/>
            <pc:sldMk cId="2405872845" sldId="435"/>
            <ac:spMk id="48" creationId="{ED6772BE-358A-4F87-855D-83B49DC28472}"/>
          </ac:spMkLst>
        </pc:spChg>
        <pc:spChg chg="add del mod">
          <ac:chgData name="Weifeng Xu" userId="e7aed605-a3dd-4d5a-a692-a87037af107b" providerId="ADAL" clId="{65D2CD8F-A833-4ED3-BFC9-CC46DE2FF59E}" dt="2022-04-24T14:15:08.395" v="1837" actId="478"/>
          <ac:spMkLst>
            <pc:docMk/>
            <pc:sldMk cId="2405872845" sldId="435"/>
            <ac:spMk id="49" creationId="{30072CF3-72D8-4F7D-914E-0E1AF269D7A8}"/>
          </ac:spMkLst>
        </pc:spChg>
        <pc:spChg chg="add mod">
          <ac:chgData name="Weifeng Xu" userId="e7aed605-a3dd-4d5a-a692-a87037af107b" providerId="ADAL" clId="{65D2CD8F-A833-4ED3-BFC9-CC46DE2FF59E}" dt="2022-04-24T14:19:15.311" v="1875" actId="404"/>
          <ac:spMkLst>
            <pc:docMk/>
            <pc:sldMk cId="2405872845" sldId="435"/>
            <ac:spMk id="50" creationId="{26B97651-0E02-46FB-844B-27666E7D5A9A}"/>
          </ac:spMkLst>
        </pc:spChg>
        <pc:spChg chg="add del mod">
          <ac:chgData name="Weifeng Xu" userId="e7aed605-a3dd-4d5a-a692-a87037af107b" providerId="ADAL" clId="{65D2CD8F-A833-4ED3-BFC9-CC46DE2FF59E}" dt="2022-04-24T14:16:18.910" v="1862" actId="1076"/>
          <ac:spMkLst>
            <pc:docMk/>
            <pc:sldMk cId="2405872845" sldId="435"/>
            <ac:spMk id="51" creationId="{D1C4227F-9699-4A5E-A658-BF9292F95FC5}"/>
          </ac:spMkLst>
        </pc:spChg>
        <pc:spChg chg="add del mod">
          <ac:chgData name="Weifeng Xu" userId="e7aed605-a3dd-4d5a-a692-a87037af107b" providerId="ADAL" clId="{65D2CD8F-A833-4ED3-BFC9-CC46DE2FF59E}" dt="2022-04-24T14:15:52.658" v="1850"/>
          <ac:spMkLst>
            <pc:docMk/>
            <pc:sldMk cId="2405872845" sldId="435"/>
            <ac:spMk id="52" creationId="{82521ECD-303B-4199-A3E4-C5420062EA42}"/>
          </ac:spMkLst>
        </pc:spChg>
        <pc:spChg chg="add mod">
          <ac:chgData name="Weifeng Xu" userId="e7aed605-a3dd-4d5a-a692-a87037af107b" providerId="ADAL" clId="{65D2CD8F-A833-4ED3-BFC9-CC46DE2FF59E}" dt="2022-04-24T14:16:33.146" v="1864" actId="1076"/>
          <ac:spMkLst>
            <pc:docMk/>
            <pc:sldMk cId="2405872845" sldId="435"/>
            <ac:spMk id="53" creationId="{A3710D6E-7D5D-4B09-AFC4-A27494855F13}"/>
          </ac:spMkLst>
        </pc:spChg>
        <pc:grpChg chg="mod">
          <ac:chgData name="Weifeng Xu" userId="e7aed605-a3dd-4d5a-a692-a87037af107b" providerId="ADAL" clId="{65D2CD8F-A833-4ED3-BFC9-CC46DE2FF59E}" dt="2022-11-21T13:56:43.836" v="2718"/>
          <ac:grpSpMkLst>
            <pc:docMk/>
            <pc:sldMk cId="2405872845" sldId="435"/>
            <ac:grpSpMk id="55" creationId="{145F1D22-7A78-8123-E094-31C7273CDC29}"/>
          </ac:grpSpMkLst>
        </pc:grpChg>
        <pc:grpChg chg="mod">
          <ac:chgData name="Weifeng Xu" userId="e7aed605-a3dd-4d5a-a692-a87037af107b" providerId="ADAL" clId="{65D2CD8F-A833-4ED3-BFC9-CC46DE2FF59E}" dt="2022-11-07T15:22:35.753" v="2456"/>
          <ac:grpSpMkLst>
            <pc:docMk/>
            <pc:sldMk cId="2405872845" sldId="435"/>
            <ac:grpSpMk id="55" creationId="{421AC4BC-8A8D-864E-64B5-1DFD055CEA7D}"/>
          </ac:grpSpMkLst>
        </pc:grpChg>
        <pc:grpChg chg="mod">
          <ac:chgData name="Weifeng Xu" userId="e7aed605-a3dd-4d5a-a692-a87037af107b" providerId="ADAL" clId="{65D2CD8F-A833-4ED3-BFC9-CC46DE2FF59E}" dt="2022-11-07T15:22:41.767" v="2460"/>
          <ac:grpSpMkLst>
            <pc:docMk/>
            <pc:sldMk cId="2405872845" sldId="435"/>
            <ac:grpSpMk id="57" creationId="{FEDF2DBB-5891-5039-3D0D-B292F718965B}"/>
          </ac:grpSpMkLst>
        </pc:grpChg>
        <pc:grpChg chg="mod">
          <ac:chgData name="Weifeng Xu" userId="e7aed605-a3dd-4d5a-a692-a87037af107b" providerId="ADAL" clId="{65D2CD8F-A833-4ED3-BFC9-CC46DE2FF59E}" dt="2022-11-07T15:22:48.337" v="2464"/>
          <ac:grpSpMkLst>
            <pc:docMk/>
            <pc:sldMk cId="2405872845" sldId="435"/>
            <ac:grpSpMk id="60" creationId="{A9FF3E1B-959A-EE23-C0B6-B66EB55AF758}"/>
          </ac:grpSpMkLst>
        </pc:grpChg>
        <pc:picChg chg="add mod">
          <ac:chgData name="Weifeng Xu" userId="e7aed605-a3dd-4d5a-a692-a87037af107b" providerId="ADAL" clId="{65D2CD8F-A833-4ED3-BFC9-CC46DE2FF59E}" dt="2022-11-14T14:57:35.764" v="2588" actId="1076"/>
          <ac:picMkLst>
            <pc:docMk/>
            <pc:sldMk cId="2405872845" sldId="435"/>
            <ac:picMk id="48" creationId="{7EBB92C5-8240-CE1A-18EE-CEACFD42E851}"/>
          </ac:picMkLst>
        </pc:picChg>
        <pc:picChg chg="add del mod">
          <ac:chgData name="Weifeng Xu" userId="e7aed605-a3dd-4d5a-a692-a87037af107b" providerId="ADAL" clId="{65D2CD8F-A833-4ED3-BFC9-CC46DE2FF59E}" dt="2022-11-21T14:00:13.254" v="2720"/>
          <ac:picMkLst>
            <pc:docMk/>
            <pc:sldMk cId="2405872845" sldId="435"/>
            <ac:picMk id="56" creationId="{01AFB641-ECDD-CA96-7042-5578D2AF8773}"/>
          </ac:picMkLst>
        </pc:picChg>
        <pc:picChg chg="add del mod">
          <ac:chgData name="Weifeng Xu" userId="e7aed605-a3dd-4d5a-a692-a87037af107b" providerId="ADAL" clId="{65D2CD8F-A833-4ED3-BFC9-CC46DE2FF59E}" dt="2022-11-07T15:21:31.367" v="2442" actId="478"/>
          <ac:picMkLst>
            <pc:docMk/>
            <pc:sldMk cId="2405872845" sldId="435"/>
            <ac:picMk id="2050" creationId="{BF8B309C-BFE0-06B0-7E0B-7F51DE67F412}"/>
          </ac:picMkLst>
        </pc:picChg>
        <pc:picChg chg="add del mod">
          <ac:chgData name="Weifeng Xu" userId="e7aed605-a3dd-4d5a-a692-a87037af107b" providerId="ADAL" clId="{65D2CD8F-A833-4ED3-BFC9-CC46DE2FF59E}" dt="2022-11-07T15:27:33.472" v="2465" actId="478"/>
          <ac:picMkLst>
            <pc:docMk/>
            <pc:sldMk cId="2405872845" sldId="435"/>
            <ac:picMk id="2052" creationId="{CDE8B73C-953E-ECB6-D7C6-985FD6069978}"/>
          </ac:picMkLst>
        </pc:picChg>
        <pc:picChg chg="add mod">
          <ac:chgData name="Weifeng Xu" userId="e7aed605-a3dd-4d5a-a692-a87037af107b" providerId="ADAL" clId="{65D2CD8F-A833-4ED3-BFC9-CC46DE2FF59E}" dt="2022-11-07T15:27:40.433" v="2468" actId="1076"/>
          <ac:picMkLst>
            <pc:docMk/>
            <pc:sldMk cId="2405872845" sldId="435"/>
            <ac:picMk id="2054" creationId="{8D3AD075-A854-D1C9-6B23-80FA22C494D8}"/>
          </ac:picMkLst>
        </pc:picChg>
        <pc:inkChg chg="add del">
          <ac:chgData name="Weifeng Xu" userId="e7aed605-a3dd-4d5a-a692-a87037af107b" providerId="ADAL" clId="{65D2CD8F-A833-4ED3-BFC9-CC46DE2FF59E}" dt="2022-11-21T13:56:34.450" v="2715" actId="9405"/>
          <ac:inkMkLst>
            <pc:docMk/>
            <pc:sldMk cId="2405872845" sldId="435"/>
            <ac:inkMk id="43" creationId="{6AB22B81-51F3-204F-0CCA-D081870FB39A}"/>
          </ac:inkMkLst>
        </pc:inkChg>
        <pc:inkChg chg="add del">
          <ac:chgData name="Weifeng Xu" userId="e7aed605-a3dd-4d5a-a692-a87037af107b" providerId="ADAL" clId="{65D2CD8F-A833-4ED3-BFC9-CC46DE2FF59E}" dt="2022-11-07T15:22:14.040" v="2448" actId="9405"/>
          <ac:inkMkLst>
            <pc:docMk/>
            <pc:sldMk cId="2405872845" sldId="435"/>
            <ac:inkMk id="43" creationId="{9FB112E1-EB63-4567-5ED9-83B7AC6ED9BA}"/>
          </ac:inkMkLst>
        </pc:inkChg>
        <pc:inkChg chg="add del">
          <ac:chgData name="Weifeng Xu" userId="e7aed605-a3dd-4d5a-a692-a87037af107b" providerId="ADAL" clId="{65D2CD8F-A833-4ED3-BFC9-CC46DE2FF59E}" dt="2022-11-07T15:22:18.879" v="2450" actId="9405"/>
          <ac:inkMkLst>
            <pc:docMk/>
            <pc:sldMk cId="2405872845" sldId="435"/>
            <ac:inkMk id="48" creationId="{76E9B99B-EF90-D0A4-0EF6-895AE7CA4E59}"/>
          </ac:inkMkLst>
        </pc:inkChg>
        <pc:inkChg chg="add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49" creationId="{74106C03-1B91-02D3-2EA4-5BE3E4FE518A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2" creationId="{6D38431D-AD15-9FF1-A363-8E7624CD4010}"/>
          </ac:inkMkLst>
        </pc:inkChg>
        <pc:inkChg chg="add del mod">
          <ac:chgData name="Weifeng Xu" userId="e7aed605-a3dd-4d5a-a692-a87037af107b" providerId="ADAL" clId="{65D2CD8F-A833-4ED3-BFC9-CC46DE2FF59E}" dt="2022-11-07T15:22:42.200" v="2461" actId="9405"/>
          <ac:inkMkLst>
            <pc:docMk/>
            <pc:sldMk cId="2405872845" sldId="435"/>
            <ac:inkMk id="52" creationId="{891225AC-1A1D-DD38-74E5-462F9BB45FD3}"/>
          </ac:inkMkLst>
        </pc:inkChg>
        <pc:inkChg chg="add del mod">
          <ac:chgData name="Weifeng Xu" userId="e7aed605-a3dd-4d5a-a692-a87037af107b" providerId="ADAL" clId="{65D2CD8F-A833-4ED3-BFC9-CC46DE2FF59E}" dt="2022-11-07T15:22:35.753" v="2456"/>
          <ac:inkMkLst>
            <pc:docMk/>
            <pc:sldMk cId="2405872845" sldId="435"/>
            <ac:inkMk id="54" creationId="{0806C547-9D6A-EC11-C425-1A5078FF9002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4" creationId="{2C047F4E-1F82-4DD6-1067-1A58315745F8}"/>
          </ac:inkMkLst>
        </pc:inkChg>
        <pc:inkChg chg="add del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56" creationId="{E9129E70-A623-42DA-2765-A27A35A8BE1A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8" creationId="{F17C76B0-A6D1-0845-640C-BFDC6E90ED5B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9" creationId="{2BBEE930-06FB-B440-38D6-1306C5345EB9}"/>
          </ac:inkMkLst>
        </pc:inkChg>
        <pc:cxnChg chg="mod">
          <ac:chgData name="Weifeng Xu" userId="e7aed605-a3dd-4d5a-a692-a87037af107b" providerId="ADAL" clId="{65D2CD8F-A833-4ED3-BFC9-CC46DE2FF59E}" dt="2021-09-15T19:29:48.064" v="181" actId="1076"/>
          <ac:cxnSpMkLst>
            <pc:docMk/>
            <pc:sldMk cId="2405872845" sldId="435"/>
            <ac:cxnSpMk id="18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15:21.056" v="2505" actId="1076"/>
        <pc:sldMkLst>
          <pc:docMk/>
          <pc:sldMk cId="49168497" sldId="436"/>
        </pc:sldMkLst>
        <pc:spChg chg="mod">
          <ac:chgData name="Weifeng Xu" userId="e7aed605-a3dd-4d5a-a692-a87037af107b" providerId="ADAL" clId="{65D2CD8F-A833-4ED3-BFC9-CC46DE2FF59E}" dt="2022-04-18T19:09:16.011" v="1642" actId="313"/>
          <ac:spMkLst>
            <pc:docMk/>
            <pc:sldMk cId="49168497" sldId="436"/>
            <ac:spMk id="3" creationId="{00000000-0000-0000-0000-000000000000}"/>
          </ac:spMkLst>
        </pc:spChg>
        <pc:grpChg chg="mod">
          <ac:chgData name="Weifeng Xu" userId="e7aed605-a3dd-4d5a-a692-a87037af107b" providerId="ADAL" clId="{65D2CD8F-A833-4ED3-BFC9-CC46DE2FF59E}" dt="2022-11-14T13:13:38.431" v="2479"/>
          <ac:grpSpMkLst>
            <pc:docMk/>
            <pc:sldMk cId="49168497" sldId="436"/>
            <ac:grpSpMk id="8" creationId="{51218FB9-C7D4-AA6C-F722-0C34F3C3D4BE}"/>
          </ac:grpSpMkLst>
        </pc:grpChg>
        <pc:grpChg chg="add mod">
          <ac:chgData name="Weifeng Xu" userId="e7aed605-a3dd-4d5a-a692-a87037af107b" providerId="ADAL" clId="{65D2CD8F-A833-4ED3-BFC9-CC46DE2FF59E}" dt="2022-11-14T13:14:07.016" v="2489" actId="1076"/>
          <ac:grpSpMkLst>
            <pc:docMk/>
            <pc:sldMk cId="49168497" sldId="436"/>
            <ac:grpSpMk id="9" creationId="{96F4240A-6043-BBD1-AB4D-02993AE4F815}"/>
          </ac:grpSpMkLst>
        </pc:grpChg>
        <pc:grpChg chg="add del mod">
          <ac:chgData name="Weifeng Xu" userId="e7aed605-a3dd-4d5a-a692-a87037af107b" providerId="ADAL" clId="{65D2CD8F-A833-4ED3-BFC9-CC46DE2FF59E}" dt="2022-11-14T13:14:03.018" v="2488" actId="478"/>
          <ac:grpSpMkLst>
            <pc:docMk/>
            <pc:sldMk cId="49168497" sldId="436"/>
            <ac:grpSpMk id="12" creationId="{9EFEDF95-B19F-4E65-F950-54B16A0AA511}"/>
          </ac:grpSpMkLst>
        </pc:grpChg>
        <pc:grpChg chg="add mod">
          <ac:chgData name="Weifeng Xu" userId="e7aed605-a3dd-4d5a-a692-a87037af107b" providerId="ADAL" clId="{65D2CD8F-A833-4ED3-BFC9-CC46DE2FF59E}" dt="2022-11-14T13:14:10.121" v="2490" actId="1076"/>
          <ac:grpSpMkLst>
            <pc:docMk/>
            <pc:sldMk cId="49168497" sldId="436"/>
            <ac:grpSpMk id="15" creationId="{EA752510-82AF-AC31-7E05-DD6DAD8D379B}"/>
          </ac:grpSpMkLst>
        </pc:grpChg>
        <pc:grpChg chg="add mod">
          <ac:chgData name="Weifeng Xu" userId="e7aed605-a3dd-4d5a-a692-a87037af107b" providerId="ADAL" clId="{65D2CD8F-A833-4ED3-BFC9-CC46DE2FF59E}" dt="2022-11-14T13:13:57.697" v="2486" actId="1076"/>
          <ac:grpSpMkLst>
            <pc:docMk/>
            <pc:sldMk cId="49168497" sldId="436"/>
            <ac:grpSpMk id="18" creationId="{77D7D5C1-54D7-A2E5-A841-139984A93501}"/>
          </ac:grpSpMkLst>
        </pc:grpChg>
        <pc:grpChg chg="add mod">
          <ac:chgData name="Weifeng Xu" userId="e7aed605-a3dd-4d5a-a692-a87037af107b" providerId="ADAL" clId="{65D2CD8F-A833-4ED3-BFC9-CC46DE2FF59E}" dt="2022-11-14T13:15:21.056" v="2505" actId="1076"/>
          <ac:grpSpMkLst>
            <pc:docMk/>
            <pc:sldMk cId="49168497" sldId="436"/>
            <ac:grpSpMk id="21" creationId="{7C4AF6BB-D73E-FFB6-4A02-517CFBB3A893}"/>
          </ac:grpSpMkLst>
        </pc:grpChg>
        <pc:grpChg chg="add del mod">
          <ac:chgData name="Weifeng Xu" userId="e7aed605-a3dd-4d5a-a692-a87037af107b" providerId="ADAL" clId="{65D2CD8F-A833-4ED3-BFC9-CC46DE2FF59E}" dt="2022-11-14T13:14:43.874" v="2499"/>
          <ac:grpSpMkLst>
            <pc:docMk/>
            <pc:sldMk cId="49168497" sldId="436"/>
            <ac:grpSpMk id="26" creationId="{BA3BCECC-C253-98C3-23AA-060BCF625555}"/>
          </ac:grpSpMkLst>
        </pc:grpChg>
        <pc:grpChg chg="mod">
          <ac:chgData name="Weifeng Xu" userId="e7aed605-a3dd-4d5a-a692-a87037af107b" providerId="ADAL" clId="{65D2CD8F-A833-4ED3-BFC9-CC46DE2FF59E}" dt="2022-11-14T13:14:43.419" v="2497"/>
          <ac:grpSpMkLst>
            <pc:docMk/>
            <pc:sldMk cId="49168497" sldId="436"/>
            <ac:grpSpMk id="28" creationId="{99EFAF33-7003-A0F2-9D57-9361D152DCE3}"/>
          </ac:grpSpMkLst>
        </pc:grpChg>
        <pc:grpChg chg="mod">
          <ac:chgData name="Weifeng Xu" userId="e7aed605-a3dd-4d5a-a692-a87037af107b" providerId="ADAL" clId="{65D2CD8F-A833-4ED3-BFC9-CC46DE2FF59E}" dt="2022-11-14T13:14:52.044" v="2504"/>
          <ac:grpSpMkLst>
            <pc:docMk/>
            <pc:sldMk cId="49168497" sldId="436"/>
            <ac:grpSpMk id="32" creationId="{21708290-46D9-0DC4-F390-BCF34726C6CC}"/>
          </ac:grpSpMkLst>
        </pc:grpChg>
        <pc:picChg chg="add mod">
          <ac:chgData name="Weifeng Xu" userId="e7aed605-a3dd-4d5a-a692-a87037af107b" providerId="ADAL" clId="{65D2CD8F-A833-4ED3-BFC9-CC46DE2FF59E}" dt="2022-11-14T13:12:34.124" v="2472" actId="1076"/>
          <ac:picMkLst>
            <pc:docMk/>
            <pc:sldMk cId="49168497" sldId="436"/>
            <ac:picMk id="1026" creationId="{EA9E3D3A-8A1B-90C0-3D13-3293E2E28480}"/>
          </ac:picMkLst>
        </pc:picChg>
        <pc:inkChg chg="add del">
          <ac:chgData name="Weifeng Xu" userId="e7aed605-a3dd-4d5a-a692-a87037af107b" providerId="ADAL" clId="{65D2CD8F-A833-4ED3-BFC9-CC46DE2FF59E}" dt="2022-11-14T13:13:18.694" v="2474" actId="9405"/>
          <ac:inkMkLst>
            <pc:docMk/>
            <pc:sldMk cId="49168497" sldId="436"/>
            <ac:inkMk id="4" creationId="{E3C339F6-4875-3405-927B-D1A35D0B7DD8}"/>
          </ac:inkMkLst>
        </pc:inkChg>
        <pc:inkChg chg="add del">
          <ac:chgData name="Weifeng Xu" userId="e7aed605-a3dd-4d5a-a692-a87037af107b" providerId="ADAL" clId="{65D2CD8F-A833-4ED3-BFC9-CC46DE2FF59E}" dt="2022-11-14T13:13:28.900" v="2476" actId="9405"/>
          <ac:inkMkLst>
            <pc:docMk/>
            <pc:sldMk cId="49168497" sldId="436"/>
            <ac:inkMk id="5" creationId="{B7FF53A0-326D-CBAA-0445-3F5BB7A464A3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6" creationId="{F8014108-6901-6997-F500-B4D0D0168569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7" creationId="{0BB98A90-BF3D-8414-1386-D81E223A2A43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0" creationId="{036ADD03-EB6D-97B0-E8C2-5A72F886BF90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1" creationId="{2CF060BE-92AA-C378-943C-367E48332D85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3" creationId="{E9B0749D-4449-A5A9-AF1F-C09407EF38FF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4" creationId="{F271631E-D3B7-F63B-AAEE-C3B64A951450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6" creationId="{7C383380-C6A8-C4C8-5AD7-07C812A8C4A8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7" creationId="{E2737561-B0F1-1D69-B61A-7DF96D1A5FBB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19" creationId="{D71227B4-3AC5-3BA0-B77B-B714DF032117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20" creationId="{D1B50AA7-3FE1-B112-3946-25F026B4BB51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2" creationId="{E5737A70-E9B2-CCA5-4CE6-2C448647DFD7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3" creationId="{0066D865-95F9-133A-4254-8A56C9E8F11A}"/>
          </ac:inkMkLst>
        </pc:inkChg>
        <pc:inkChg chg="add del mod">
          <ac:chgData name="Weifeng Xu" userId="e7aed605-a3dd-4d5a-a692-a87037af107b" providerId="ADAL" clId="{65D2CD8F-A833-4ED3-BFC9-CC46DE2FF59E}" dt="2022-11-14T13:14:44.355" v="2500" actId="9405"/>
          <ac:inkMkLst>
            <pc:docMk/>
            <pc:sldMk cId="49168497" sldId="436"/>
            <ac:inkMk id="24" creationId="{31B55521-316B-166F-5CFD-3609CDC9C665}"/>
          </ac:inkMkLst>
        </pc:inkChg>
        <pc:inkChg chg="add del mod">
          <ac:chgData name="Weifeng Xu" userId="e7aed605-a3dd-4d5a-a692-a87037af107b" providerId="ADAL" clId="{65D2CD8F-A833-4ED3-BFC9-CC46DE2FF59E}" dt="2022-11-14T13:14:43.874" v="2499"/>
          <ac:inkMkLst>
            <pc:docMk/>
            <pc:sldMk cId="49168497" sldId="436"/>
            <ac:inkMk id="25" creationId="{8505E0DE-C47B-B422-55FD-E7E1362BA4A5}"/>
          </ac:inkMkLst>
        </pc:inkChg>
        <pc:inkChg chg="add del mod">
          <ac:chgData name="Weifeng Xu" userId="e7aed605-a3dd-4d5a-a692-a87037af107b" providerId="ADAL" clId="{65D2CD8F-A833-4ED3-BFC9-CC46DE2FF59E}" dt="2022-11-14T13:14:43.419" v="2497"/>
          <ac:inkMkLst>
            <pc:docMk/>
            <pc:sldMk cId="49168497" sldId="436"/>
            <ac:inkMk id="27" creationId="{3D74CCE2-1735-3E4B-FDF7-F25DBBBBC35D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29" creationId="{4806F1A8-8FD2-727F-0F9A-31AB9F37FD9A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0" creationId="{7FC346BC-5332-FF3A-CF31-33AFCE5A0AC1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1" creationId="{F1BDF77D-BD34-9FB2-1CD6-9359FC5557C9}"/>
          </ac:inkMkLst>
        </pc:inkChg>
      </pc:sldChg>
      <pc:sldChg chg="addSp modSp mod">
        <pc:chgData name="Weifeng Xu" userId="e7aed605-a3dd-4d5a-a692-a87037af107b" providerId="ADAL" clId="{65D2CD8F-A833-4ED3-BFC9-CC46DE2FF59E}" dt="2022-11-14T13:17:22.561" v="2510" actId="1076"/>
        <pc:sldMkLst>
          <pc:docMk/>
          <pc:sldMk cId="3725817986" sldId="437"/>
        </pc:sldMkLst>
        <pc:spChg chg="mod">
          <ac:chgData name="Weifeng Xu" userId="e7aed605-a3dd-4d5a-a692-a87037af107b" providerId="ADAL" clId="{65D2CD8F-A833-4ED3-BFC9-CC46DE2FF59E}" dt="2022-11-06T16:17:36.454" v="1878" actId="20577"/>
          <ac:spMkLst>
            <pc:docMk/>
            <pc:sldMk cId="3725817986" sldId="437"/>
            <ac:spMk id="4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3" creationId="{2410363E-8DBD-574A-ECD2-92E3A0BCAF15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8" creationId="{4D9F34A9-F3C7-2561-4C53-42DE782A4A8A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1" creationId="{3F7A3636-0474-BC8A-2DD8-4881829DAEB3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4" creationId="{019BDA23-774B-0B39-5E24-408795C3FF49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7" creationId="{505A4C86-BA46-835F-3EB1-D413D104E242}"/>
          </ac:grpSpMkLst>
        </pc:grpChg>
        <pc:picChg chg="add mod">
          <ac:chgData name="Weifeng Xu" userId="e7aed605-a3dd-4d5a-a692-a87037af107b" providerId="ADAL" clId="{65D2CD8F-A833-4ED3-BFC9-CC46DE2FF59E}" dt="2022-11-14T13:16:50.732" v="2506"/>
          <ac:picMkLst>
            <pc:docMk/>
            <pc:sldMk cId="3725817986" sldId="437"/>
            <ac:picMk id="2" creationId="{9A4C5DD0-E07B-F231-7620-3A26FCA81ABC}"/>
          </ac:picMkLst>
        </pc:picChg>
        <pc:picChg chg="add mod">
          <ac:chgData name="Weifeng Xu" userId="e7aed605-a3dd-4d5a-a692-a87037af107b" providerId="ADAL" clId="{65D2CD8F-A833-4ED3-BFC9-CC46DE2FF59E}" dt="2022-11-14T13:17:22.561" v="2510" actId="1076"/>
          <ac:picMkLst>
            <pc:docMk/>
            <pc:sldMk cId="3725817986" sldId="437"/>
            <ac:picMk id="2050" creationId="{CFA6C923-4608-3AD3-4E42-6CAE84BE834E}"/>
          </ac:picMkLst>
        </pc:pic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6" creationId="{DC23B6A0-9F85-EA25-D7B5-5BC645D7D6B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7" creationId="{F5E2734F-B3D8-E210-242E-D8AE7B66502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9" creationId="{C12D5A5D-8947-F277-7531-A2D7833A94AF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0" creationId="{07F47CA2-EF9D-CD50-A8BA-3ADB86D59B8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2" creationId="{88B10ED1-7DC0-6340-98E7-44F0AC54DB76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3" creationId="{A47F676D-DBCF-9FC7-3317-B079C590A08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5" creationId="{9DCEDCDE-306B-5C45-298C-B56CFA6996BB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6" creationId="{B16BFA3D-4BAE-B06E-73E6-0A0D1E5EBCF4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8" creationId="{44A1883F-0329-318A-4181-ED1DB759749E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9" creationId="{574527DD-89E1-C41C-0864-72EE0D642D99}"/>
          </ac:inkMkLst>
        </pc:inkChg>
      </pc:sldChg>
      <pc:sldChg chg="addSp delSp modSp new mod modClrScheme chgLayout">
        <pc:chgData name="Weifeng Xu" userId="e7aed605-a3dd-4d5a-a692-a87037af107b" providerId="ADAL" clId="{65D2CD8F-A833-4ED3-BFC9-CC46DE2FF59E}" dt="2022-04-18T19:18:58.736" v="1651" actId="478"/>
        <pc:sldMkLst>
          <pc:docMk/>
          <pc:sldMk cId="1100369408" sldId="438"/>
        </pc:sldMkLst>
        <pc:spChg chg="add del mod">
          <ac:chgData name="Weifeng Xu" userId="e7aed605-a3dd-4d5a-a692-a87037af107b" providerId="ADAL" clId="{65D2CD8F-A833-4ED3-BFC9-CC46DE2FF59E}" dt="2022-04-18T19:18:58.736" v="1651" actId="478"/>
          <ac:spMkLst>
            <pc:docMk/>
            <pc:sldMk cId="1100369408" sldId="438"/>
            <ac:spMk id="2" creationId="{3A4CA8EE-8311-40B0-9A09-8E7ED204E521}"/>
          </ac:spMkLst>
        </pc:spChg>
        <pc:spChg chg="del mod ord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2" creationId="{94A3C7A8-2D40-4EEA-AEE1-F1BB1F1060F6}"/>
          </ac:spMkLst>
        </pc:spChg>
        <pc:spChg chg="del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3" creationId="{637BC205-E168-4D0C-9D99-8E279185E40A}"/>
          </ac:spMkLst>
        </pc:spChg>
        <pc:spChg chg="add mod ord">
          <ac:chgData name="Weifeng Xu" userId="e7aed605-a3dd-4d5a-a692-a87037af107b" providerId="ADAL" clId="{65D2CD8F-A833-4ED3-BFC9-CC46DE2FF59E}" dt="2021-09-27T14:15:59.480" v="188" actId="313"/>
          <ac:spMkLst>
            <pc:docMk/>
            <pc:sldMk cId="1100369408" sldId="438"/>
            <ac:spMk id="4" creationId="{DE000E30-0C04-4A19-A42A-44550E9AE906}"/>
          </ac:spMkLst>
        </pc:spChg>
        <pc:spChg chg="add mod">
          <ac:chgData name="Weifeng Xu" userId="e7aed605-a3dd-4d5a-a692-a87037af107b" providerId="ADAL" clId="{65D2CD8F-A833-4ED3-BFC9-CC46DE2FF59E}" dt="2021-09-30T13:18:51.894" v="645" actId="20577"/>
          <ac:spMkLst>
            <pc:docMk/>
            <pc:sldMk cId="1100369408" sldId="438"/>
            <ac:spMk id="13" creationId="{F1095F6F-8347-42C9-81A4-1E399203EF95}"/>
          </ac:spMkLst>
        </pc:spChg>
        <pc:picChg chg="add mod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6" creationId="{BB60EFB8-4AE9-415B-99B5-A3F571E9B44F}"/>
          </ac:picMkLst>
        </pc:picChg>
        <pc:picChg chg="add del mod">
          <ac:chgData name="Weifeng Xu" userId="e7aed605-a3dd-4d5a-a692-a87037af107b" providerId="ADAL" clId="{65D2CD8F-A833-4ED3-BFC9-CC46DE2FF59E}" dt="2021-08-31T15:00:31.733" v="10" actId="22"/>
          <ac:picMkLst>
            <pc:docMk/>
            <pc:sldMk cId="1100369408" sldId="438"/>
            <ac:picMk id="8" creationId="{5254A13C-C144-4077-B5B3-A21FC969476C}"/>
          </ac:picMkLst>
        </pc:picChg>
        <pc:picChg chg="add del mod">
          <ac:chgData name="Weifeng Xu" userId="e7aed605-a3dd-4d5a-a692-a87037af107b" providerId="ADAL" clId="{65D2CD8F-A833-4ED3-BFC9-CC46DE2FF59E}" dt="2021-08-31T15:00:55.413" v="14" actId="22"/>
          <ac:picMkLst>
            <pc:docMk/>
            <pc:sldMk cId="1100369408" sldId="438"/>
            <ac:picMk id="10" creationId="{50AB12ED-0413-4BA3-BCB9-C77E3F93B555}"/>
          </ac:picMkLst>
        </pc:picChg>
        <pc:picChg chg="add mod modCrop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12" creationId="{DD98ED70-6E32-4378-A039-227A75319C12}"/>
          </ac:picMkLst>
        </pc:picChg>
      </pc:sldChg>
      <pc:sldChg chg="addSp delSp modSp new mod ord">
        <pc:chgData name="Weifeng Xu" userId="e7aed605-a3dd-4d5a-a692-a87037af107b" providerId="ADAL" clId="{65D2CD8F-A833-4ED3-BFC9-CC46DE2FF59E}" dt="2022-11-06T16:43:43.605" v="1949" actId="1076"/>
        <pc:sldMkLst>
          <pc:docMk/>
          <pc:sldMk cId="1780675659" sldId="439"/>
        </pc:sldMkLst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7" creationId="{D3159DA9-1A1A-46DE-BAA1-516DB57B55B5}"/>
          </ac:spMkLst>
        </pc:spChg>
        <pc:spChg chg="add mod">
          <ac:chgData name="Weifeng Xu" userId="e7aed605-a3dd-4d5a-a692-a87037af107b" providerId="ADAL" clId="{65D2CD8F-A833-4ED3-BFC9-CC46DE2FF59E}" dt="2022-04-24T14:00:32.273" v="1780"/>
          <ac:spMkLst>
            <pc:docMk/>
            <pc:sldMk cId="1780675659" sldId="439"/>
            <ac:spMk id="8" creationId="{A09A7EB9-68C5-4640-8854-DC7AF5195FB1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2" creationId="{DE34335F-71BC-4C5E-A79B-B998F2F090C0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3" creationId="{0A6CFAF5-6E53-4ED1-9605-6A8C8DEC0759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7" creationId="{B3B171DC-2BEA-4BC0-A88E-36A5B97D7123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8" creationId="{D75FB1C3-5AAC-4E01-9B98-E43A528E72C8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9" creationId="{6DF83BDC-EF08-4BD2-AE5D-B9FA8AD2D67C}"/>
          </ac:spMkLst>
        </pc:spChg>
        <pc:spChg chg="add mod">
          <ac:chgData name="Weifeng Xu" userId="e7aed605-a3dd-4d5a-a692-a87037af107b" providerId="ADAL" clId="{65D2CD8F-A833-4ED3-BFC9-CC46DE2FF59E}" dt="2021-10-06T14:05:12.283" v="783" actId="1076"/>
          <ac:spMkLst>
            <pc:docMk/>
            <pc:sldMk cId="1780675659" sldId="439"/>
            <ac:spMk id="21" creationId="{E470F9B1-BEA6-4B7C-BE85-16A6139431AA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28" creationId="{CC202E45-C69D-40FD-B130-998AD827AE49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3" creationId="{72759197-38E8-4AA4-978F-92A0ED130598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4" creationId="{260FAF77-76AB-4191-ABE6-1843BDF0AD21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5" creationId="{08D03622-9B29-4D8A-B2D2-9BADF759EA29}"/>
          </ac:spMkLst>
        </pc:spChg>
        <pc:spChg chg="add mod">
          <ac:chgData name="Weifeng Xu" userId="e7aed605-a3dd-4d5a-a692-a87037af107b" providerId="ADAL" clId="{65D2CD8F-A833-4ED3-BFC9-CC46DE2FF59E}" dt="2021-10-06T14:06:19.965" v="789" actId="1076"/>
          <ac:spMkLst>
            <pc:docMk/>
            <pc:sldMk cId="1780675659" sldId="439"/>
            <ac:spMk id="49" creationId="{4BEA12B2-3441-4B6A-B7E0-60A2E9E00261}"/>
          </ac:spMkLst>
        </pc:spChg>
        <pc:spChg chg="add mod">
          <ac:chgData name="Weifeng Xu" userId="e7aed605-a3dd-4d5a-a692-a87037af107b" providerId="ADAL" clId="{65D2CD8F-A833-4ED3-BFC9-CC46DE2FF59E}" dt="2021-10-06T14:06:23.857" v="790" actId="1076"/>
          <ac:spMkLst>
            <pc:docMk/>
            <pc:sldMk cId="1780675659" sldId="439"/>
            <ac:spMk id="50" creationId="{5300209C-8A18-4BCF-A8D8-576B2308191F}"/>
          </ac:spMkLst>
        </pc:spChg>
        <pc:spChg chg="add mod">
          <ac:chgData name="Weifeng Xu" userId="e7aed605-a3dd-4d5a-a692-a87037af107b" providerId="ADAL" clId="{65D2CD8F-A833-4ED3-BFC9-CC46DE2FF59E}" dt="2021-10-06T14:06:26.641" v="791" actId="1076"/>
          <ac:spMkLst>
            <pc:docMk/>
            <pc:sldMk cId="1780675659" sldId="439"/>
            <ac:spMk id="51" creationId="{27FFF51A-0BED-4189-AA85-42A3B3C28C2F}"/>
          </ac:spMkLst>
        </pc:spChg>
        <pc:spChg chg="add del mod">
          <ac:chgData name="Weifeng Xu" userId="e7aed605-a3dd-4d5a-a692-a87037af107b" providerId="ADAL" clId="{65D2CD8F-A833-4ED3-BFC9-CC46DE2FF59E}" dt="2021-10-06T14:02:34.905" v="755" actId="478"/>
          <ac:spMkLst>
            <pc:docMk/>
            <pc:sldMk cId="1780675659" sldId="439"/>
            <ac:spMk id="57" creationId="{4F9C6E9B-F5AD-49B9-8DD2-EC92DADF875C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59" creationId="{90F193D6-D1C7-47CA-9B14-AC59BA7227E7}"/>
          </ac:spMkLst>
        </pc:spChg>
        <pc:spChg chg="add del">
          <ac:chgData name="Weifeng Xu" userId="e7aed605-a3dd-4d5a-a692-a87037af107b" providerId="ADAL" clId="{65D2CD8F-A833-4ED3-BFC9-CC46DE2FF59E}" dt="2021-09-27T14:57:35.705" v="379" actId="478"/>
          <ac:spMkLst>
            <pc:docMk/>
            <pc:sldMk cId="1780675659" sldId="439"/>
            <ac:spMk id="60" creationId="{333E003C-E407-4DA3-868D-277F57818F58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5" creationId="{CC79F12B-DAA0-48E2-89CD-011023D40DBE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6" creationId="{9F73FF0C-3989-4FA0-BF51-AD61FCD62DFE}"/>
          </ac:spMkLst>
        </pc:spChg>
        <pc:spChg chg="add mod">
          <ac:chgData name="Weifeng Xu" userId="e7aed605-a3dd-4d5a-a692-a87037af107b" providerId="ADAL" clId="{65D2CD8F-A833-4ED3-BFC9-CC46DE2FF59E}" dt="2022-04-13T12:04:10.304" v="990" actId="20577"/>
          <ac:spMkLst>
            <pc:docMk/>
            <pc:sldMk cId="1780675659" sldId="439"/>
            <ac:spMk id="68" creationId="{03377D27-E4A9-46BC-BAFC-A28366B5C2E6}"/>
          </ac:spMkLst>
        </pc:spChg>
        <pc:spChg chg="add mod">
          <ac:chgData name="Weifeng Xu" userId="e7aed605-a3dd-4d5a-a692-a87037af107b" providerId="ADAL" clId="{65D2CD8F-A833-4ED3-BFC9-CC46DE2FF59E}" dt="2022-04-13T12:04:13.685" v="993" actId="20577"/>
          <ac:spMkLst>
            <pc:docMk/>
            <pc:sldMk cId="1780675659" sldId="439"/>
            <ac:spMk id="72" creationId="{19F186EC-F2C1-47E1-A601-D3527E2FD134}"/>
          </ac:spMkLst>
        </pc:spChg>
        <pc:spChg chg="add mod">
          <ac:chgData name="Weifeng Xu" userId="e7aed605-a3dd-4d5a-a692-a87037af107b" providerId="ADAL" clId="{65D2CD8F-A833-4ED3-BFC9-CC46DE2FF59E}" dt="2022-04-13T12:04:18.028" v="996" actId="20577"/>
          <ac:spMkLst>
            <pc:docMk/>
            <pc:sldMk cId="1780675659" sldId="439"/>
            <ac:spMk id="73" creationId="{90AD9D48-6CBB-42B7-BD2C-9ED60253C679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4" creationId="{A0582AF5-AC78-4FB3-A82C-56C9F7BE0F05}"/>
          </ac:spMkLst>
        </pc:spChg>
        <pc:spChg chg="add del mod">
          <ac:chgData name="Weifeng Xu" userId="e7aed605-a3dd-4d5a-a692-a87037af107b" providerId="ADAL" clId="{65D2CD8F-A833-4ED3-BFC9-CC46DE2FF59E}" dt="2022-04-24T14:00:24.797" v="1778"/>
          <ac:spMkLst>
            <pc:docMk/>
            <pc:sldMk cId="1780675659" sldId="439"/>
            <ac:spMk id="76" creationId="{5348AD4B-20EA-4455-A506-B0E7F0C76851}"/>
          </ac:spMkLst>
        </pc:spChg>
        <pc:spChg chg="add del mod">
          <ac:chgData name="Weifeng Xu" userId="e7aed605-a3dd-4d5a-a692-a87037af107b" providerId="ADAL" clId="{65D2CD8F-A833-4ED3-BFC9-CC46DE2FF59E}" dt="2021-10-06T14:08:43.411" v="794" actId="478"/>
          <ac:spMkLst>
            <pc:docMk/>
            <pc:sldMk cId="1780675659" sldId="439"/>
            <ac:spMk id="76" creationId="{F33AAC92-1212-41CD-BE53-364227353EEE}"/>
          </ac:spMkLst>
        </pc:spChg>
        <pc:spChg chg="add mod">
          <ac:chgData name="Weifeng Xu" userId="e7aed605-a3dd-4d5a-a692-a87037af107b" providerId="ADAL" clId="{65D2CD8F-A833-4ED3-BFC9-CC46DE2FF59E}" dt="2022-04-24T14:02:16.786" v="1815" actId="14100"/>
          <ac:spMkLst>
            <pc:docMk/>
            <pc:sldMk cId="1780675659" sldId="439"/>
            <ac:spMk id="77" creationId="{655AD383-CC0B-407F-8F51-E441041AB0F1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8" creationId="{C227C77F-28D1-4D9F-A8FB-0987124F7ED6}"/>
          </ac:spMkLst>
        </pc:spChg>
        <pc:spChg chg="add mod">
          <ac:chgData name="Weifeng Xu" userId="e7aed605-a3dd-4d5a-a692-a87037af107b" providerId="ADAL" clId="{65D2CD8F-A833-4ED3-BFC9-CC46DE2FF59E}" dt="2021-09-27T15:00:33.381" v="401" actId="20577"/>
          <ac:spMkLst>
            <pc:docMk/>
            <pc:sldMk cId="1780675659" sldId="439"/>
            <ac:spMk id="79" creationId="{4D00C4AF-FCE7-4566-9B5E-A81439EB8FB1}"/>
          </ac:spMkLst>
        </pc:spChg>
        <pc:spChg chg="add mod">
          <ac:chgData name="Weifeng Xu" userId="e7aed605-a3dd-4d5a-a692-a87037af107b" providerId="ADAL" clId="{65D2CD8F-A833-4ED3-BFC9-CC46DE2FF59E}" dt="2021-09-27T16:33:27.694" v="424" actId="1076"/>
          <ac:spMkLst>
            <pc:docMk/>
            <pc:sldMk cId="1780675659" sldId="439"/>
            <ac:spMk id="81" creationId="{3AE66595-FC7E-4D98-93B9-F6490617D793}"/>
          </ac:spMkLst>
        </pc:spChg>
        <pc:spChg chg="add mod">
          <ac:chgData name="Weifeng Xu" userId="e7aed605-a3dd-4d5a-a692-a87037af107b" providerId="ADAL" clId="{65D2CD8F-A833-4ED3-BFC9-CC46DE2FF59E}" dt="2022-04-13T12:05:53.927" v="1018" actId="1076"/>
          <ac:spMkLst>
            <pc:docMk/>
            <pc:sldMk cId="1780675659" sldId="439"/>
            <ac:spMk id="83" creationId="{E99D55EC-07C0-4475-9680-395D6D84EB58}"/>
          </ac:spMkLst>
        </pc:spChg>
        <pc:spChg chg="add mod">
          <ac:chgData name="Weifeng Xu" userId="e7aed605-a3dd-4d5a-a692-a87037af107b" providerId="ADAL" clId="{65D2CD8F-A833-4ED3-BFC9-CC46DE2FF59E}" dt="2022-04-13T12:06:04.812" v="1023" actId="20577"/>
          <ac:spMkLst>
            <pc:docMk/>
            <pc:sldMk cId="1780675659" sldId="439"/>
            <ac:spMk id="84" creationId="{BF219EBE-C63C-4064-9567-E2948641CB24}"/>
          </ac:spMkLst>
        </pc:spChg>
        <pc:spChg chg="add mod">
          <ac:chgData name="Weifeng Xu" userId="e7aed605-a3dd-4d5a-a692-a87037af107b" providerId="ADAL" clId="{65D2CD8F-A833-4ED3-BFC9-CC46DE2FF59E}" dt="2022-04-13T12:06:07.908" v="1024" actId="20577"/>
          <ac:spMkLst>
            <pc:docMk/>
            <pc:sldMk cId="1780675659" sldId="439"/>
            <ac:spMk id="85" creationId="{2A84CF8A-E3C6-4299-81AE-E6F7EC1F83D4}"/>
          </ac:spMkLst>
        </pc:spChg>
        <pc:spChg chg="add mod">
          <ac:chgData name="Weifeng Xu" userId="e7aed605-a3dd-4d5a-a692-a87037af107b" providerId="ADAL" clId="{65D2CD8F-A833-4ED3-BFC9-CC46DE2FF59E}" dt="2021-10-06T14:01:34.920" v="742" actId="1076"/>
          <ac:spMkLst>
            <pc:docMk/>
            <pc:sldMk cId="1780675659" sldId="439"/>
            <ac:spMk id="86" creationId="{ABE20B0D-FF5A-467B-B64D-978EEFF1D47E}"/>
          </ac:spMkLst>
        </pc:spChg>
        <pc:spChg chg="add mod">
          <ac:chgData name="Weifeng Xu" userId="e7aed605-a3dd-4d5a-a692-a87037af107b" providerId="ADAL" clId="{65D2CD8F-A833-4ED3-BFC9-CC46DE2FF59E}" dt="2022-04-24T14:00:40.690" v="1782" actId="1076"/>
          <ac:spMkLst>
            <pc:docMk/>
            <pc:sldMk cId="1780675659" sldId="439"/>
            <ac:spMk id="88" creationId="{18BF90B5-CAFC-47A6-92BE-D22913249551}"/>
          </ac:spMkLst>
        </pc:spChg>
        <pc:spChg chg="add del mod">
          <ac:chgData name="Weifeng Xu" userId="e7aed605-a3dd-4d5a-a692-a87037af107b" providerId="ADAL" clId="{65D2CD8F-A833-4ED3-BFC9-CC46DE2FF59E}" dt="2021-10-06T14:08:38.882" v="792" actId="478"/>
          <ac:spMkLst>
            <pc:docMk/>
            <pc:sldMk cId="1780675659" sldId="439"/>
            <ac:spMk id="88" creationId="{50E93738-5B2D-4D8F-8BC1-E0E22CD63076}"/>
          </ac:spMkLst>
        </pc:spChg>
        <pc:spChg chg="add del mod">
          <ac:chgData name="Weifeng Xu" userId="e7aed605-a3dd-4d5a-a692-a87037af107b" providerId="ADAL" clId="{65D2CD8F-A833-4ED3-BFC9-CC46DE2FF59E}" dt="2021-10-06T14:09:01.092" v="799" actId="478"/>
          <ac:spMkLst>
            <pc:docMk/>
            <pc:sldMk cId="1780675659" sldId="439"/>
            <ac:spMk id="89" creationId="{45BC53FF-1F66-46B0-B752-D834513AD383}"/>
          </ac:spMkLst>
        </pc:spChg>
        <pc:spChg chg="add mod">
          <ac:chgData name="Weifeng Xu" userId="e7aed605-a3dd-4d5a-a692-a87037af107b" providerId="ADAL" clId="{65D2CD8F-A833-4ED3-BFC9-CC46DE2FF59E}" dt="2022-04-24T14:00:44.678" v="1784" actId="1076"/>
          <ac:spMkLst>
            <pc:docMk/>
            <pc:sldMk cId="1780675659" sldId="439"/>
            <ac:spMk id="89" creationId="{B7588EC4-B237-45B6-BC30-30829B9399FD}"/>
          </ac:spMkLst>
        </pc:spChg>
        <pc:spChg chg="add del mod">
          <ac:chgData name="Weifeng Xu" userId="e7aed605-a3dd-4d5a-a692-a87037af107b" providerId="ADAL" clId="{65D2CD8F-A833-4ED3-BFC9-CC46DE2FF59E}" dt="2021-10-06T14:08:41.635" v="793" actId="478"/>
          <ac:spMkLst>
            <pc:docMk/>
            <pc:sldMk cId="1780675659" sldId="439"/>
            <ac:spMk id="90" creationId="{60D24298-24FD-4CE0-BB53-50DE67DDEE51}"/>
          </ac:spMkLst>
        </pc:spChg>
        <pc:spChg chg="add del mod">
          <ac:chgData name="Weifeng Xu" userId="e7aed605-a3dd-4d5a-a692-a87037af107b" providerId="ADAL" clId="{65D2CD8F-A833-4ED3-BFC9-CC46DE2FF59E}" dt="2021-10-06T14:08:59.386" v="798" actId="478"/>
          <ac:spMkLst>
            <pc:docMk/>
            <pc:sldMk cId="1780675659" sldId="439"/>
            <ac:spMk id="91" creationId="{8E96B5A7-2215-4D5F-B5F9-9D941B5FE046}"/>
          </ac:spMkLst>
        </pc:spChg>
        <pc:spChg chg="add mod">
          <ac:chgData name="Weifeng Xu" userId="e7aed605-a3dd-4d5a-a692-a87037af107b" providerId="ADAL" clId="{65D2CD8F-A833-4ED3-BFC9-CC46DE2FF59E}" dt="2022-04-24T14:01:58.690" v="1808" actId="404"/>
          <ac:spMkLst>
            <pc:docMk/>
            <pc:sldMk cId="1780675659" sldId="439"/>
            <ac:spMk id="96" creationId="{A3F81394-678A-47C9-9752-3848814E9AA8}"/>
          </ac:spMkLst>
        </pc:spChg>
        <pc:spChg chg="add mod">
          <ac:chgData name="Weifeng Xu" userId="e7aed605-a3dd-4d5a-a692-a87037af107b" providerId="ADAL" clId="{65D2CD8F-A833-4ED3-BFC9-CC46DE2FF59E}" dt="2022-04-24T14:02:26.314" v="1821" actId="404"/>
          <ac:spMkLst>
            <pc:docMk/>
            <pc:sldMk cId="1780675659" sldId="439"/>
            <ac:spMk id="97" creationId="{94FE9D21-33FE-48A8-98EF-B1B638FC7326}"/>
          </ac:spMkLst>
        </pc:spChg>
        <pc:spChg chg="add del mod">
          <ac:chgData name="Weifeng Xu" userId="e7aed605-a3dd-4d5a-a692-a87037af107b" providerId="ADAL" clId="{65D2CD8F-A833-4ED3-BFC9-CC46DE2FF59E}" dt="2022-04-13T12:05:02.756" v="998" actId="478"/>
          <ac:spMkLst>
            <pc:docMk/>
            <pc:sldMk cId="1780675659" sldId="439"/>
            <ac:spMk id="98" creationId="{0CECF82C-7FA1-47D7-A321-C702EB13F673}"/>
          </ac:spMkLst>
        </pc:spChg>
        <pc:spChg chg="add del mod">
          <ac:chgData name="Weifeng Xu" userId="e7aed605-a3dd-4d5a-a692-a87037af107b" providerId="ADAL" clId="{65D2CD8F-A833-4ED3-BFC9-CC46DE2FF59E}" dt="2022-04-13T12:05:04.484" v="999" actId="478"/>
          <ac:spMkLst>
            <pc:docMk/>
            <pc:sldMk cId="1780675659" sldId="439"/>
            <ac:spMk id="99" creationId="{76BCA903-25D7-4327-864E-857E8736E3EF}"/>
          </ac:spMkLst>
        </pc:spChg>
        <pc:spChg chg="add del mod">
          <ac:chgData name="Weifeng Xu" userId="e7aed605-a3dd-4d5a-a692-a87037af107b" providerId="ADAL" clId="{65D2CD8F-A833-4ED3-BFC9-CC46DE2FF59E}" dt="2021-10-06T14:09:20.897" v="804" actId="478"/>
          <ac:spMkLst>
            <pc:docMk/>
            <pc:sldMk cId="1780675659" sldId="439"/>
            <ac:spMk id="113" creationId="{A2685AC0-5786-436E-9BD5-58574C401F4C}"/>
          </ac:spMkLst>
        </pc:spChg>
        <pc:spChg chg="add del mod">
          <ac:chgData name="Weifeng Xu" userId="e7aed605-a3dd-4d5a-a692-a87037af107b" providerId="ADAL" clId="{65D2CD8F-A833-4ED3-BFC9-CC46DE2FF59E}" dt="2022-04-13T12:05:00.908" v="997" actId="478"/>
          <ac:spMkLst>
            <pc:docMk/>
            <pc:sldMk cId="1780675659" sldId="439"/>
            <ac:spMk id="114" creationId="{AF7C9F2F-753D-4667-9B2F-76A712E1F1B5}"/>
          </ac:spMkLst>
        </pc:spChg>
        <pc:spChg chg="add del mod">
          <ac:chgData name="Weifeng Xu" userId="e7aed605-a3dd-4d5a-a692-a87037af107b" providerId="ADAL" clId="{65D2CD8F-A833-4ED3-BFC9-CC46DE2FF59E}" dt="2021-10-06T14:09:27.953" v="808" actId="478"/>
          <ac:spMkLst>
            <pc:docMk/>
            <pc:sldMk cId="1780675659" sldId="439"/>
            <ac:spMk id="115" creationId="{2176B6C3-2384-4381-9113-A50C0A2F86C2}"/>
          </ac:spMkLst>
        </pc:spChg>
        <pc:spChg chg="add del mod">
          <ac:chgData name="Weifeng Xu" userId="e7aed605-a3dd-4d5a-a692-a87037af107b" providerId="ADAL" clId="{65D2CD8F-A833-4ED3-BFC9-CC46DE2FF59E}" dt="2021-10-06T14:09:26.905" v="807" actId="478"/>
          <ac:spMkLst>
            <pc:docMk/>
            <pc:sldMk cId="1780675659" sldId="439"/>
            <ac:spMk id="116" creationId="{3C886E14-394B-40C9-AB15-536F300751D7}"/>
          </ac:spMkLst>
        </pc:spChg>
        <pc:spChg chg="add del mod">
          <ac:chgData name="Weifeng Xu" userId="e7aed605-a3dd-4d5a-a692-a87037af107b" providerId="ADAL" clId="{65D2CD8F-A833-4ED3-BFC9-CC46DE2FF59E}" dt="2021-10-06T14:09:25.730" v="806" actId="478"/>
          <ac:spMkLst>
            <pc:docMk/>
            <pc:sldMk cId="1780675659" sldId="439"/>
            <ac:spMk id="117" creationId="{F4D1EF41-DCF8-4D3F-BD35-429F895E4588}"/>
          </ac:spMkLst>
        </pc:spChg>
        <pc:spChg chg="add del mod">
          <ac:chgData name="Weifeng Xu" userId="e7aed605-a3dd-4d5a-a692-a87037af107b" providerId="ADAL" clId="{65D2CD8F-A833-4ED3-BFC9-CC46DE2FF59E}" dt="2021-10-06T14:09:22.538" v="805" actId="478"/>
          <ac:spMkLst>
            <pc:docMk/>
            <pc:sldMk cId="1780675659" sldId="439"/>
            <ac:spMk id="118" creationId="{9061F3BB-E04D-4772-BA5E-546AC59EE56A}"/>
          </ac:spMkLst>
        </pc:spChg>
        <pc:picChg chg="add mod">
          <ac:chgData name="Weifeng Xu" userId="e7aed605-a3dd-4d5a-a692-a87037af107b" providerId="ADAL" clId="{65D2CD8F-A833-4ED3-BFC9-CC46DE2FF59E}" dt="2022-11-06T16:37:39.201" v="1913" actId="1076"/>
          <ac:picMkLst>
            <pc:docMk/>
            <pc:sldMk cId="1780675659" sldId="439"/>
            <ac:picMk id="2" creationId="{BB0B7E2B-B9AC-09ED-E056-D222BCC3D1CC}"/>
          </ac:picMkLst>
        </pc:picChg>
        <pc:picChg chg="add del mod">
          <ac:chgData name="Weifeng Xu" userId="e7aed605-a3dd-4d5a-a692-a87037af107b" providerId="ADAL" clId="{65D2CD8F-A833-4ED3-BFC9-CC46DE2FF59E}" dt="2021-09-27T14:49:16.519" v="266" actId="22"/>
          <ac:picMkLst>
            <pc:docMk/>
            <pc:sldMk cId="1780675659" sldId="439"/>
            <ac:picMk id="3" creationId="{8F56FC3E-72E8-4731-8BE0-F640AD3D2374}"/>
          </ac:picMkLst>
        </pc:picChg>
        <pc:picChg chg="add mod ord">
          <ac:chgData name="Weifeng Xu" userId="e7aed605-a3dd-4d5a-a692-a87037af107b" providerId="ADAL" clId="{65D2CD8F-A833-4ED3-BFC9-CC46DE2FF59E}" dt="2021-10-06T14:08:53.976" v="796" actId="167"/>
          <ac:picMkLst>
            <pc:docMk/>
            <pc:sldMk cId="1780675659" sldId="439"/>
            <ac:picMk id="3" creationId="{E5337D9F-5E42-421F-BF70-D4F0655D2E8A}"/>
          </ac:picMkLst>
        </pc:picChg>
        <pc:picChg chg="add mod">
          <ac:chgData name="Weifeng Xu" userId="e7aed605-a3dd-4d5a-a692-a87037af107b" providerId="ADAL" clId="{65D2CD8F-A833-4ED3-BFC9-CC46DE2FF59E}" dt="2022-11-06T16:43:43.605" v="1949" actId="1076"/>
          <ac:picMkLst>
            <pc:docMk/>
            <pc:sldMk cId="1780675659" sldId="439"/>
            <ac:picMk id="4" creationId="{BA388A50-3CD5-DD49-EFD9-81C25128D1A0}"/>
          </ac:picMkLst>
        </pc:picChg>
        <pc:picChg chg="add mod">
          <ac:chgData name="Weifeng Xu" userId="e7aed605-a3dd-4d5a-a692-a87037af107b" providerId="ADAL" clId="{65D2CD8F-A833-4ED3-BFC9-CC46DE2FF59E}" dt="2022-11-06T16:37:26.310" v="1911" actId="1076"/>
          <ac:picMkLst>
            <pc:docMk/>
            <pc:sldMk cId="1780675659" sldId="439"/>
            <ac:picMk id="5" creationId="{6DEBA191-26E1-4DB6-B3C6-7BED78378ABA}"/>
          </ac:picMkLst>
        </pc:picChg>
        <pc:picChg chg="add mod">
          <ac:chgData name="Weifeng Xu" userId="e7aed605-a3dd-4d5a-a692-a87037af107b" providerId="ADAL" clId="{65D2CD8F-A833-4ED3-BFC9-CC46DE2FF59E}" dt="2021-09-27T15:35:32.716" v="403" actId="688"/>
          <ac:picMkLst>
            <pc:docMk/>
            <pc:sldMk cId="1780675659" sldId="439"/>
            <ac:picMk id="6" creationId="{B38728B2-E777-4FCB-9A11-EC992AE65450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9" creationId="{2857FA91-84F6-43CF-BCBB-608A9FE50A9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" creationId="{782A7292-BC21-4EF2-AB2E-18981EA40983}"/>
          </ac:picMkLst>
        </pc:picChg>
        <pc:picChg chg="add mod">
          <ac:chgData name="Weifeng Xu" userId="e7aed605-a3dd-4d5a-a692-a87037af107b" providerId="ADAL" clId="{65D2CD8F-A833-4ED3-BFC9-CC46DE2FF59E}" dt="2022-11-06T16:38:08.957" v="1925" actId="1076"/>
          <ac:picMkLst>
            <pc:docMk/>
            <pc:sldMk cId="1780675659" sldId="439"/>
            <ac:picMk id="14" creationId="{EA368956-354B-77C8-E527-D438A270126B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4" creationId="{FABAE947-E60C-4FBC-81C5-234978401D11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5" creationId="{C6DFAA52-655B-4A19-B5C1-E5264A05AD04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6" creationId="{41FB085E-C978-4465-BE83-DE130EE0C98E}"/>
          </ac:picMkLst>
        </pc:picChg>
        <pc:picChg chg="add mod">
          <ac:chgData name="Weifeng Xu" userId="e7aed605-a3dd-4d5a-a692-a87037af107b" providerId="ADAL" clId="{65D2CD8F-A833-4ED3-BFC9-CC46DE2FF59E}" dt="2022-11-06T16:38:10.159" v="1926" actId="1076"/>
          <ac:picMkLst>
            <pc:docMk/>
            <pc:sldMk cId="1780675659" sldId="439"/>
            <ac:picMk id="17" creationId="{FA047CFF-97E7-149F-A2C5-744E704FBA37}"/>
          </ac:picMkLst>
        </pc:picChg>
        <pc:picChg chg="add mod">
          <ac:chgData name="Weifeng Xu" userId="e7aed605-a3dd-4d5a-a692-a87037af107b" providerId="ADAL" clId="{65D2CD8F-A833-4ED3-BFC9-CC46DE2FF59E}" dt="2022-11-06T16:38:12.196" v="1927" actId="1076"/>
          <ac:picMkLst>
            <pc:docMk/>
            <pc:sldMk cId="1780675659" sldId="439"/>
            <ac:picMk id="18" creationId="{19306D8F-2DE6-62FF-2776-330938E30A57}"/>
          </ac:picMkLst>
        </pc:picChg>
        <pc:picChg chg="add del mod">
          <ac:chgData name="Weifeng Xu" userId="e7aed605-a3dd-4d5a-a692-a87037af107b" providerId="ADAL" clId="{65D2CD8F-A833-4ED3-BFC9-CC46DE2FF59E}" dt="2021-10-06T13:47:34.541" v="712" actId="478"/>
          <ac:picMkLst>
            <pc:docMk/>
            <pc:sldMk cId="1780675659" sldId="439"/>
            <ac:picMk id="20" creationId="{C609B35C-F363-4179-B128-561BCB48BEE6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21" creationId="{253CAF26-B805-4088-B82F-64006AFC982F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0" creationId="{6A9FF2A0-FD97-4178-A07B-26157B8EB872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1" creationId="{AF085393-34FE-4F22-B979-BA554C55E83D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2" creationId="{9AFF5BAE-C77F-427F-88E3-E728901DA1E6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6" creationId="{57E31A2D-7FAC-45A2-AEE3-042F33902395}"/>
          </ac:picMkLst>
        </pc:picChg>
        <pc:picChg chg="add mod">
          <ac:chgData name="Weifeng Xu" userId="e7aed605-a3dd-4d5a-a692-a87037af107b" providerId="ADAL" clId="{65D2CD8F-A833-4ED3-BFC9-CC46DE2FF59E}" dt="2022-11-06T16:42:54.014" v="1947" actId="14100"/>
          <ac:picMkLst>
            <pc:docMk/>
            <pc:sldMk cId="1780675659" sldId="439"/>
            <ac:picMk id="39" creationId="{80AAE872-90D2-203F-CDBE-9C4F5898D96A}"/>
          </ac:picMkLst>
        </pc:picChg>
        <pc:picChg chg="add mod">
          <ac:chgData name="Weifeng Xu" userId="e7aed605-a3dd-4d5a-a692-a87037af107b" providerId="ADAL" clId="{65D2CD8F-A833-4ED3-BFC9-CC46DE2FF59E}" dt="2022-11-06T16:42:34.967" v="1941" actId="14100"/>
          <ac:picMkLst>
            <pc:docMk/>
            <pc:sldMk cId="1780675659" sldId="439"/>
            <ac:picMk id="40" creationId="{711276D7-7377-1B4B-3511-D6D45C19D2DA}"/>
          </ac:picMkLst>
        </pc:picChg>
        <pc:picChg chg="add mod">
          <ac:chgData name="Weifeng Xu" userId="e7aed605-a3dd-4d5a-a692-a87037af107b" providerId="ADAL" clId="{65D2CD8F-A833-4ED3-BFC9-CC46DE2FF59E}" dt="2022-11-06T16:42:51.202" v="1946" actId="14100"/>
          <ac:picMkLst>
            <pc:docMk/>
            <pc:sldMk cId="1780675659" sldId="439"/>
            <ac:picMk id="41" creationId="{C4AAB3F4-A242-944A-7DA8-65D8C68E4D7C}"/>
          </ac:picMkLst>
        </pc:picChg>
        <pc:picChg chg="add del mod">
          <ac:chgData name="Weifeng Xu" userId="e7aed605-a3dd-4d5a-a692-a87037af107b" providerId="ADAL" clId="{65D2CD8F-A833-4ED3-BFC9-CC46DE2FF59E}" dt="2021-10-06T14:03:38.067" v="768" actId="478"/>
          <ac:picMkLst>
            <pc:docMk/>
            <pc:sldMk cId="1780675659" sldId="439"/>
            <ac:picMk id="46" creationId="{8C7F786E-2A37-480B-9112-2EBD1490FD19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7" creationId="{FF51AE10-FEC8-4A4A-BE52-54886B48AF81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8" creationId="{217B9CB2-E4ED-4057-A76D-C4286EAC2DD8}"/>
          </ac:picMkLst>
        </pc:picChg>
        <pc:picChg chg="add del mod">
          <ac:chgData name="Weifeng Xu" userId="e7aed605-a3dd-4d5a-a692-a87037af107b" providerId="ADAL" clId="{65D2CD8F-A833-4ED3-BFC9-CC46DE2FF59E}" dt="2021-10-06T13:47:44.415" v="716" actId="478"/>
          <ac:picMkLst>
            <pc:docMk/>
            <pc:sldMk cId="1780675659" sldId="439"/>
            <ac:picMk id="52" creationId="{B11E932B-F1F9-4A70-8CD5-823FF0E02FAD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7" creationId="{0BD4E994-F99A-436A-A6A5-218CA3E38F44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9" creationId="{9B442EA1-CCEF-4E94-9F41-04698EA2EAD5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70" creationId="{774DF774-3D28-4B8E-9D0F-85C8F841A657}"/>
          </ac:picMkLst>
        </pc:picChg>
        <pc:picChg chg="add del mod">
          <ac:chgData name="Weifeng Xu" userId="e7aed605-a3dd-4d5a-a692-a87037af107b" providerId="ADAL" clId="{65D2CD8F-A833-4ED3-BFC9-CC46DE2FF59E}" dt="2022-11-06T16:36:04.970" v="1899" actId="478"/>
          <ac:picMkLst>
            <pc:docMk/>
            <pc:sldMk cId="1780675659" sldId="439"/>
            <ac:picMk id="71" creationId="{CF2769FC-40C1-4713-8AA9-F1F516805E25}"/>
          </ac:picMkLst>
        </pc:picChg>
        <pc:picChg chg="add mod">
          <ac:chgData name="Weifeng Xu" userId="e7aed605-a3dd-4d5a-a692-a87037af107b" providerId="ADAL" clId="{65D2CD8F-A833-4ED3-BFC9-CC46DE2FF59E}" dt="2021-10-06T13:52:51.620" v="731" actId="1076"/>
          <ac:picMkLst>
            <pc:docMk/>
            <pc:sldMk cId="1780675659" sldId="439"/>
            <ac:picMk id="75" creationId="{838055EE-2B13-4D62-A5E7-E9B5D793A673}"/>
          </ac:picMkLst>
        </pc:picChg>
        <pc:picChg chg="add mod">
          <ac:chgData name="Weifeng Xu" userId="e7aed605-a3dd-4d5a-a692-a87037af107b" providerId="ADAL" clId="{65D2CD8F-A833-4ED3-BFC9-CC46DE2FF59E}" dt="2021-10-06T13:52:54.994" v="733" actId="1076"/>
          <ac:picMkLst>
            <pc:docMk/>
            <pc:sldMk cId="1780675659" sldId="439"/>
            <ac:picMk id="80" creationId="{7537224F-D8D6-44E3-BF01-D70937AFD016}"/>
          </ac:picMkLst>
        </pc:picChg>
        <pc:picChg chg="add del mod">
          <ac:chgData name="Weifeng Xu" userId="e7aed605-a3dd-4d5a-a692-a87037af107b" providerId="ADAL" clId="{65D2CD8F-A833-4ED3-BFC9-CC46DE2FF59E}" dt="2021-10-06T13:52:16.727" v="719" actId="478"/>
          <ac:picMkLst>
            <pc:docMk/>
            <pc:sldMk cId="1780675659" sldId="439"/>
            <ac:picMk id="83" creationId="{12B775C2-575A-48FC-B43D-04A7D76BF34C}"/>
          </ac:picMkLst>
        </pc:picChg>
        <pc:picChg chg="add del mod">
          <ac:chgData name="Weifeng Xu" userId="e7aed605-a3dd-4d5a-a692-a87037af107b" providerId="ADAL" clId="{65D2CD8F-A833-4ED3-BFC9-CC46DE2FF59E}" dt="2021-10-06T13:52:44.534" v="728" actId="478"/>
          <ac:picMkLst>
            <pc:docMk/>
            <pc:sldMk cId="1780675659" sldId="439"/>
            <ac:picMk id="84" creationId="{316F0F90-74DB-4645-8162-8265E2E0DDA6}"/>
          </ac:picMkLst>
        </pc:picChg>
        <pc:picChg chg="add del mod">
          <ac:chgData name="Weifeng Xu" userId="e7aed605-a3dd-4d5a-a692-a87037af107b" providerId="ADAL" clId="{65D2CD8F-A833-4ED3-BFC9-CC46DE2FF59E}" dt="2021-10-06T13:52:45.389" v="729" actId="478"/>
          <ac:picMkLst>
            <pc:docMk/>
            <pc:sldMk cId="1780675659" sldId="439"/>
            <ac:picMk id="85" creationId="{2992DC71-0E58-4318-AB36-7B1C14C3762A}"/>
          </ac:picMkLst>
        </pc:picChg>
        <pc:picChg chg="add del mod">
          <ac:chgData name="Weifeng Xu" userId="e7aed605-a3dd-4d5a-a692-a87037af107b" providerId="ADAL" clId="{65D2CD8F-A833-4ED3-BFC9-CC46DE2FF59E}" dt="2022-11-06T16:42:09.483" v="1933" actId="478"/>
          <ac:picMkLst>
            <pc:docMk/>
            <pc:sldMk cId="1780675659" sldId="439"/>
            <ac:picMk id="92" creationId="{3D3BB5CE-8CA6-45F1-8F32-133E4B0B47B2}"/>
          </ac:picMkLst>
        </pc:picChg>
        <pc:picChg chg="add del mod">
          <ac:chgData name="Weifeng Xu" userId="e7aed605-a3dd-4d5a-a692-a87037af107b" providerId="ADAL" clId="{65D2CD8F-A833-4ED3-BFC9-CC46DE2FF59E}" dt="2022-11-06T16:42:08.292" v="1932" actId="478"/>
          <ac:picMkLst>
            <pc:docMk/>
            <pc:sldMk cId="1780675659" sldId="439"/>
            <ac:picMk id="93" creationId="{158865EC-1854-48B1-8451-FF268384DFE0}"/>
          </ac:picMkLst>
        </pc:picChg>
        <pc:picChg chg="add del mod">
          <ac:chgData name="Weifeng Xu" userId="e7aed605-a3dd-4d5a-a692-a87037af107b" providerId="ADAL" clId="{65D2CD8F-A833-4ED3-BFC9-CC46DE2FF59E}" dt="2022-11-06T16:42:07.195" v="1931" actId="478"/>
          <ac:picMkLst>
            <pc:docMk/>
            <pc:sldMk cId="1780675659" sldId="439"/>
            <ac:picMk id="95" creationId="{8113CA4B-445D-4368-9281-62FF8F620018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1" creationId="{97277739-E943-4FFD-AABB-827613D1F440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2" creationId="{6AD97920-8158-48B2-982F-2E683705262C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3" creationId="{087605B8-4722-4E4F-9154-56FE5C114306}"/>
          </ac:picMkLst>
        </pc:picChg>
        <pc:picChg chg="add mod">
          <ac:chgData name="Weifeng Xu" userId="e7aed605-a3dd-4d5a-a692-a87037af107b" providerId="ADAL" clId="{65D2CD8F-A833-4ED3-BFC9-CC46DE2FF59E}" dt="2022-04-13T12:03:14.697" v="976" actId="1076"/>
          <ac:picMkLst>
            <pc:docMk/>
            <pc:sldMk cId="1780675659" sldId="439"/>
            <ac:picMk id="110" creationId="{D3A9C9C0-0C26-48CA-BFCA-21F4C07FEAD6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1" creationId="{09D76429-C81B-4FE1-8FE2-E764C209CC74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2" creationId="{959719F3-0525-449A-9D1A-B456E2A652D1}"/>
          </ac:picMkLst>
        </pc:picChg>
        <pc:picChg chg="add del">
          <ac:chgData name="Weifeng Xu" userId="e7aed605-a3dd-4d5a-a692-a87037af107b" providerId="ADAL" clId="{65D2CD8F-A833-4ED3-BFC9-CC46DE2FF59E}" dt="2021-09-27T14:50:48.892" v="277"/>
          <ac:picMkLst>
            <pc:docMk/>
            <pc:sldMk cId="1780675659" sldId="439"/>
            <ac:picMk id="1026" creationId="{B24BF7E4-F439-476D-9F24-7BAD5F1B1C40}"/>
          </ac:picMkLst>
        </pc:picChg>
        <pc:picChg chg="add del mod">
          <ac:chgData name="Weifeng Xu" userId="e7aed605-a3dd-4d5a-a692-a87037af107b" providerId="ADAL" clId="{65D2CD8F-A833-4ED3-BFC9-CC46DE2FF59E}" dt="2022-11-06T16:35:57.762" v="1895" actId="478"/>
          <ac:picMkLst>
            <pc:docMk/>
            <pc:sldMk cId="1780675659" sldId="439"/>
            <ac:picMk id="1026" creationId="{D7E4BA5B-DAD7-40BA-AE5E-AB0BF4A420F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28" creationId="{017F1FAF-A82C-45D9-90CE-D6792E2E4A3A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0" creationId="{B8DF60D3-DD59-43A2-8253-411B28F5E680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2" creationId="{9069D41A-4A7C-4140-92B5-3E927FAC1111}"/>
          </ac:picMkLst>
        </pc:picChg>
        <pc:cxnChg chg="add del">
          <ac:chgData name="Weifeng Xu" userId="e7aed605-a3dd-4d5a-a692-a87037af107b" providerId="ADAL" clId="{65D2CD8F-A833-4ED3-BFC9-CC46DE2FF59E}" dt="2022-04-24T13:59:48.982" v="1764" actId="11529"/>
          <ac:cxnSpMkLst>
            <pc:docMk/>
            <pc:sldMk cId="1780675659" sldId="439"/>
            <ac:cxnSpMk id="4" creationId="{8AA19FBD-27A0-48A5-B609-B7875077F2C3}"/>
          </ac:cxnSpMkLst>
        </pc:cxnChg>
        <pc:cxnChg chg="add mod">
          <ac:chgData name="Weifeng Xu" userId="e7aed605-a3dd-4d5a-a692-a87037af107b" providerId="ADAL" clId="{65D2CD8F-A833-4ED3-BFC9-CC46DE2FF59E}" dt="2022-11-06T16:38:08.957" v="1925" actId="1076"/>
          <ac:cxnSpMkLst>
            <pc:docMk/>
            <pc:sldMk cId="1780675659" sldId="439"/>
            <ac:cxnSpMk id="11" creationId="{558C2EDC-F546-4FDC-A67E-B4616A9C8742}"/>
          </ac:cxnSpMkLst>
        </pc:cxnChg>
        <pc:cxnChg chg="add mod">
          <ac:chgData name="Weifeng Xu" userId="e7aed605-a3dd-4d5a-a692-a87037af107b" providerId="ADAL" clId="{65D2CD8F-A833-4ED3-BFC9-CC46DE2FF59E}" dt="2022-04-13T12:05:13.610" v="1001" actId="14100"/>
          <ac:cxnSpMkLst>
            <pc:docMk/>
            <pc:sldMk cId="1780675659" sldId="439"/>
            <ac:cxnSpMk id="20" creationId="{FDA64B82-9754-4E95-81E4-B726A73A2848}"/>
          </ac:cxnSpMkLst>
        </pc:cxnChg>
        <pc:cxnChg chg="add mod">
          <ac:chgData name="Weifeng Xu" userId="e7aed605-a3dd-4d5a-a692-a87037af107b" providerId="ADAL" clId="{65D2CD8F-A833-4ED3-BFC9-CC46DE2FF59E}" dt="2022-11-06T16:38:10.159" v="1926" actId="1076"/>
          <ac:cxnSpMkLst>
            <pc:docMk/>
            <pc:sldMk cId="1780675659" sldId="439"/>
            <ac:cxnSpMk id="23" creationId="{15C438E5-4AEC-4258-ADD6-E81B49D7ED5B}"/>
          </ac:cxnSpMkLst>
        </pc:cxnChg>
        <pc:cxnChg chg="add mod">
          <ac:chgData name="Weifeng Xu" userId="e7aed605-a3dd-4d5a-a692-a87037af107b" providerId="ADAL" clId="{65D2CD8F-A833-4ED3-BFC9-CC46DE2FF59E}" dt="2022-11-06T16:38:12.196" v="1927" actId="1076"/>
          <ac:cxnSpMkLst>
            <pc:docMk/>
            <pc:sldMk cId="1780675659" sldId="439"/>
            <ac:cxnSpMk id="25" creationId="{E22F121F-229D-4D21-A3F9-E260DA5C285D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26" creationId="{A2A860C6-F966-4009-9536-57EE1E790A97}"/>
          </ac:cxnSpMkLst>
        </pc:cxnChg>
        <pc:cxnChg chg="add mod">
          <ac:chgData name="Weifeng Xu" userId="e7aed605-a3dd-4d5a-a692-a87037af107b" providerId="ADAL" clId="{65D2CD8F-A833-4ED3-BFC9-CC46DE2FF59E}" dt="2022-11-06T16:37:42.167" v="1914" actId="14100"/>
          <ac:cxnSpMkLst>
            <pc:docMk/>
            <pc:sldMk cId="1780675659" sldId="439"/>
            <ac:cxnSpMk id="27" creationId="{39F352D2-EE11-4786-B408-34564F118D6A}"/>
          </ac:cxnSpMkLst>
        </pc:cxnChg>
        <pc:cxnChg chg="add">
          <ac:chgData name="Weifeng Xu" userId="e7aed605-a3dd-4d5a-a692-a87037af107b" providerId="ADAL" clId="{65D2CD8F-A833-4ED3-BFC9-CC46DE2FF59E}" dt="2022-04-13T12:05:36.047" v="1016" actId="11529"/>
          <ac:cxnSpMkLst>
            <pc:docMk/>
            <pc:sldMk cId="1780675659" sldId="439"/>
            <ac:cxnSpMk id="30" creationId="{5E2C1200-74C2-467E-A164-A11D5941B1F7}"/>
          </ac:cxnSpMkLst>
        </pc:cxnChg>
        <pc:cxnChg chg="add">
          <ac:chgData name="Weifeng Xu" userId="e7aed605-a3dd-4d5a-a692-a87037af107b" providerId="ADAL" clId="{65D2CD8F-A833-4ED3-BFC9-CC46DE2FF59E}" dt="2022-11-06T16:38:23.088" v="1928" actId="11529"/>
          <ac:cxnSpMkLst>
            <pc:docMk/>
            <pc:sldMk cId="1780675659" sldId="439"/>
            <ac:cxnSpMk id="34" creationId="{2D345EB5-4157-90AB-1315-B4A60A8E8730}"/>
          </ac:cxnSpMkLst>
        </pc:cxnChg>
        <pc:cxnChg chg="add">
          <ac:chgData name="Weifeng Xu" userId="e7aed605-a3dd-4d5a-a692-a87037af107b" providerId="ADAL" clId="{65D2CD8F-A833-4ED3-BFC9-CC46DE2FF59E}" dt="2022-11-06T16:38:26.707" v="1929" actId="11529"/>
          <ac:cxnSpMkLst>
            <pc:docMk/>
            <pc:sldMk cId="1780675659" sldId="439"/>
            <ac:cxnSpMk id="36" creationId="{6F93B911-DE86-5A45-47EC-DF57399C69DD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7" creationId="{5AB66DAC-56D0-4C44-BCA2-978553D99320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8" creationId="{01342279-E03E-45D3-AE5F-8F2D829CE5BE}"/>
          </ac:cxnSpMkLst>
        </pc:cxnChg>
        <pc:cxnChg chg="add">
          <ac:chgData name="Weifeng Xu" userId="e7aed605-a3dd-4d5a-a692-a87037af107b" providerId="ADAL" clId="{65D2CD8F-A833-4ED3-BFC9-CC46DE2FF59E}" dt="2022-11-06T16:38:30.325" v="1930" actId="11529"/>
          <ac:cxnSpMkLst>
            <pc:docMk/>
            <pc:sldMk cId="1780675659" sldId="439"/>
            <ac:cxnSpMk id="38" creationId="{E557ADCF-6D05-845E-4516-1129FFDD270E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9" creationId="{79E7E60F-626F-4C04-9BA4-1D14AD6B9A42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40" creationId="{BB6DC0E4-3F83-42A1-AA77-FCD8F40DE56F}"/>
          </ac:cxnSpMkLst>
        </pc:cxnChg>
        <pc:cxnChg chg="add del mod">
          <ac:chgData name="Weifeng Xu" userId="e7aed605-a3dd-4d5a-a692-a87037af107b" providerId="ADAL" clId="{65D2CD8F-A833-4ED3-BFC9-CC46DE2FF59E}" dt="2021-09-27T14:57:20.689" v="375" actId="478"/>
          <ac:cxnSpMkLst>
            <pc:docMk/>
            <pc:sldMk cId="1780675659" sldId="439"/>
            <ac:cxnSpMk id="45" creationId="{D97A6717-8DBC-4886-815D-5B6B1229CB31}"/>
          </ac:cxnSpMkLst>
        </pc:cxnChg>
        <pc:cxnChg chg="add del mod">
          <ac:chgData name="Weifeng Xu" userId="e7aed605-a3dd-4d5a-a692-a87037af107b" providerId="ADAL" clId="{65D2CD8F-A833-4ED3-BFC9-CC46DE2FF59E}" dt="2021-09-27T14:57:52.248" v="384" actId="478"/>
          <ac:cxnSpMkLst>
            <pc:docMk/>
            <pc:sldMk cId="1780675659" sldId="439"/>
            <ac:cxnSpMk id="53" creationId="{3356F157-92EC-4236-A577-81297FB7FF7B}"/>
          </ac:cxnSpMkLst>
        </pc:cxnChg>
        <pc:cxnChg chg="add del mod">
          <ac:chgData name="Weifeng Xu" userId="e7aed605-a3dd-4d5a-a692-a87037af107b" providerId="ADAL" clId="{65D2CD8F-A833-4ED3-BFC9-CC46DE2FF59E}" dt="2021-09-27T14:57:53.760" v="385" actId="478"/>
          <ac:cxnSpMkLst>
            <pc:docMk/>
            <pc:sldMk cId="1780675659" sldId="439"/>
            <ac:cxnSpMk id="54" creationId="{285144EF-5B6D-4456-8C9E-873C02DD02CD}"/>
          </ac:cxnSpMkLst>
        </pc:cxnChg>
        <pc:cxnChg chg="add del mod">
          <ac:chgData name="Weifeng Xu" userId="e7aed605-a3dd-4d5a-a692-a87037af107b" providerId="ADAL" clId="{65D2CD8F-A833-4ED3-BFC9-CC46DE2FF59E}" dt="2021-09-27T14:57:54.424" v="386" actId="478"/>
          <ac:cxnSpMkLst>
            <pc:docMk/>
            <pc:sldMk cId="1780675659" sldId="439"/>
            <ac:cxnSpMk id="55" creationId="{1D759BD6-978F-4E8B-BA8C-AF82C8343F59}"/>
          </ac:cxnSpMkLst>
        </pc:cxnChg>
        <pc:cxnChg chg="add del mod">
          <ac:chgData name="Weifeng Xu" userId="e7aed605-a3dd-4d5a-a692-a87037af107b" providerId="ADAL" clId="{65D2CD8F-A833-4ED3-BFC9-CC46DE2FF59E}" dt="2021-09-27T14:57:55.392" v="387" actId="478"/>
          <ac:cxnSpMkLst>
            <pc:docMk/>
            <pc:sldMk cId="1780675659" sldId="439"/>
            <ac:cxnSpMk id="56" creationId="{34E2448B-50A2-4A79-A0A4-68BBB94A651D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2" creationId="{98BE60BA-4C5C-4D9F-B406-28AC9B863FE6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4" creationId="{0B487CB9-78DC-48F2-B5EA-542EAB5D39E7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8" creationId="{7E449796-1D1C-4F04-86B0-DE7144D36E35}"/>
          </ac:cxnSpMkLst>
        </pc:cxnChg>
        <pc:cxnChg chg="add del mod">
          <ac:chgData name="Weifeng Xu" userId="e7aed605-a3dd-4d5a-a692-a87037af107b" providerId="ADAL" clId="{65D2CD8F-A833-4ED3-BFC9-CC46DE2FF59E}" dt="2021-10-06T14:04:13.815" v="774" actId="478"/>
          <ac:cxnSpMkLst>
            <pc:docMk/>
            <pc:sldMk cId="1780675659" sldId="439"/>
            <ac:cxnSpMk id="70" creationId="{6DB92D6A-ABF0-4685-8F83-1E8A7ADC75F7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2" creationId="{73D65B37-DDD4-4BD7-8272-D3448D49ED3D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7" creationId="{C48FA606-F7A8-4AFA-8205-7F3AA54024CC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94" creationId="{BBED4100-4AA6-40DF-8960-E3E4D2D8FA90}"/>
          </ac:cxnSpMkLst>
        </pc:cxnChg>
        <pc:cxnChg chg="add del mod">
          <ac:chgData name="Weifeng Xu" userId="e7aed605-a3dd-4d5a-a692-a87037af107b" providerId="ADAL" clId="{65D2CD8F-A833-4ED3-BFC9-CC46DE2FF59E}" dt="2021-09-27T16:40:27.527" v="506" actId="11529"/>
          <ac:cxnSpMkLst>
            <pc:docMk/>
            <pc:sldMk cId="1780675659" sldId="439"/>
            <ac:cxnSpMk id="98" creationId="{71CFF787-05A2-48B7-9B3D-F8ECAC0F6A8C}"/>
          </ac:cxnSpMkLst>
        </pc:cxnChg>
        <pc:cxnChg chg="add del mod">
          <ac:chgData name="Weifeng Xu" userId="e7aed605-a3dd-4d5a-a692-a87037af107b" providerId="ADAL" clId="{65D2CD8F-A833-4ED3-BFC9-CC46DE2FF59E}" dt="2021-09-27T16:40:27.351" v="505" actId="11529"/>
          <ac:cxnSpMkLst>
            <pc:docMk/>
            <pc:sldMk cId="1780675659" sldId="439"/>
            <ac:cxnSpMk id="100" creationId="{73DF611C-1A22-45D4-B490-4A20440CC607}"/>
          </ac:cxnSpMkLst>
        </pc:cxnChg>
        <pc:cxnChg chg="add del mod">
          <ac:chgData name="Weifeng Xu" userId="e7aed605-a3dd-4d5a-a692-a87037af107b" providerId="ADAL" clId="{65D2CD8F-A833-4ED3-BFC9-CC46DE2FF59E}" dt="2021-09-27T16:40:27.135" v="504" actId="11529"/>
          <ac:cxnSpMkLst>
            <pc:docMk/>
            <pc:sldMk cId="1780675659" sldId="439"/>
            <ac:cxnSpMk id="105" creationId="{91C3BA0E-203D-4675-A78A-A6E6FBBED5E5}"/>
          </ac:cxnSpMkLst>
        </pc:cxnChg>
        <pc:cxnChg chg="add">
          <ac:chgData name="Weifeng Xu" userId="e7aed605-a3dd-4d5a-a692-a87037af107b" providerId="ADAL" clId="{65D2CD8F-A833-4ED3-BFC9-CC46DE2FF59E}" dt="2021-09-27T16:42:15.603" v="521" actId="11529"/>
          <ac:cxnSpMkLst>
            <pc:docMk/>
            <pc:sldMk cId="1780675659" sldId="439"/>
            <ac:cxnSpMk id="107" creationId="{5B8A79DC-D374-483C-9FF3-A02EC4FF3312}"/>
          </ac:cxnSpMkLst>
        </pc:cxnChg>
        <pc:cxnChg chg="add mod">
          <ac:chgData name="Weifeng Xu" userId="e7aed605-a3dd-4d5a-a692-a87037af107b" providerId="ADAL" clId="{65D2CD8F-A833-4ED3-BFC9-CC46DE2FF59E}" dt="2021-10-06T14:08:59.386" v="798" actId="478"/>
          <ac:cxnSpMkLst>
            <pc:docMk/>
            <pc:sldMk cId="1780675659" sldId="439"/>
            <ac:cxnSpMk id="109" creationId="{56A548E6-3321-48C6-9377-C54E4E748081}"/>
          </ac:cxnSpMkLst>
        </pc:cxnChg>
        <pc:cxnChg chg="add mod">
          <ac:chgData name="Weifeng Xu" userId="e7aed605-a3dd-4d5a-a692-a87037af107b" providerId="ADAL" clId="{65D2CD8F-A833-4ED3-BFC9-CC46DE2FF59E}" dt="2021-10-06T14:09:01.092" v="799" actId="478"/>
          <ac:cxnSpMkLst>
            <pc:docMk/>
            <pc:sldMk cId="1780675659" sldId="439"/>
            <ac:cxnSpMk id="120" creationId="{94F29043-ED44-408F-90F5-F0EFA81DD740}"/>
          </ac:cxnSpMkLst>
        </pc:cxnChg>
        <pc:cxnChg chg="add del mod">
          <ac:chgData name="Weifeng Xu" userId="e7aed605-a3dd-4d5a-a692-a87037af107b" providerId="ADAL" clId="{65D2CD8F-A833-4ED3-BFC9-CC46DE2FF59E}" dt="2021-09-27T16:42:47.701" v="529" actId="11529"/>
          <ac:cxnSpMkLst>
            <pc:docMk/>
            <pc:sldMk cId="1780675659" sldId="439"/>
            <ac:cxnSpMk id="122" creationId="{0397058B-72DE-4C49-813A-92FB0C0F2A33}"/>
          </ac:cxnSpMkLst>
        </pc:cxnChg>
        <pc:cxnChg chg="add del mod">
          <ac:chgData name="Weifeng Xu" userId="e7aed605-a3dd-4d5a-a692-a87037af107b" providerId="ADAL" clId="{65D2CD8F-A833-4ED3-BFC9-CC46DE2FF59E}" dt="2021-09-27T16:42:47.125" v="528" actId="11529"/>
          <ac:cxnSpMkLst>
            <pc:docMk/>
            <pc:sldMk cId="1780675659" sldId="439"/>
            <ac:cxnSpMk id="124" creationId="{699F28ED-30A7-4C37-AFF8-E5443ED6A787}"/>
          </ac:cxnSpMkLst>
        </pc:cxnChg>
        <pc:cxnChg chg="add del mod">
          <ac:chgData name="Weifeng Xu" userId="e7aed605-a3dd-4d5a-a692-a87037af107b" providerId="ADAL" clId="{65D2CD8F-A833-4ED3-BFC9-CC46DE2FF59E}" dt="2021-09-27T16:42:46.789" v="527" actId="11529"/>
          <ac:cxnSpMkLst>
            <pc:docMk/>
            <pc:sldMk cId="1780675659" sldId="439"/>
            <ac:cxnSpMk id="126" creationId="{F4107013-CA84-40C4-8D00-F6F8CF72002F}"/>
          </ac:cxnSpMkLst>
        </pc:cxnChg>
        <pc:cxnChg chg="add mod">
          <ac:chgData name="Weifeng Xu" userId="e7aed605-a3dd-4d5a-a692-a87037af107b" providerId="ADAL" clId="{65D2CD8F-A833-4ED3-BFC9-CC46DE2FF59E}" dt="2022-04-13T12:03:14.697" v="976" actId="1076"/>
          <ac:cxnSpMkLst>
            <pc:docMk/>
            <pc:sldMk cId="1780675659" sldId="439"/>
            <ac:cxnSpMk id="1024" creationId="{A09DC0B2-BD09-4E8B-AF16-001DF34B5935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27" creationId="{6326F998-7EEF-4F4F-9B0C-C03D296E0A06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31" creationId="{DDBFFF9E-5B38-4D8E-A5E8-B77A0CA059B1}"/>
          </ac:cxnSpMkLst>
        </pc:cxnChg>
        <pc:cxnChg chg="add del mod">
          <ac:chgData name="Weifeng Xu" userId="e7aed605-a3dd-4d5a-a692-a87037af107b" providerId="ADAL" clId="{65D2CD8F-A833-4ED3-BFC9-CC46DE2FF59E}" dt="2021-09-27T16:43:20.195" v="534" actId="11529"/>
          <ac:cxnSpMkLst>
            <pc:docMk/>
            <pc:sldMk cId="1780675659" sldId="439"/>
            <ac:cxnSpMk id="1034" creationId="{5D701FB6-77FC-49E7-8D7D-E01AC4C92B65}"/>
          </ac:cxnSpMkLst>
        </pc:cxnChg>
        <pc:cxnChg chg="add mod">
          <ac:chgData name="Weifeng Xu" userId="e7aed605-a3dd-4d5a-a692-a87037af107b" providerId="ADAL" clId="{65D2CD8F-A833-4ED3-BFC9-CC46DE2FF59E}" dt="2022-04-13T12:06:14.722" v="1025" actId="14100"/>
          <ac:cxnSpMkLst>
            <pc:docMk/>
            <pc:sldMk cId="1780675659" sldId="439"/>
            <ac:cxnSpMk id="1036" creationId="{92328C6B-6DEE-4F38-B1D1-694D3B7C2B8C}"/>
          </ac:cxnSpMkLst>
        </pc:cxnChg>
        <pc:cxnChg chg="add del mod">
          <ac:chgData name="Weifeng Xu" userId="e7aed605-a3dd-4d5a-a692-a87037af107b" providerId="ADAL" clId="{65D2CD8F-A833-4ED3-BFC9-CC46DE2FF59E}" dt="2021-09-27T16:43:31.627" v="537" actId="11529"/>
          <ac:cxnSpMkLst>
            <pc:docMk/>
            <pc:sldMk cId="1780675659" sldId="439"/>
            <ac:cxnSpMk id="1038" creationId="{C6A41E78-1E2B-4A4B-AF0C-2A292C001ADD}"/>
          </ac:cxnSpMkLst>
        </pc:cxnChg>
        <pc:cxnChg chg="add mod">
          <ac:chgData name="Weifeng Xu" userId="e7aed605-a3dd-4d5a-a692-a87037af107b" providerId="ADAL" clId="{65D2CD8F-A833-4ED3-BFC9-CC46DE2FF59E}" dt="2022-04-13T12:03:50.617" v="981" actId="14100"/>
          <ac:cxnSpMkLst>
            <pc:docMk/>
            <pc:sldMk cId="1780675659" sldId="439"/>
            <ac:cxnSpMk id="1040" creationId="{708364A3-8027-4E40-9440-A2AFD84EF3F6}"/>
          </ac:cxnSpMkLst>
        </pc:cxnChg>
        <pc:cxnChg chg="add del mod">
          <ac:chgData name="Weifeng Xu" userId="e7aed605-a3dd-4d5a-a692-a87037af107b" providerId="ADAL" clId="{65D2CD8F-A833-4ED3-BFC9-CC46DE2FF59E}" dt="2021-09-27T16:43:45.139" v="540" actId="11529"/>
          <ac:cxnSpMkLst>
            <pc:docMk/>
            <pc:sldMk cId="1780675659" sldId="439"/>
            <ac:cxnSpMk id="1042" creationId="{FA6A1B02-BDA5-47A8-B22C-0042F1F17420}"/>
          </ac:cxnSpMkLst>
        </pc:cxnChg>
        <pc:cxnChg chg="add mod">
          <ac:chgData name="Weifeng Xu" userId="e7aed605-a3dd-4d5a-a692-a87037af107b" providerId="ADAL" clId="{65D2CD8F-A833-4ED3-BFC9-CC46DE2FF59E}" dt="2022-04-13T12:03:45.872" v="980" actId="1076"/>
          <ac:cxnSpMkLst>
            <pc:docMk/>
            <pc:sldMk cId="1780675659" sldId="439"/>
            <ac:cxnSpMk id="1045" creationId="{E5E38CF3-4E97-4C9F-BCC0-DC619613C9B4}"/>
          </ac:cxnSpMkLst>
        </pc:cxnChg>
      </pc:sldChg>
      <pc:sldChg chg="addSp delSp modSp new mod modClrScheme chgLayout">
        <pc:chgData name="Weifeng Xu" userId="e7aed605-a3dd-4d5a-a692-a87037af107b" providerId="ADAL" clId="{65D2CD8F-A833-4ED3-BFC9-CC46DE2FF59E}" dt="2022-11-14T14:01:03.163" v="2585" actId="1076"/>
        <pc:sldMkLst>
          <pc:docMk/>
          <pc:sldMk cId="3961456410" sldId="440"/>
        </pc:sldMkLst>
        <pc:spChg chg="del mod ord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2" creationId="{E32B304E-A930-4E2A-B4F1-09C3F2EA155B}"/>
          </ac:spMkLst>
        </pc:spChg>
        <pc:spChg chg="del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3" creationId="{7A96C77B-42E4-45FE-A38D-88BC092922C9}"/>
          </ac:spMkLst>
        </pc:spChg>
        <pc:spChg chg="add del mod ord">
          <ac:chgData name="Weifeng Xu" userId="e7aed605-a3dd-4d5a-a692-a87037af107b" providerId="ADAL" clId="{65D2CD8F-A833-4ED3-BFC9-CC46DE2FF59E}" dt="2022-04-11T19:47:43.412" v="859" actId="700"/>
          <ac:spMkLst>
            <pc:docMk/>
            <pc:sldMk cId="3961456410" sldId="440"/>
            <ac:spMk id="4" creationId="{AA675467-2398-44CF-BEC7-CCE3E65CF14D}"/>
          </ac:spMkLst>
        </pc:spChg>
        <pc:spChg chg="add del mod">
          <ac:chgData name="Weifeng Xu" userId="e7aed605-a3dd-4d5a-a692-a87037af107b" providerId="ADAL" clId="{65D2CD8F-A833-4ED3-BFC9-CC46DE2FF59E}" dt="2022-04-11T19:52:47.652" v="896"/>
          <ac:spMkLst>
            <pc:docMk/>
            <pc:sldMk cId="3961456410" sldId="440"/>
            <ac:spMk id="7" creationId="{C34E7B53-16E5-42FE-89C3-A0851F192455}"/>
          </ac:spMkLst>
        </pc:spChg>
        <pc:picChg chg="add mod">
          <ac:chgData name="Weifeng Xu" userId="e7aed605-a3dd-4d5a-a692-a87037af107b" providerId="ADAL" clId="{65D2CD8F-A833-4ED3-BFC9-CC46DE2FF59E}" dt="2022-04-11T19:51:09.096" v="879" actId="1076"/>
          <ac:picMkLst>
            <pc:docMk/>
            <pc:sldMk cId="3961456410" sldId="440"/>
            <ac:picMk id="6" creationId="{501AFAA8-0638-4AE9-B4F4-14AFED955061}"/>
          </ac:picMkLst>
        </pc:picChg>
        <pc:picChg chg="add mod">
          <ac:chgData name="Weifeng Xu" userId="e7aed605-a3dd-4d5a-a692-a87037af107b" providerId="ADAL" clId="{65D2CD8F-A833-4ED3-BFC9-CC46DE2FF59E}" dt="2022-04-11T20:00:31.618" v="965" actId="1076"/>
          <ac:picMkLst>
            <pc:docMk/>
            <pc:sldMk cId="3961456410" sldId="440"/>
            <ac:picMk id="16" creationId="{6A8E4AB2-B451-47C8-983E-EE780E7FB00D}"/>
          </ac:picMkLst>
        </pc:picChg>
        <pc:picChg chg="add mod">
          <ac:chgData name="Weifeng Xu" userId="e7aed605-a3dd-4d5a-a692-a87037af107b" providerId="ADAL" clId="{65D2CD8F-A833-4ED3-BFC9-CC46DE2FF59E}" dt="2022-04-11T20:06:25.380" v="970" actId="1076"/>
          <ac:picMkLst>
            <pc:docMk/>
            <pc:sldMk cId="3961456410" sldId="440"/>
            <ac:picMk id="17" creationId="{ACA483D3-E317-43A1-881A-D0F709C94AA2}"/>
          </ac:picMkLst>
        </pc:picChg>
        <pc:picChg chg="add del">
          <ac:chgData name="Weifeng Xu" userId="e7aed605-a3dd-4d5a-a692-a87037af107b" providerId="ADAL" clId="{65D2CD8F-A833-4ED3-BFC9-CC46DE2FF59E}" dt="2022-04-11T19:47:20.843" v="858"/>
          <ac:picMkLst>
            <pc:docMk/>
            <pc:sldMk cId="3961456410" sldId="440"/>
            <ac:picMk id="1026" creationId="{D5C23008-4F0A-431C-BDFE-BDCA0779EADF}"/>
          </ac:picMkLst>
        </pc:picChg>
        <pc:picChg chg="add mod">
          <ac:chgData name="Weifeng Xu" userId="e7aed605-a3dd-4d5a-a692-a87037af107b" providerId="ADAL" clId="{65D2CD8F-A833-4ED3-BFC9-CC46DE2FF59E}" dt="2022-04-11T19:51:52.205" v="887" actId="1076"/>
          <ac:picMkLst>
            <pc:docMk/>
            <pc:sldMk cId="3961456410" sldId="440"/>
            <ac:picMk id="1028" creationId="{8BA10802-77FA-4EA4-A4DD-5B5998A84F74}"/>
          </ac:picMkLst>
        </pc:picChg>
        <pc:picChg chg="add mod">
          <ac:chgData name="Weifeng Xu" userId="e7aed605-a3dd-4d5a-a692-a87037af107b" providerId="ADAL" clId="{65D2CD8F-A833-4ED3-BFC9-CC46DE2FF59E}" dt="2022-04-11T19:51:51.335" v="886" actId="1076"/>
          <ac:picMkLst>
            <pc:docMk/>
            <pc:sldMk cId="3961456410" sldId="440"/>
            <ac:picMk id="1030" creationId="{7E2EBEBD-1BA7-424F-AA8E-BE344677B752}"/>
          </ac:picMkLst>
        </pc:picChg>
        <pc:picChg chg="add del">
          <ac:chgData name="Weifeng Xu" userId="e7aed605-a3dd-4d5a-a692-a87037af107b" providerId="ADAL" clId="{65D2CD8F-A833-4ED3-BFC9-CC46DE2FF59E}" dt="2022-04-11T19:50:19.118" v="871"/>
          <ac:picMkLst>
            <pc:docMk/>
            <pc:sldMk cId="3961456410" sldId="440"/>
            <ac:picMk id="1032" creationId="{F0470125-F92C-4981-A7B1-64F1CCF4C2D3}"/>
          </ac:picMkLst>
        </pc:picChg>
        <pc:picChg chg="add mod">
          <ac:chgData name="Weifeng Xu" userId="e7aed605-a3dd-4d5a-a692-a87037af107b" providerId="ADAL" clId="{65D2CD8F-A833-4ED3-BFC9-CC46DE2FF59E}" dt="2022-04-11T19:51:49.620" v="885" actId="1076"/>
          <ac:picMkLst>
            <pc:docMk/>
            <pc:sldMk cId="3961456410" sldId="440"/>
            <ac:picMk id="1034" creationId="{87CF8CCC-4DF4-400E-BB64-923DB9A7D589}"/>
          </ac:picMkLst>
        </pc:picChg>
        <pc:picChg chg="add del">
          <ac:chgData name="Weifeng Xu" userId="e7aed605-a3dd-4d5a-a692-a87037af107b" providerId="ADAL" clId="{65D2CD8F-A833-4ED3-BFC9-CC46DE2FF59E}" dt="2022-04-11T19:51:37.731" v="881"/>
          <ac:picMkLst>
            <pc:docMk/>
            <pc:sldMk cId="3961456410" sldId="440"/>
            <ac:picMk id="1036" creationId="{DEE01447-DCFD-4E6F-9629-D15874A4A05E}"/>
          </ac:picMkLst>
        </pc:picChg>
        <pc:picChg chg="add mod">
          <ac:chgData name="Weifeng Xu" userId="e7aed605-a3dd-4d5a-a692-a87037af107b" providerId="ADAL" clId="{65D2CD8F-A833-4ED3-BFC9-CC46DE2FF59E}" dt="2022-04-11T19:52:46.139" v="893" actId="1076"/>
          <ac:picMkLst>
            <pc:docMk/>
            <pc:sldMk cId="3961456410" sldId="440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2:47.367" v="894" actId="1076"/>
          <ac:picMkLst>
            <pc:docMk/>
            <pc:sldMk cId="3961456410" sldId="440"/>
            <ac:picMk id="1040" creationId="{43C0F9FA-3A16-4CF6-87EB-D3B0250E4A01}"/>
          </ac:picMkLst>
        </pc:picChg>
        <pc:picChg chg="add del mod">
          <ac:chgData name="Weifeng Xu" userId="e7aed605-a3dd-4d5a-a692-a87037af107b" providerId="ADAL" clId="{65D2CD8F-A833-4ED3-BFC9-CC46DE2FF59E}" dt="2022-11-14T14:00:23.681" v="2577" actId="478"/>
          <ac:picMkLst>
            <pc:docMk/>
            <pc:sldMk cId="3961456410" sldId="440"/>
            <ac:picMk id="6146" creationId="{8E790CA5-F816-950E-A6A6-EB72A5C9D08B}"/>
          </ac:picMkLst>
        </pc:picChg>
        <pc:picChg chg="add del mod">
          <ac:chgData name="Weifeng Xu" userId="e7aed605-a3dd-4d5a-a692-a87037af107b" providerId="ADAL" clId="{65D2CD8F-A833-4ED3-BFC9-CC46DE2FF59E}" dt="2022-11-14T14:00:58.864" v="2583" actId="478"/>
          <ac:picMkLst>
            <pc:docMk/>
            <pc:sldMk cId="3961456410" sldId="440"/>
            <ac:picMk id="6148" creationId="{E80C8ABD-4277-EA38-B9BC-50E2D45EA12C}"/>
          </ac:picMkLst>
        </pc:picChg>
        <pc:picChg chg="add mod">
          <ac:chgData name="Weifeng Xu" userId="e7aed605-a3dd-4d5a-a692-a87037af107b" providerId="ADAL" clId="{65D2CD8F-A833-4ED3-BFC9-CC46DE2FF59E}" dt="2022-11-14T14:01:03.163" v="2585" actId="1076"/>
          <ac:picMkLst>
            <pc:docMk/>
            <pc:sldMk cId="3961456410" sldId="440"/>
            <ac:picMk id="6150" creationId="{2757C206-320A-BB3B-1FE7-2E9C8F9A5195}"/>
          </ac:picMkLst>
        </pc:picChg>
      </pc:sldChg>
      <pc:sldChg chg="addSp delSp modSp add mod">
        <pc:chgData name="Weifeng Xu" userId="e7aed605-a3dd-4d5a-a692-a87037af107b" providerId="ADAL" clId="{65D2CD8F-A833-4ED3-BFC9-CC46DE2FF59E}" dt="2022-11-14T14:06:52.873" v="2586" actId="478"/>
        <pc:sldMkLst>
          <pc:docMk/>
          <pc:sldMk cId="567906942" sldId="441"/>
        </pc:sldMkLst>
        <pc:spChg chg="add mod">
          <ac:chgData name="Weifeng Xu" userId="e7aed605-a3dd-4d5a-a692-a87037af107b" providerId="ADAL" clId="{65D2CD8F-A833-4ED3-BFC9-CC46DE2FF59E}" dt="2022-04-11T19:54:36.317" v="904" actId="403"/>
          <ac:spMkLst>
            <pc:docMk/>
            <pc:sldMk cId="567906942" sldId="441"/>
            <ac:spMk id="2" creationId="{E208FB42-F0AE-43EC-8567-17BF9135773A}"/>
          </ac:spMkLst>
        </pc:spChg>
        <pc:grpChg chg="mod">
          <ac:chgData name="Weifeng Xu" userId="e7aed605-a3dd-4d5a-a692-a87037af107b" providerId="ADAL" clId="{65D2CD8F-A833-4ED3-BFC9-CC46DE2FF59E}" dt="2022-04-11T19:55:15.549" v="911"/>
          <ac:grpSpMkLst>
            <pc:docMk/>
            <pc:sldMk cId="567906942" sldId="441"/>
            <ac:grpSpMk id="7" creationId="{7050318C-5F86-4450-8499-471B579CF931}"/>
          </ac:grpSpMkLst>
        </pc:grpChg>
        <pc:picChg chg="add del mod">
          <ac:chgData name="Weifeng Xu" userId="e7aed605-a3dd-4d5a-a692-a87037af107b" providerId="ADAL" clId="{65D2CD8F-A833-4ED3-BFC9-CC46DE2FF59E}" dt="2022-11-14T14:06:52.873" v="2586" actId="478"/>
          <ac:picMkLst>
            <pc:docMk/>
            <pc:sldMk cId="567906942" sldId="441"/>
            <ac:picMk id="13" creationId="{06378E14-72FD-4A08-9019-6BFE5BC43A37}"/>
          </ac:picMkLst>
        </pc:picChg>
        <pc:picChg chg="add mod">
          <ac:chgData name="Weifeng Xu" userId="e7aed605-a3dd-4d5a-a692-a87037af107b" providerId="ADAL" clId="{65D2CD8F-A833-4ED3-BFC9-CC46DE2FF59E}" dt="2022-04-11T20:06:28.414" v="971"/>
          <ac:picMkLst>
            <pc:docMk/>
            <pc:sldMk cId="567906942" sldId="441"/>
            <ac:picMk id="14" creationId="{C6CB5E36-A3BA-40AC-BCC9-E4B38FD3C0CE}"/>
          </ac:picMkLst>
        </pc:picChg>
        <pc:picChg chg="mod">
          <ac:chgData name="Weifeng Xu" userId="e7aed605-a3dd-4d5a-a692-a87037af107b" providerId="ADAL" clId="{65D2CD8F-A833-4ED3-BFC9-CC46DE2FF59E}" dt="2022-04-11T19:54:39.867" v="905" actId="1076"/>
          <ac:picMkLst>
            <pc:docMk/>
            <pc:sldMk cId="567906942" sldId="441"/>
            <ac:picMk id="1038" creationId="{2932E954-53BE-46F4-9C23-2F82D440BA07}"/>
          </ac:picMkLst>
        </pc:picChg>
        <pc:picChg chg="del mod">
          <ac:chgData name="Weifeng Xu" userId="e7aed605-a3dd-4d5a-a692-a87037af107b" providerId="ADAL" clId="{65D2CD8F-A833-4ED3-BFC9-CC46DE2FF59E}" dt="2022-04-11T19:54:47.678" v="907" actId="478"/>
          <ac:picMkLst>
            <pc:docMk/>
            <pc:sldMk cId="567906942" sldId="441"/>
            <ac:picMk id="1040" creationId="{43C0F9FA-3A16-4CF6-87EB-D3B0250E4A01}"/>
          </ac:picMkLst>
        </pc:picChg>
        <pc:inkChg chg="add">
          <ac:chgData name="Weifeng Xu" userId="e7aed605-a3dd-4d5a-a692-a87037af107b" providerId="ADAL" clId="{65D2CD8F-A833-4ED3-BFC9-CC46DE2FF59E}" dt="2022-04-11T19:55:10.301" v="908" actId="9405"/>
          <ac:inkMkLst>
            <pc:docMk/>
            <pc:sldMk cId="567906942" sldId="441"/>
            <ac:inkMk id="3" creationId="{C1665781-A616-4843-8E23-009FC27D954A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4" creationId="{82D5F6CD-59B0-4E17-A94B-865F16A23F81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5" creationId="{6D5353DF-ECD1-48B7-AB01-C2CFADD717DC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2.632" v="973" actId="1036"/>
        <pc:sldMkLst>
          <pc:docMk/>
          <pc:sldMk cId="475534982" sldId="442"/>
        </pc:sldMkLst>
        <pc:spChg chg="mod">
          <ac:chgData name="Weifeng Xu" userId="e7aed605-a3dd-4d5a-a692-a87037af107b" providerId="ADAL" clId="{65D2CD8F-A833-4ED3-BFC9-CC46DE2FF59E}" dt="2022-04-11T19:56:01.893" v="920" actId="20577"/>
          <ac:spMkLst>
            <pc:docMk/>
            <pc:sldMk cId="475534982" sldId="442"/>
            <ac:spMk id="2" creationId="{E208FB42-F0AE-43EC-8567-17BF9135773A}"/>
          </ac:spMkLst>
        </pc:spChg>
        <pc:grpChg chg="del">
          <ac:chgData name="Weifeng Xu" userId="e7aed605-a3dd-4d5a-a692-a87037af107b" providerId="ADAL" clId="{65D2CD8F-A833-4ED3-BFC9-CC46DE2FF59E}" dt="2022-04-11T19:55:45.935" v="916" actId="478"/>
          <ac:grpSpMkLst>
            <pc:docMk/>
            <pc:sldMk cId="475534982" sldId="442"/>
            <ac:grpSpMk id="7" creationId="{7050318C-5F86-4450-8499-471B579CF931}"/>
          </ac:grpSpMkLst>
        </pc:grpChg>
        <pc:grpChg chg="mod">
          <ac:chgData name="Weifeng Xu" userId="e7aed605-a3dd-4d5a-a692-a87037af107b" providerId="ADAL" clId="{65D2CD8F-A833-4ED3-BFC9-CC46DE2FF59E}" dt="2022-04-11T19:56:16.039" v="924"/>
          <ac:grpSpMkLst>
            <pc:docMk/>
            <pc:sldMk cId="475534982" sldId="442"/>
            <ac:grpSpMk id="12" creationId="{49CA1F90-428E-4627-91D9-AF544A8BB92A}"/>
          </ac:grpSpMkLst>
        </pc:grpChg>
        <pc:picChg chg="add mod">
          <ac:chgData name="Weifeng Xu" userId="e7aed605-a3dd-4d5a-a692-a87037af107b" providerId="ADAL" clId="{65D2CD8F-A833-4ED3-BFC9-CC46DE2FF59E}" dt="2022-04-11T20:00:37.980" v="967"/>
          <ac:picMkLst>
            <pc:docMk/>
            <pc:sldMk cId="475534982" sldId="442"/>
            <ac:picMk id="17" creationId="{3D87CFAA-0F14-4DA7-98F5-FAD95F27C7CB}"/>
          </ac:picMkLst>
        </pc:picChg>
        <pc:picChg chg="add mod">
          <ac:chgData name="Weifeng Xu" userId="e7aed605-a3dd-4d5a-a692-a87037af107b" providerId="ADAL" clId="{65D2CD8F-A833-4ED3-BFC9-CC46DE2FF59E}" dt="2022-04-11T20:06:32.632" v="973" actId="1036"/>
          <ac:picMkLst>
            <pc:docMk/>
            <pc:sldMk cId="475534982" sldId="442"/>
            <ac:picMk id="18" creationId="{27108184-7EF0-4E74-9919-8094A6C1B8D0}"/>
          </ac:picMkLst>
        </pc:picChg>
        <pc:picChg chg="mod">
          <ac:chgData name="Weifeng Xu" userId="e7aed605-a3dd-4d5a-a692-a87037af107b" providerId="ADAL" clId="{65D2CD8F-A833-4ED3-BFC9-CC46DE2FF59E}" dt="2022-04-11T19:56:05.465" v="921" actId="1076"/>
          <ac:picMkLst>
            <pc:docMk/>
            <pc:sldMk cId="475534982" sldId="442"/>
            <ac:picMk id="1038" creationId="{2932E954-53BE-46F4-9C23-2F82D440BA07}"/>
          </ac:picMkLst>
        </pc:picChg>
        <pc:inkChg chg="add">
          <ac:chgData name="Weifeng Xu" userId="e7aed605-a3dd-4d5a-a692-a87037af107b" providerId="ADAL" clId="{65D2CD8F-A833-4ED3-BFC9-CC46DE2FF59E}" dt="2022-04-11T19:55:35.530" v="913" actId="9405"/>
          <ac:inkMkLst>
            <pc:docMk/>
            <pc:sldMk cId="475534982" sldId="442"/>
            <ac:inkMk id="8" creationId="{EB10BCD2-5EFD-4A24-8EC2-0AC68B478513}"/>
          </ac:inkMkLst>
        </pc:inkChg>
        <pc:inkChg chg="add del">
          <ac:chgData name="Weifeng Xu" userId="e7aed605-a3dd-4d5a-a692-a87037af107b" providerId="ADAL" clId="{65D2CD8F-A833-4ED3-BFC9-CC46DE2FF59E}" dt="2022-04-11T19:55:39.503" v="915" actId="9405"/>
          <ac:inkMkLst>
            <pc:docMk/>
            <pc:sldMk cId="475534982" sldId="442"/>
            <ac:inkMk id="9" creationId="{EAFF51FD-7D11-4ED5-9A76-9EEC11A789C4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0" creationId="{801DB7EA-3F35-4FD2-9962-82365F78E8E7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1" creationId="{EA485C0D-D658-48D9-8631-32A317EA8274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6.005" v="974"/>
        <pc:sldMkLst>
          <pc:docMk/>
          <pc:sldMk cId="2963169710" sldId="443"/>
        </pc:sldMkLst>
        <pc:spChg chg="del">
          <ac:chgData name="Weifeng Xu" userId="e7aed605-a3dd-4d5a-a692-a87037af107b" providerId="ADAL" clId="{65D2CD8F-A833-4ED3-BFC9-CC46DE2FF59E}" dt="2022-04-11T19:57:06.131" v="929" actId="478"/>
          <ac:spMkLst>
            <pc:docMk/>
            <pc:sldMk cId="2963169710" sldId="443"/>
            <ac:spMk id="2" creationId="{E208FB42-F0AE-43EC-8567-17BF9135773A}"/>
          </ac:spMkLst>
        </pc:spChg>
        <pc:spChg chg="add mod">
          <ac:chgData name="Weifeng Xu" userId="e7aed605-a3dd-4d5a-a692-a87037af107b" providerId="ADAL" clId="{65D2CD8F-A833-4ED3-BFC9-CC46DE2FF59E}" dt="2022-04-11T19:58:23.916" v="943" actId="207"/>
          <ac:spMkLst>
            <pc:docMk/>
            <pc:sldMk cId="2963169710" sldId="443"/>
            <ac:spMk id="17" creationId="{14CF4916-9C10-435B-B987-BF6378994C06}"/>
          </ac:spMkLst>
        </pc:spChg>
        <pc:grpChg chg="del">
          <ac:chgData name="Weifeng Xu" userId="e7aed605-a3dd-4d5a-a692-a87037af107b" providerId="ADAL" clId="{65D2CD8F-A833-4ED3-BFC9-CC46DE2FF59E}" dt="2022-04-11T19:58:27.915" v="944" actId="478"/>
          <ac:grpSpMkLst>
            <pc:docMk/>
            <pc:sldMk cId="2963169710" sldId="443"/>
            <ac:grpSpMk id="12" creationId="{49CA1F90-428E-4627-91D9-AF544A8BB92A}"/>
          </ac:grpSpMkLst>
        </pc:grpChg>
        <pc:grpChg chg="mod">
          <ac:chgData name="Weifeng Xu" userId="e7aed605-a3dd-4d5a-a692-a87037af107b" providerId="ADAL" clId="{65D2CD8F-A833-4ED3-BFC9-CC46DE2FF59E}" dt="2022-04-11T19:58:44.204" v="947"/>
          <ac:grpSpMkLst>
            <pc:docMk/>
            <pc:sldMk cId="2963169710" sldId="443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36.005" v="974"/>
          <ac:picMkLst>
            <pc:docMk/>
            <pc:sldMk cId="2963169710" sldId="443"/>
            <ac:picMk id="23" creationId="{72B799A5-BDE7-4EBD-A3FF-E3F18D3FA07C}"/>
          </ac:picMkLst>
        </pc:picChg>
        <pc:picChg chg="del">
          <ac:chgData name="Weifeng Xu" userId="e7aed605-a3dd-4d5a-a692-a87037af107b" providerId="ADAL" clId="{65D2CD8F-A833-4ED3-BFC9-CC46DE2FF59E}" dt="2022-04-11T19:57:03.491" v="928" actId="478"/>
          <ac:picMkLst>
            <pc:docMk/>
            <pc:sldMk cId="2963169710" sldId="443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8:13.572" v="942" actId="1076"/>
          <ac:picMkLst>
            <pc:docMk/>
            <pc:sldMk cId="2963169710" sldId="443"/>
            <ac:picMk id="2050" creationId="{713B1D9F-9A70-4BE9-BBDF-F8013581BCAF}"/>
          </ac:picMkLst>
        </pc:picChg>
        <pc:picChg chg="add del">
          <ac:chgData name="Weifeng Xu" userId="e7aed605-a3dd-4d5a-a692-a87037af107b" providerId="ADAL" clId="{65D2CD8F-A833-4ED3-BFC9-CC46DE2FF59E}" dt="2022-04-11T19:57:45.500" v="936"/>
          <ac:picMkLst>
            <pc:docMk/>
            <pc:sldMk cId="2963169710" sldId="443"/>
            <ac:picMk id="2052" creationId="{29C1BEDB-4861-4C41-8F47-5656873B8F1E}"/>
          </ac:picMkLst>
        </pc:picChg>
        <pc:inkChg chg="add">
          <ac:chgData name="Weifeng Xu" userId="e7aed605-a3dd-4d5a-a692-a87037af107b" providerId="ADAL" clId="{65D2CD8F-A833-4ED3-BFC9-CC46DE2FF59E}" dt="2022-04-11T19:56:59.195" v="926" actId="9405"/>
          <ac:inkMkLst>
            <pc:docMk/>
            <pc:sldMk cId="2963169710" sldId="443"/>
            <ac:inkMk id="4" creationId="{0CE6B28A-7E73-4F20-91C2-4246E9BB0F75}"/>
          </ac:inkMkLst>
        </pc:inkChg>
        <pc:inkChg chg="add">
          <ac:chgData name="Weifeng Xu" userId="e7aed605-a3dd-4d5a-a692-a87037af107b" providerId="ADAL" clId="{65D2CD8F-A833-4ED3-BFC9-CC46DE2FF59E}" dt="2022-04-11T19:56:59.608" v="927" actId="9405"/>
          <ac:inkMkLst>
            <pc:docMk/>
            <pc:sldMk cId="2963169710" sldId="443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7" creationId="{FC787B8D-82AC-407F-A67C-552AA2801D20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9" creationId="{56E1B602-B1CB-440A-85C9-7E1A821D2679}"/>
          </ac:inkMkLst>
        </pc:inkChg>
        <pc:inkChg chg="add del">
          <ac:chgData name="Weifeng Xu" userId="e7aed605-a3dd-4d5a-a692-a87037af107b" providerId="ADAL" clId="{65D2CD8F-A833-4ED3-BFC9-CC46DE2FF59E}" dt="2022-04-11T20:00:09.376" v="962" actId="9405"/>
          <ac:inkMkLst>
            <pc:docMk/>
            <pc:sldMk cId="2963169710" sldId="443"/>
            <ac:inkMk id="14" creationId="{3CBF01B4-2ECF-478A-8F10-FAA671E912BD}"/>
          </ac:inkMkLst>
        </pc:inkChg>
        <pc:inkChg chg="add del">
          <ac:chgData name="Weifeng Xu" userId="e7aed605-a3dd-4d5a-a692-a87037af107b" providerId="ADAL" clId="{65D2CD8F-A833-4ED3-BFC9-CC46DE2FF59E}" dt="2022-04-11T20:00:09.201" v="961" actId="9405"/>
          <ac:inkMkLst>
            <pc:docMk/>
            <pc:sldMk cId="2963169710" sldId="443"/>
            <ac:inkMk id="15" creationId="{72F57EDA-F80A-4C36-A4BE-BCA625D65DFF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40.861" v="975"/>
        <pc:sldMkLst>
          <pc:docMk/>
          <pc:sldMk cId="1417181392" sldId="444"/>
        </pc:sldMkLst>
        <pc:spChg chg="mod">
          <ac:chgData name="Weifeng Xu" userId="e7aed605-a3dd-4d5a-a692-a87037af107b" providerId="ADAL" clId="{65D2CD8F-A833-4ED3-BFC9-CC46DE2FF59E}" dt="2022-04-11T19:59:11.361" v="953" actId="20577"/>
          <ac:spMkLst>
            <pc:docMk/>
            <pc:sldMk cId="1417181392" sldId="444"/>
            <ac:spMk id="17" creationId="{14CF4916-9C10-435B-B987-BF6378994C06}"/>
          </ac:spMkLst>
        </pc:spChg>
        <pc:grpChg chg="mod">
          <ac:chgData name="Weifeng Xu" userId="e7aed605-a3dd-4d5a-a692-a87037af107b" providerId="ADAL" clId="{65D2CD8F-A833-4ED3-BFC9-CC46DE2FF59E}" dt="2022-04-11T19:59:28.254" v="956"/>
          <ac:grpSpMkLst>
            <pc:docMk/>
            <pc:sldMk cId="1417181392" sldId="444"/>
            <ac:grpSpMk id="12" creationId="{F0FB8A90-6D2E-4375-8AAF-B6811E656553}"/>
          </ac:grpSpMkLst>
        </pc:grpChg>
        <pc:grpChg chg="del">
          <ac:chgData name="Weifeng Xu" userId="e7aed605-a3dd-4d5a-a692-a87037af107b" providerId="ADAL" clId="{65D2CD8F-A833-4ED3-BFC9-CC46DE2FF59E}" dt="2022-04-11T19:59:00.355" v="950" actId="478"/>
          <ac:grpSpMkLst>
            <pc:docMk/>
            <pc:sldMk cId="1417181392" sldId="444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40.861" v="975"/>
          <ac:picMkLst>
            <pc:docMk/>
            <pc:sldMk cId="1417181392" sldId="444"/>
            <ac:picMk id="21" creationId="{762F0235-8F11-445B-A557-46977E3BE198}"/>
          </ac:picMkLst>
        </pc:picChg>
        <pc:picChg chg="mod">
          <ac:chgData name="Weifeng Xu" userId="e7aed605-a3dd-4d5a-a692-a87037af107b" providerId="ADAL" clId="{65D2CD8F-A833-4ED3-BFC9-CC46DE2FF59E}" dt="2022-04-11T19:59:06.930" v="951" actId="1076"/>
          <ac:picMkLst>
            <pc:docMk/>
            <pc:sldMk cId="1417181392" sldId="444"/>
            <ac:picMk id="2050" creationId="{713B1D9F-9A70-4BE9-BBDF-F8013581BCAF}"/>
          </ac:picMkLst>
        </pc:picChg>
        <pc:inkChg chg="add">
          <ac:chgData name="Weifeng Xu" userId="e7aed605-a3dd-4d5a-a692-a87037af107b" providerId="ADAL" clId="{65D2CD8F-A833-4ED3-BFC9-CC46DE2FF59E}" dt="2022-04-11T19:58:54.852" v="949" actId="9405"/>
          <ac:inkMkLst>
            <pc:docMk/>
            <pc:sldMk cId="1417181392" sldId="444"/>
            <ac:inkMk id="2" creationId="{0E7A6837-5E34-486E-924D-790CB4B9EA18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4" creationId="{0CE6B28A-7E73-4F20-91C2-4246E9BB0F75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0" creationId="{E37719D9-91D9-42AF-86B1-7DF62350B9BD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1" creationId="{4863C053-B2D8-4FBB-A2CB-9DF5A6282863}"/>
          </ac:inkMkLst>
        </pc:inkChg>
        <pc:inkChg chg="add">
          <ac:chgData name="Weifeng Xu" userId="e7aed605-a3dd-4d5a-a692-a87037af107b" providerId="ADAL" clId="{65D2CD8F-A833-4ED3-BFC9-CC46DE2FF59E}" dt="2022-04-11T19:59:33.524" v="957" actId="9405"/>
          <ac:inkMkLst>
            <pc:docMk/>
            <pc:sldMk cId="1417181392" sldId="444"/>
            <ac:inkMk id="14" creationId="{742E365C-14B1-4C98-A0C9-D9E13069C9EC}"/>
          </ac:inkMkLst>
        </pc:inkChg>
        <pc:inkChg chg="add">
          <ac:chgData name="Weifeng Xu" userId="e7aed605-a3dd-4d5a-a692-a87037af107b" providerId="ADAL" clId="{65D2CD8F-A833-4ED3-BFC9-CC46DE2FF59E}" dt="2022-04-11T19:59:36.236" v="958" actId="9405"/>
          <ac:inkMkLst>
            <pc:docMk/>
            <pc:sldMk cId="1417181392" sldId="444"/>
            <ac:inkMk id="15" creationId="{EA615365-4819-4113-8716-7F390F3A8ACD}"/>
          </ac:inkMkLst>
        </pc:inkChg>
      </pc:sldChg>
      <pc:sldChg chg="addSp delSp modSp add mod">
        <pc:chgData name="Weifeng Xu" userId="e7aed605-a3dd-4d5a-a692-a87037af107b" providerId="ADAL" clId="{65D2CD8F-A833-4ED3-BFC9-CC46DE2FF59E}" dt="2022-11-07T15:05:45.871" v="2370" actId="478"/>
        <pc:sldMkLst>
          <pc:docMk/>
          <pc:sldMk cId="3837808617" sldId="445"/>
        </pc:sldMkLst>
        <pc:spChg chg="add mod">
          <ac:chgData name="Weifeng Xu" userId="e7aed605-a3dd-4d5a-a692-a87037af107b" providerId="ADAL" clId="{65D2CD8F-A833-4ED3-BFC9-CC46DE2FF59E}" dt="2022-04-13T12:33:29.120" v="1092" actId="1076"/>
          <ac:spMkLst>
            <pc:docMk/>
            <pc:sldMk cId="3837808617" sldId="445"/>
            <ac:spMk id="8" creationId="{0A00C40F-CADE-4FBC-9B17-345242068B9D}"/>
          </ac:spMkLst>
        </pc:spChg>
        <pc:spChg chg="add mod">
          <ac:chgData name="Weifeng Xu" userId="e7aed605-a3dd-4d5a-a692-a87037af107b" providerId="ADAL" clId="{65D2CD8F-A833-4ED3-BFC9-CC46DE2FF59E}" dt="2022-04-13T12:28:54.812" v="1078" actId="1076"/>
          <ac:spMkLst>
            <pc:docMk/>
            <pc:sldMk cId="3837808617" sldId="445"/>
            <ac:spMk id="16" creationId="{5C102927-AD90-4657-A3AB-EDFF325694CC}"/>
          </ac:spMkLst>
        </pc:spChg>
        <pc:picChg chg="del">
          <ac:chgData name="Weifeng Xu" userId="e7aed605-a3dd-4d5a-a692-a87037af107b" providerId="ADAL" clId="{65D2CD8F-A833-4ED3-BFC9-CC46DE2FF59E}" dt="2022-11-07T15:05:45.871" v="2370" actId="478"/>
          <ac:picMkLst>
            <pc:docMk/>
            <pc:sldMk cId="3837808617" sldId="445"/>
            <ac:picMk id="13" creationId="{06378E14-72FD-4A08-9019-6BFE5BC43A37}"/>
          </ac:picMkLst>
        </pc:picChg>
      </pc:sldChg>
      <pc:sldChg chg="addSp modSp add mod">
        <pc:chgData name="Weifeng Xu" userId="e7aed605-a3dd-4d5a-a692-a87037af107b" providerId="ADAL" clId="{65D2CD8F-A833-4ED3-BFC9-CC46DE2FF59E}" dt="2022-04-13T12:41:12.074" v="1132" actId="207"/>
        <pc:sldMkLst>
          <pc:docMk/>
          <pc:sldMk cId="3499728188" sldId="446"/>
        </pc:sldMkLst>
        <pc:spChg chg="add mod">
          <ac:chgData name="Weifeng Xu" userId="e7aed605-a3dd-4d5a-a692-a87037af107b" providerId="ADAL" clId="{65D2CD8F-A833-4ED3-BFC9-CC46DE2FF59E}" dt="2022-04-13T12:40:38.657" v="1121" actId="20577"/>
          <ac:spMkLst>
            <pc:docMk/>
            <pc:sldMk cId="3499728188" sldId="446"/>
            <ac:spMk id="16" creationId="{D82B26F7-7920-430C-A082-E348F7816AD5}"/>
          </ac:spMkLst>
        </pc:spChg>
        <pc:spChg chg="add mod">
          <ac:chgData name="Weifeng Xu" userId="e7aed605-a3dd-4d5a-a692-a87037af107b" providerId="ADAL" clId="{65D2CD8F-A833-4ED3-BFC9-CC46DE2FF59E}" dt="2022-04-13T12:41:12.074" v="1132" actId="207"/>
          <ac:spMkLst>
            <pc:docMk/>
            <pc:sldMk cId="3499728188" sldId="446"/>
            <ac:spMk id="19" creationId="{22EE846E-E057-41AE-B795-027FA99FF8DF}"/>
          </ac:spMkLst>
        </pc:spChg>
      </pc:sldChg>
      <pc:sldChg chg="addSp modSp add mod">
        <pc:chgData name="Weifeng Xu" userId="e7aed605-a3dd-4d5a-a692-a87037af107b" providerId="ADAL" clId="{65D2CD8F-A833-4ED3-BFC9-CC46DE2FF59E}" dt="2022-04-13T12:32:49.753" v="1086" actId="1076"/>
        <pc:sldMkLst>
          <pc:docMk/>
          <pc:sldMk cId="864640412" sldId="447"/>
        </pc:sldMkLst>
        <pc:spChg chg="add mod">
          <ac:chgData name="Weifeng Xu" userId="e7aed605-a3dd-4d5a-a692-a87037af107b" providerId="ADAL" clId="{65D2CD8F-A833-4ED3-BFC9-CC46DE2FF59E}" dt="2022-04-13T12:32:49.753" v="1086" actId="1076"/>
          <ac:spMkLst>
            <pc:docMk/>
            <pc:sldMk cId="864640412" sldId="447"/>
            <ac:spMk id="16" creationId="{E78D4824-5C87-4766-AAFD-C50D6A53858B}"/>
          </ac:spMkLst>
        </pc:spChg>
      </pc:sldChg>
      <pc:sldChg chg="addSp modSp add mod">
        <pc:chgData name="Weifeng Xu" userId="e7aed605-a3dd-4d5a-a692-a87037af107b" providerId="ADAL" clId="{65D2CD8F-A833-4ED3-BFC9-CC46DE2FF59E}" dt="2022-04-13T12:33:09.905" v="1090" actId="1076"/>
        <pc:sldMkLst>
          <pc:docMk/>
          <pc:sldMk cId="3397288009" sldId="448"/>
        </pc:sldMkLst>
        <pc:spChg chg="add mod">
          <ac:chgData name="Weifeng Xu" userId="e7aed605-a3dd-4d5a-a692-a87037af107b" providerId="ADAL" clId="{65D2CD8F-A833-4ED3-BFC9-CC46DE2FF59E}" dt="2022-04-13T12:33:09.905" v="1090" actId="1076"/>
          <ac:spMkLst>
            <pc:docMk/>
            <pc:sldMk cId="3397288009" sldId="448"/>
            <ac:spMk id="20" creationId="{94DE5337-609B-46BA-A39D-89D201F68A25}"/>
          </ac:spMkLst>
        </pc:spChg>
      </pc:sldChg>
      <pc:sldChg chg="addSp delSp modSp new mod modClrScheme chgLayout">
        <pc:chgData name="Weifeng Xu" userId="e7aed605-a3dd-4d5a-a692-a87037af107b" providerId="ADAL" clId="{65D2CD8F-A833-4ED3-BFC9-CC46DE2FF59E}" dt="2022-04-18T12:58:47.145" v="1283" actId="20577"/>
        <pc:sldMkLst>
          <pc:docMk/>
          <pc:sldMk cId="917475808" sldId="449"/>
        </pc:sldMkLst>
        <pc:spChg chg="add mod">
          <ac:chgData name="Weifeng Xu" userId="e7aed605-a3dd-4d5a-a692-a87037af107b" providerId="ADAL" clId="{65D2CD8F-A833-4ED3-BFC9-CC46DE2FF59E}" dt="2022-04-18T12:58:47.145" v="1283" actId="20577"/>
          <ac:spMkLst>
            <pc:docMk/>
            <pc:sldMk cId="917475808" sldId="449"/>
            <ac:spMk id="2" creationId="{C415A3E2-6110-4884-B69D-6ED7F7C0C848}"/>
          </ac:spMkLst>
        </pc:spChg>
        <pc:picChg chg="add del mod">
          <ac:chgData name="Weifeng Xu" userId="e7aed605-a3dd-4d5a-a692-a87037af107b" providerId="ADAL" clId="{65D2CD8F-A833-4ED3-BFC9-CC46DE2FF59E}" dt="2022-04-18T12:49:39.155" v="1160" actId="478"/>
          <ac:picMkLst>
            <pc:docMk/>
            <pc:sldMk cId="917475808" sldId="449"/>
            <ac:picMk id="3" creationId="{F3C7D49E-6767-43C2-8738-59C88C015F4D}"/>
          </ac:picMkLst>
        </pc:picChg>
        <pc:picChg chg="add mod modCrop">
          <ac:chgData name="Weifeng Xu" userId="e7aed605-a3dd-4d5a-a692-a87037af107b" providerId="ADAL" clId="{65D2CD8F-A833-4ED3-BFC9-CC46DE2FF59E}" dt="2022-04-18T12:49:54.628" v="1166" actId="1076"/>
          <ac:picMkLst>
            <pc:docMk/>
            <pc:sldMk cId="917475808" sldId="449"/>
            <ac:picMk id="5" creationId="{97CACBBE-24FB-4F2C-A9A9-61B8F38B98DF}"/>
          </ac:picMkLst>
        </pc:picChg>
        <pc:picChg chg="add mod">
          <ac:chgData name="Weifeng Xu" userId="e7aed605-a3dd-4d5a-a692-a87037af107b" providerId="ADAL" clId="{65D2CD8F-A833-4ED3-BFC9-CC46DE2FF59E}" dt="2022-04-18T12:50:46.478" v="1176" actId="14100"/>
          <ac:picMkLst>
            <pc:docMk/>
            <pc:sldMk cId="917475808" sldId="449"/>
            <ac:picMk id="1026" creationId="{16F4875B-7F0A-4947-8EB7-21046277DB88}"/>
          </ac:picMkLst>
        </pc:picChg>
      </pc:sldChg>
      <pc:sldChg chg="addSp delSp modSp new mod modClrScheme chgLayout modNotesTx">
        <pc:chgData name="Weifeng Xu" userId="e7aed605-a3dd-4d5a-a692-a87037af107b" providerId="ADAL" clId="{65D2CD8F-A833-4ED3-BFC9-CC46DE2FF59E}" dt="2022-04-19T14:03:18.077" v="1762"/>
        <pc:sldMkLst>
          <pc:docMk/>
          <pc:sldMk cId="288670964" sldId="450"/>
        </pc:sldMkLst>
        <pc:spChg chg="del">
          <ac:chgData name="Weifeng Xu" userId="e7aed605-a3dd-4d5a-a692-a87037af107b" providerId="ADAL" clId="{65D2CD8F-A833-4ED3-BFC9-CC46DE2FF59E}" dt="2022-04-18T12:52:42.920" v="1178" actId="700"/>
          <ac:spMkLst>
            <pc:docMk/>
            <pc:sldMk cId="288670964" sldId="450"/>
            <ac:spMk id="2" creationId="{9DA5BD1D-7E9F-4371-9F9A-C1444E817B05}"/>
          </ac:spMkLst>
        </pc:spChg>
        <pc:spChg chg="add del mod">
          <ac:chgData name="Weifeng Xu" userId="e7aed605-a3dd-4d5a-a692-a87037af107b" providerId="ADAL" clId="{65D2CD8F-A833-4ED3-BFC9-CC46DE2FF59E}" dt="2022-04-18T12:57:28.082" v="1197"/>
          <ac:spMkLst>
            <pc:docMk/>
            <pc:sldMk cId="288670964" sldId="450"/>
            <ac:spMk id="10" creationId="{B8870E6F-F946-47F0-9E4F-1C8C0070E9C9}"/>
          </ac:spMkLst>
        </pc:spChg>
        <pc:spChg chg="add mod">
          <ac:chgData name="Weifeng Xu" userId="e7aed605-a3dd-4d5a-a692-a87037af107b" providerId="ADAL" clId="{65D2CD8F-A833-4ED3-BFC9-CC46DE2FF59E}" dt="2022-04-18T12:58:39.110" v="1279" actId="14100"/>
          <ac:spMkLst>
            <pc:docMk/>
            <pc:sldMk cId="288670964" sldId="450"/>
            <ac:spMk id="13" creationId="{DBB7911D-9B05-4121-B73F-7C82372AA505}"/>
          </ac:spMkLst>
        </pc:spChg>
        <pc:spChg chg="add mod">
          <ac:chgData name="Weifeng Xu" userId="e7aed605-a3dd-4d5a-a692-a87037af107b" providerId="ADAL" clId="{65D2CD8F-A833-4ED3-BFC9-CC46DE2FF59E}" dt="2022-04-18T12:58:07.176" v="1247" actId="14100"/>
          <ac:spMkLst>
            <pc:docMk/>
            <pc:sldMk cId="288670964" sldId="450"/>
            <ac:spMk id="14" creationId="{853070E3-8D3C-486B-87CC-E62E1C0192BF}"/>
          </ac:spMkLst>
        </pc:spChg>
        <pc:spChg chg="add mod">
          <ac:chgData name="Weifeng Xu" userId="e7aed605-a3dd-4d5a-a692-a87037af107b" providerId="ADAL" clId="{65D2CD8F-A833-4ED3-BFC9-CC46DE2FF59E}" dt="2022-04-18T12:58:33.176" v="1278" actId="20577"/>
          <ac:spMkLst>
            <pc:docMk/>
            <pc:sldMk cId="288670964" sldId="450"/>
            <ac:spMk id="15" creationId="{C74833AE-8832-401A-A5DD-96E27DC61EBE}"/>
          </ac:spMkLst>
        </pc:sp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4" creationId="{50749EE2-C4A2-4CE4-B07F-D2619218E085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5" creationId="{BEBEAA67-976F-4BC2-B20E-A7B9D9A508BF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7" creationId="{9A259993-BBE8-4BB5-B06C-E389801520A4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9" creationId="{201E62BC-8AA2-4A81-AA5D-5AFD1002D48B}"/>
          </ac:picMkLst>
        </pc:picChg>
        <pc:picChg chg="add del">
          <ac:chgData name="Weifeng Xu" userId="e7aed605-a3dd-4d5a-a692-a87037af107b" providerId="ADAL" clId="{65D2CD8F-A833-4ED3-BFC9-CC46DE2FF59E}" dt="2022-04-18T12:57:27.716" v="1195" actId="22"/>
          <ac:picMkLst>
            <pc:docMk/>
            <pc:sldMk cId="288670964" sldId="450"/>
            <ac:picMk id="12" creationId="{D79AB24D-939E-4885-876B-D5B935A8DC82}"/>
          </ac:picMkLst>
        </pc:picChg>
      </pc:sldChg>
      <pc:sldChg chg="addSp modSp new mod modClrScheme chgLayout">
        <pc:chgData name="Weifeng Xu" userId="e7aed605-a3dd-4d5a-a692-a87037af107b" providerId="ADAL" clId="{65D2CD8F-A833-4ED3-BFC9-CC46DE2FF59E}" dt="2022-04-18T13:00:29.606" v="1334" actId="20577"/>
        <pc:sldMkLst>
          <pc:docMk/>
          <pc:sldMk cId="1571571876" sldId="451"/>
        </pc:sldMkLst>
        <pc:spChg chg="add mod">
          <ac:chgData name="Weifeng Xu" userId="e7aed605-a3dd-4d5a-a692-a87037af107b" providerId="ADAL" clId="{65D2CD8F-A833-4ED3-BFC9-CC46DE2FF59E}" dt="2022-04-18T13:00:29.606" v="1334" actId="20577"/>
          <ac:spMkLst>
            <pc:docMk/>
            <pc:sldMk cId="1571571876" sldId="451"/>
            <ac:spMk id="2" creationId="{72A5B305-FCCB-40AB-9C44-04F63761EE7A}"/>
          </ac:spMkLst>
        </pc:spChg>
        <pc:spChg chg="add mod">
          <ac:chgData name="Weifeng Xu" userId="e7aed605-a3dd-4d5a-a692-a87037af107b" providerId="ADAL" clId="{65D2CD8F-A833-4ED3-BFC9-CC46DE2FF59E}" dt="2022-04-18T12:59:18.209" v="1285" actId="700"/>
          <ac:spMkLst>
            <pc:docMk/>
            <pc:sldMk cId="1571571876" sldId="451"/>
            <ac:spMk id="3" creationId="{58DE7EC5-5FAE-4860-866A-F51E063B13FA}"/>
          </ac:spMkLst>
        </pc:spChg>
      </pc:sldChg>
      <pc:sldChg chg="addSp modSp new mod ord">
        <pc:chgData name="Weifeng Xu" userId="e7aed605-a3dd-4d5a-a692-a87037af107b" providerId="ADAL" clId="{65D2CD8F-A833-4ED3-BFC9-CC46DE2FF59E}" dt="2022-04-18T13:12:17.149" v="1394" actId="1076"/>
        <pc:sldMkLst>
          <pc:docMk/>
          <pc:sldMk cId="2589812616" sldId="452"/>
        </pc:sldMkLst>
        <pc:picChg chg="add mod">
          <ac:chgData name="Weifeng Xu" userId="e7aed605-a3dd-4d5a-a692-a87037af107b" providerId="ADAL" clId="{65D2CD8F-A833-4ED3-BFC9-CC46DE2FF59E}" dt="2022-04-18T13:12:17.149" v="1394" actId="1076"/>
          <ac:picMkLst>
            <pc:docMk/>
            <pc:sldMk cId="2589812616" sldId="452"/>
            <ac:picMk id="3" creationId="{6BB4CCB3-3A94-416A-8D29-B309CCED0DD5}"/>
          </ac:picMkLst>
        </pc:picChg>
      </pc:sldChg>
      <pc:sldChg chg="addSp modSp new mod">
        <pc:chgData name="Weifeng Xu" userId="e7aed605-a3dd-4d5a-a692-a87037af107b" providerId="ADAL" clId="{65D2CD8F-A833-4ED3-BFC9-CC46DE2FF59E}" dt="2022-11-07T14:31:30.988" v="1953" actId="20577"/>
        <pc:sldMkLst>
          <pc:docMk/>
          <pc:sldMk cId="1378242331" sldId="453"/>
        </pc:sldMkLst>
        <pc:spChg chg="add mod">
          <ac:chgData name="Weifeng Xu" userId="e7aed605-a3dd-4d5a-a692-a87037af107b" providerId="ADAL" clId="{65D2CD8F-A833-4ED3-BFC9-CC46DE2FF59E}" dt="2022-11-07T14:31:30.988" v="1953" actId="20577"/>
          <ac:spMkLst>
            <pc:docMk/>
            <pc:sldMk cId="1378242331" sldId="453"/>
            <ac:spMk id="5" creationId="{268D09F5-C75F-47CF-A66E-FDCEEAA412FD}"/>
          </ac:spMkLst>
        </pc:spChg>
        <pc:spChg chg="add mod">
          <ac:chgData name="Weifeng Xu" userId="e7aed605-a3dd-4d5a-a692-a87037af107b" providerId="ADAL" clId="{65D2CD8F-A833-4ED3-BFC9-CC46DE2FF59E}" dt="2022-04-18T19:06:09.524" v="1629" actId="207"/>
          <ac:spMkLst>
            <pc:docMk/>
            <pc:sldMk cId="1378242331" sldId="453"/>
            <ac:spMk id="6" creationId="{B5F519BA-1073-4759-8E36-FBA8CBF302C0}"/>
          </ac:spMkLst>
        </pc:spChg>
        <pc:picChg chg="add mod">
          <ac:chgData name="Weifeng Xu" userId="e7aed605-a3dd-4d5a-a692-a87037af107b" providerId="ADAL" clId="{65D2CD8F-A833-4ED3-BFC9-CC46DE2FF59E}" dt="2022-04-18T19:00:05.120" v="1504" actId="1076"/>
          <ac:picMkLst>
            <pc:docMk/>
            <pc:sldMk cId="1378242331" sldId="453"/>
            <ac:picMk id="3" creationId="{61D9743B-74C6-4F3B-9B4D-C22F16890952}"/>
          </ac:picMkLst>
        </pc:picChg>
        <pc:picChg chg="add mod">
          <ac:chgData name="Weifeng Xu" userId="e7aed605-a3dd-4d5a-a692-a87037af107b" providerId="ADAL" clId="{65D2CD8F-A833-4ED3-BFC9-CC46DE2FF59E}" dt="2022-04-18T18:59:39.446" v="1500" actId="1076"/>
          <ac:picMkLst>
            <pc:docMk/>
            <pc:sldMk cId="1378242331" sldId="453"/>
            <ac:picMk id="1026" creationId="{ECC32169-CDB8-4275-9506-3571030869C1}"/>
          </ac:picMkLst>
        </pc:picChg>
      </pc:sldChg>
      <pc:sldChg chg="addSp delSp modSp new mod modClrScheme chgLayout">
        <pc:chgData name="Weifeng Xu" userId="e7aed605-a3dd-4d5a-a692-a87037af107b" providerId="ADAL" clId="{65D2CD8F-A833-4ED3-BFC9-CC46DE2FF59E}" dt="2022-11-06T16:25:42.086" v="1894"/>
        <pc:sldMkLst>
          <pc:docMk/>
          <pc:sldMk cId="3968214776" sldId="454"/>
        </pc:sldMkLst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2" creationId="{6E1E68D1-9A48-49E1-BB54-AEA054670E2D}"/>
          </ac:spMkLst>
        </pc:spChg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3" creationId="{65A49E30-DC9C-4ED7-BACD-CDAFB8C6BB8E}"/>
          </ac:spMkLst>
        </pc:spChg>
        <pc:grpChg chg="mod">
          <ac:chgData name="Weifeng Xu" userId="e7aed605-a3dd-4d5a-a692-a87037af107b" providerId="ADAL" clId="{65D2CD8F-A833-4ED3-BFC9-CC46DE2FF59E}" dt="2022-11-06T16:25:23.209" v="1884"/>
          <ac:grpSpMkLst>
            <pc:docMk/>
            <pc:sldMk cId="3968214776" sldId="454"/>
            <ac:grpSpMk id="6" creationId="{766DCE51-D6E2-BC33-736E-24D0C127B14F}"/>
          </ac:grpSpMkLst>
        </pc:grpChg>
        <pc:grpChg chg="del mod">
          <ac:chgData name="Weifeng Xu" userId="e7aed605-a3dd-4d5a-a692-a87037af107b" providerId="ADAL" clId="{65D2CD8F-A833-4ED3-BFC9-CC46DE2FF59E}" dt="2022-11-06T16:25:36.694" v="1892"/>
          <ac:grpSpMkLst>
            <pc:docMk/>
            <pc:sldMk cId="3968214776" sldId="454"/>
            <ac:grpSpMk id="10" creationId="{CF7E9E73-DA2D-BE37-5C8C-CC0F05B13FD4}"/>
          </ac:grpSpMkLst>
        </pc:grpChg>
        <pc:grpChg chg="del 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4" creationId="{E3968BF5-08F0-CB73-C0BA-5CE86A614B44}"/>
          </ac:grpSpMkLst>
        </pc:grpChg>
        <pc:grpChg chg="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6" creationId="{0FF9FC3D-EBB3-F2D9-D3D7-8D610F4D87BA}"/>
          </ac:grpSpMkLst>
        </pc:grpChg>
        <pc:picChg chg="add mod">
          <ac:chgData name="Weifeng Xu" userId="e7aed605-a3dd-4d5a-a692-a87037af107b" providerId="ADAL" clId="{65D2CD8F-A833-4ED3-BFC9-CC46DE2FF59E}" dt="2022-04-18T20:13:59.161" v="1742" actId="1076"/>
          <ac:picMkLst>
            <pc:docMk/>
            <pc:sldMk cId="3968214776" sldId="454"/>
            <ac:picMk id="4" creationId="{007228A3-852B-43F9-8C55-DB26F49291F8}"/>
          </ac:picMkLst>
        </pc:pic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2" creationId="{B4C6F9AC-AB35-A4A5-02C2-E51E9FBFDBBD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3" creationId="{CB8F246E-BF0D-16F7-21F8-C95374BE065B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5" creationId="{7CCC23C3-E67D-AF7B-A4B4-4AD7A9FD9DD3}"/>
          </ac:inkMkLst>
        </pc:inkChg>
        <pc:inkChg chg="add">
          <ac:chgData name="Weifeng Xu" userId="e7aed605-a3dd-4d5a-a692-a87037af107b" providerId="ADAL" clId="{65D2CD8F-A833-4ED3-BFC9-CC46DE2FF59E}" dt="2022-11-06T16:25:25.874" v="1885" actId="9405"/>
          <ac:inkMkLst>
            <pc:docMk/>
            <pc:sldMk cId="3968214776" sldId="454"/>
            <ac:inkMk id="7" creationId="{90994F78-B87C-6708-D7F9-B8188FEA18B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8" creationId="{039E0C74-77AE-CBDA-30F3-5A33981F36B0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9" creationId="{98B66CE0-D885-5DC1-74E3-BDB9F7E040D6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1" creationId="{B54BA939-E450-AA20-3074-4AAA6C864873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2" creationId="{C29B827A-CC1B-4B8D-746C-78FBAFDCFA3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3" creationId="{77C94B5B-CB54-B456-8120-85ED2EF2E90F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5" creationId="{5B17F0DB-5098-081A-5BC5-4065F2768636}"/>
          </ac:inkMkLst>
        </pc:inkChg>
      </pc:sldChg>
      <pc:sldChg chg="addSp delSp modSp new mod setBg modClrScheme chgLayout">
        <pc:chgData name="Weifeng Xu" userId="e7aed605-a3dd-4d5a-a692-a87037af107b" providerId="ADAL" clId="{65D2CD8F-A833-4ED3-BFC9-CC46DE2FF59E}" dt="2022-11-21T13:16:04.163" v="2630"/>
        <pc:sldMkLst>
          <pc:docMk/>
          <pc:sldMk cId="4156675221" sldId="455"/>
        </pc:sldMkLst>
        <pc:spChg chg="del mod ord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2" creationId="{BD739408-6A22-381F-035D-B41D23ECED63}"/>
          </ac:spMkLst>
        </pc:spChg>
        <pc:spChg chg="del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3" creationId="{C315C6E8-FF66-9A10-D586-45FCF3357D1A}"/>
          </ac:spMkLst>
        </pc:spChg>
        <pc:spChg chg="add mod or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4" creationId="{8E46F59B-EAE2-AF7F-7DE0-0EC129BE1194}"/>
          </ac:spMkLst>
        </pc:spChg>
        <pc:spChg chg="add mod ord">
          <ac:chgData name="Weifeng Xu" userId="e7aed605-a3dd-4d5a-a692-a87037af107b" providerId="ADAL" clId="{65D2CD8F-A833-4ED3-BFC9-CC46DE2FF59E}" dt="2022-11-21T13:15:37.297" v="2619" actId="113"/>
          <ac:spMkLst>
            <pc:docMk/>
            <pc:sldMk cId="4156675221" sldId="455"/>
            <ac:spMk id="5" creationId="{44AEC140-6BF7-5F19-83A8-DB9DDE817FFC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1" creationId="{2C61293E-6EBE-43EF-A52C-9BEBFD7679D4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3" creationId="{21540236-BFD5-4A9D-8840-4703E7F76825}"/>
          </ac:spMkLst>
        </pc:spChg>
        <pc:grpChg chg="del 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4" creationId="{9D552C8F-E5F3-4492-1882-E2BCDAA97CAF}"/>
          </ac:grpSpMkLst>
        </pc:grpChg>
        <pc:grpChg chg="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6" creationId="{D31EFD69-2AB2-F6A5-00B6-41CC1DA726AD}"/>
          </ac:grpSpMkLst>
        </pc:grpChg>
        <pc:graphicFrameChg chg="add mod modGraphic">
          <ac:chgData name="Weifeng Xu" userId="e7aed605-a3dd-4d5a-a692-a87037af107b" providerId="ADAL" clId="{65D2CD8F-A833-4ED3-BFC9-CC46DE2FF59E}" dt="2022-11-21T13:14:51.515" v="2610" actId="1076"/>
          <ac:graphicFrameMkLst>
            <pc:docMk/>
            <pc:sldMk cId="4156675221" sldId="455"/>
            <ac:graphicFrameMk id="2" creationId="{4EB1C6B3-8EFA-B1B7-0D0C-B454618B603C}"/>
          </ac:graphicFrameMkLst>
        </pc:graphicFrameChg>
        <pc:graphicFrameChg chg="add mod modGraphic">
          <ac:chgData name="Weifeng Xu" userId="e7aed605-a3dd-4d5a-a692-a87037af107b" providerId="ADAL" clId="{65D2CD8F-A833-4ED3-BFC9-CC46DE2FF59E}" dt="2022-11-21T13:15:16.020" v="2617" actId="20577"/>
          <ac:graphicFrameMkLst>
            <pc:docMk/>
            <pc:sldMk cId="4156675221" sldId="455"/>
            <ac:graphicFrameMk id="3" creationId="{E22C8378-76D3-09B8-76C8-AFB913218B52}"/>
          </ac:graphicFrameMkLst>
        </pc:graphicFrameChg>
        <pc:picChg chg="add">
          <ac:chgData name="Weifeng Xu" userId="e7aed605-a3dd-4d5a-a692-a87037af107b" providerId="ADAL" clId="{65D2CD8F-A833-4ED3-BFC9-CC46DE2FF59E}" dt="2022-11-07T14:49:18.383" v="2222" actId="26606"/>
          <ac:picMkLst>
            <pc:docMk/>
            <pc:sldMk cId="4156675221" sldId="455"/>
            <ac:picMk id="7" creationId="{E6539BA2-3F60-3F9C-089C-8125500DA848}"/>
          </ac:picMkLst>
        </pc:picChg>
        <pc:inkChg chg="add del">
          <ac:chgData name="Weifeng Xu" userId="e7aed605-a3dd-4d5a-a692-a87037af107b" providerId="ADAL" clId="{65D2CD8F-A833-4ED3-BFC9-CC46DE2FF59E}" dt="2022-11-21T13:15:48.559" v="2621" actId="9405"/>
          <ac:inkMkLst>
            <pc:docMk/>
            <pc:sldMk cId="4156675221" sldId="455"/>
            <ac:inkMk id="6" creationId="{57008DE9-1A6B-6EC8-1430-2999704E29D0}"/>
          </ac:inkMkLst>
        </pc:inkChg>
        <pc:inkChg chg="add del">
          <ac:chgData name="Weifeng Xu" userId="e7aed605-a3dd-4d5a-a692-a87037af107b" providerId="ADAL" clId="{65D2CD8F-A833-4ED3-BFC9-CC46DE2FF59E}" dt="2022-11-21T13:15:56.835" v="2625" actId="9405"/>
          <ac:inkMkLst>
            <pc:docMk/>
            <pc:sldMk cId="4156675221" sldId="455"/>
            <ac:inkMk id="8" creationId="{F926621D-2097-0B4D-1242-6B20570E1471}"/>
          </ac:inkMkLst>
        </pc:inkChg>
        <pc:inkChg chg="add del">
          <ac:chgData name="Weifeng Xu" userId="e7aed605-a3dd-4d5a-a692-a87037af107b" providerId="ADAL" clId="{65D2CD8F-A833-4ED3-BFC9-CC46DE2FF59E}" dt="2022-11-21T13:15:56.196" v="2624" actId="9405"/>
          <ac:inkMkLst>
            <pc:docMk/>
            <pc:sldMk cId="4156675221" sldId="455"/>
            <ac:inkMk id="9" creationId="{BF4F329D-7038-7BBD-DB44-5387F9D501EA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0" creationId="{9277AB62-F9C1-2AC0-FBAD-5F996795E64F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2" creationId="{A20B8D2B-6314-5E16-03FA-55269960076C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5" creationId="{BAA63DE5-1A6C-E263-FBDD-9FD5046A84B0}"/>
          </ac:inkMkLst>
        </pc:inkChg>
      </pc:sldChg>
      <pc:sldChg chg="addSp modSp new mod modClrScheme chgLayout">
        <pc:chgData name="Weifeng Xu" userId="e7aed605-a3dd-4d5a-a692-a87037af107b" providerId="ADAL" clId="{65D2CD8F-A833-4ED3-BFC9-CC46DE2FF59E}" dt="2022-11-21T22:13:37.994" v="3108" actId="20577"/>
        <pc:sldMkLst>
          <pc:docMk/>
          <pc:sldMk cId="1965680741" sldId="456"/>
        </pc:sldMkLst>
        <pc:spChg chg="add mod">
          <ac:chgData name="Weifeng Xu" userId="e7aed605-a3dd-4d5a-a692-a87037af107b" providerId="ADAL" clId="{65D2CD8F-A833-4ED3-BFC9-CC46DE2FF59E}" dt="2022-11-21T22:08:26.120" v="2794" actId="20577"/>
          <ac:spMkLst>
            <pc:docMk/>
            <pc:sldMk cId="1965680741" sldId="456"/>
            <ac:spMk id="2" creationId="{29F38AEB-A50A-D5FD-AC14-0606E0AA4ACC}"/>
          </ac:spMkLst>
        </pc:spChg>
        <pc:spChg chg="add mod">
          <ac:chgData name="Weifeng Xu" userId="e7aed605-a3dd-4d5a-a692-a87037af107b" providerId="ADAL" clId="{65D2CD8F-A833-4ED3-BFC9-CC46DE2FF59E}" dt="2022-11-21T22:13:37.994" v="3108" actId="20577"/>
          <ac:spMkLst>
            <pc:docMk/>
            <pc:sldMk cId="1965680741" sldId="456"/>
            <ac:spMk id="3" creationId="{8E8B0EA1-85DB-99B8-2919-9410B2097B7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4:32:16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683 2 24575,'-51'-1'0,"2"0"0,1 2 0,-81 12 0,-6 10 0,73-17 0,-6 2 0,64-7 0,-1 0 0,1 1 0,-1-1 0,1 1 0,0 0 0,0 0 0,0 0 0,0 1 0,0 0 0,0-1 0,1 1 0,-4 4 0,3-1 0,0 1 0,1-1 0,0 0 0,0 1 0,0 0 0,1 0 0,0 0 0,0 0 0,0 8 0,-8 25 0,-2-4 0,2 0 0,-6 41 0,12-35 0,1 0 0,2 0 0,6 60 0,-4-96 0,0 1 0,0-1 0,1 0 0,0 0 0,0 0 0,0 0 0,1 0 0,0-1 0,0 1 0,5 6 0,3 2 0,1 0 0,16 14 0,-14-15 0,-1 1 0,13 17 0,-8-1 0,-16-25 0,1 0 0,0 0 0,0 0 0,0 0 0,1-1 0,0 1 0,0-1 0,0 0 0,0 0 0,10 6 0,102 61 0,-103-63 0,2-2 0,-1 1 0,1-2 0,0 0 0,21 4 0,-14-3 0,36 14 0,-39-13 0,1 0 0,0-1 0,0-1 0,0 0 0,34 2 0,-37-5 0,0 2 0,31 10 0,-34-9 0,0-1 0,1 0 0,0-1 0,16 2 0,54 5 0,-54-5 0,44 1 0,-35-6 0,-12-1 0,-1 2 0,1 1 0,48 8 0,-53-6 0,0 0 0,0-2 0,24-1 0,-23-1 0,0 1 0,44 8 0,-48-5 0,-1-1 0,1-1 0,0-1 0,0 0 0,0-2 0,-1 0 0,1-1 0,34-9 0,21 0 0,-59 10 0,-1-1 0,1 0 0,-1-1 0,28-9 0,-33 8 0,-1 0 0,1 0 0,-1-1 0,0 0 0,-1-1 0,1 0 0,-1 0 0,0 0 0,-1-1 0,0-1 0,0 1 0,0-1 0,-1 0 0,0-1 0,-1 1 0,0-1 0,0 0 0,-1 0 0,4-13 0,-1-1 0,-1-1 0,-2 0 0,0 0 0,-2 0 0,-1-45 0,-1 49 0,-1 0 0,-1 0 0,-1 1 0,-1-1 0,-1 1 0,0-1 0,-2 1 0,0 1 0,-1-1 0,-10-16 0,10 20 0,1 0 0,-8-26 0,10 24 0,-1 1 0,-12-21 0,8 20 0,-1 0 0,-1 1 0,-1 0 0,-25-24 0,-44-33 0,70 66 0,0 0 0,0 1 0,-25-9 0,1 1 0,21 9 0,0 0 0,0 1 0,0 1 0,0 0 0,-18 0 0,-17-3 0,-25-6 0,0 3 0,-93 1 0,132 8 0,0-1 0,-61-10 0,52 5-25,1 2-1,-89 4 1,59 2-1264,55-2-5537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4:32:24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1081 87 24575,'-13'-1'0,"0"-1"0,0 0 0,-15-4 0,-31-4 0,42 10 0,-1 1 0,1 0 0,0 1 0,-1 1 0,1 1 0,-32 11 0,22-7 0,-62 15 0,-38 13 0,95-27 0,0-1 0,0-1 0,-63 4 0,89-11 0,-5 2 0,0 0 0,0 1 0,0 0 0,1 0 0,-1 1 0,1 1 0,0 0 0,1 0 0,-1 1 0,-11 9 0,7-4 0,0 0 0,1 2 0,1 0 0,0 0 0,-17 24 0,25-31 0,-1-1 0,0 0 0,0 0 0,-9 7 0,10-9 0,0 0 0,0 0 0,1 0 0,0 0 0,-1 1 0,1-1 0,0 1 0,1 0 0,-1 0 0,1 0 0,0 0 0,-3 7 0,-5 24 0,-26 116 0,27-103 0,5-33 0,1-1 0,1 1 0,0 1 0,1-1 0,1 0 0,0 0 0,4 22 0,0-17 0,2-1 0,0 0 0,1 0 0,1-1 0,0 1 0,21 29 0,-25-43 0,0 0 0,1-1 0,-1 0 0,1 0 0,0 0 0,0-1 0,1 1 0,-1-1 0,1-1 0,0 1 0,-1-1 0,1 0 0,11 3 0,-11-4 0,0 0 0,-1 1 0,1-1 0,-1 2 0,1-1 0,-1 0 0,0 1 0,0 0 0,0 0 0,-1 1 0,1-1 0,-1 1 0,1 0 0,-1 0 0,-1 1 0,5 5 0,3 5 0,1 0 0,0-1 0,0 0 0,1-1 0,1 0 0,1-1 0,-1-1 0,2 0 0,17 9 0,-13-9 0,1-1 0,24 8 0,18 8 0,-47-18 0,0-2 0,1 0 0,0-1 0,0-1 0,0 0 0,0-1 0,1-1 0,-1-1 0,30-1 0,-31 1 0,0 0 0,30 7 0,24 2 0,42 3 0,-55-4 0,-4 1 0,-37-7 0,0 1 0,26 0 0,531-3 0,-277-2 0,-279 0 0,1-1 0,27-6 0,23-3 0,7 0 0,-52 7 0,-1 1 0,26-1 0,-7 4 0,-13 1 0,-1-2 0,1 0 0,48-10 0,-60 8 0,0 1 0,0 1 0,27 0 0,-27 2 0,0-1 0,1-1 0,21-5 0,9-12 0,-4 0 0,-17 11 0,0-2 0,29-12 0,-48 17 0,1 1 0,-1-2 0,0 1 0,0-1 0,0 0 0,0-1 0,-1 1 0,0-1 0,0-1 0,-1 1 0,6-8 0,-6 6 0,0 0 0,0 0 0,-1 0 0,0-1 0,0 0 0,-1 1 0,0-1 0,-1 0 0,0-1 0,0 1 0,-1 0 0,0-14 0,9-80 0,-5 70 0,1-44 0,-5-4 0,-4-92 0,1 160 0,-1-1 0,-1 1 0,0 0 0,-1 0 0,-9-20 0,-4-8 0,13 31 0,0-1 0,-1 1 0,0 0 0,-1 1 0,0 0 0,0 0 0,-16-14 0,-3-6 0,20 22 0,1-1 0,0 1 0,0-1 0,-4-11 0,7 14 0,0 0 0,0 1 0,0-1 0,-1 1 0,1-1 0,-1 1 0,0 0 0,-1 0 0,1 0 0,-1 1 0,1-1 0,-1 1 0,0 0 0,-1 0 0,1 0 0,0 0 0,-6-1 0,-4-3 0,-1 0 0,1-1 0,-24-18 0,29 18 0,-1 1 0,0 0 0,-1 1 0,1 0 0,-1 1 0,0 0 0,-1 0 0,-14-3 0,-139-17 0,58 5 0,2-1 0,58 13 0,25 3 0,-1 1 0,-33 0 0,-42 2 0,-144 5 0,115 18 0,15 2 0,34-5 0,43-9 0,-66 25 0,-4 2 0,81-32-9,-1-1-1,1 0 0,-1-2 0,-43-4 1,10 2-1308,40 1-5509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4:32:28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662 1 24575,'-2'4'0,"0"0"0,0 0 0,0 0 0,0 0 0,-1-1 0,1 1 0,-1 0 0,0-1 0,0 0 0,0 0 0,-7 5 0,1 1 0,-18 18 0,14-15 0,1 0 0,-1 2 0,2-1 0,0 2 0,1-1 0,-10 20 0,14-25 0,1 0 0,-1 0 0,-1 0 0,0-1 0,-15 15 0,15-17 0,0 1 0,1 0 0,0 0 0,0 1 0,0-1 0,1 1 0,0 1 0,-4 9 0,5-9 0,-1 0 0,0 0 0,0 0 0,-1-1 0,0 0 0,-12 12 0,10-11 0,0 0 0,1 0 0,0 1 0,-10 18 0,-14 33 0,-65 90 0,60-107 0,30-38 0,0-1 0,0 2 0,1-1 0,0 0 0,0 1 0,1 0 0,0 0 0,0 1 0,1-1 0,0 1 0,-4 12 0,-15 69 120,19-78-332,-1-1 0,0 0 0,-1 0-1,0 0 1,-1-1 0,-7 12 0,4-11-6614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4:32:30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24575,'1'6'0,"1"1"0,0 0 0,1 0 0,-1-1 0,1 1 0,1-1 0,-1 0 0,8 10 0,-2-1 0,4 6 0,-8-13 0,0 0 0,0 0 0,-1 1 0,0-1 0,5 18 0,5 38 0,18 58 0,-31-119 0,0 0 0,0-1 0,1 1 0,-1 0 0,1 0 0,0-1 0,0 1 0,0-1 0,0 0 0,0 0 0,0 0 0,1 0 0,-1 0 0,1 0 0,0 0 0,-1-1 0,1 1 0,0-1 0,0 0 0,0 0 0,0 0 0,0 0 0,0-1 0,4 1 0,9 1 0,0-1 0,0-1 0,27-2 0,-8-1 0,134 3-1365,-151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4:33:16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872 24 24575,'-1'-1'0,"1"0"0,0 0 0,-1 0 0,1 0 0,-1 0 0,1 0 0,-1 1 0,0-1 0,1 0 0,-1 0 0,0 1 0,1-1 0,-1 0 0,0 1 0,0-1 0,0 1 0,1-1 0,-1 1 0,0-1 0,0 1 0,0 0 0,0-1 0,0 1 0,0 0 0,0 0 0,0-1 0,-2 1 0,-31-4 0,30 4 0,-52-3 0,-82 6 0,121 0 0,0 1 0,0 0 0,-22 8 0,-20 6 0,36-11 0,1 0 0,1 2 0,-1 0 0,1 1 0,-31 21 0,-39 25 0,51-31 0,30-20 0,1 0 0,0 0 0,-14 13 0,-10 10 0,20-18 0,0 0 0,-19 23 0,29-29 0,-1 1 0,1 0 0,0 0 0,0 0 0,0 0 0,1 1 0,0-1 0,0 1 0,0-1 0,1 1 0,-1 10 0,0-2 0,1 0 0,0 0 0,2 0 0,-1 0 0,6 23 0,-4-29 0,0-1 0,0 0 0,1 0 0,1 0 0,-1 0 0,1-1 0,0 1 0,0-1 0,1 0 0,0 0 0,11 10 0,-12-12 0,1 0 0,0-1 0,-1 0 0,2 0 0,-1 0 0,0 0 0,0-1 0,1 0 0,0 0 0,-1 0 0,1-1 0,10 1 0,14 5 0,-16-3 0,0 1 0,23 12 0,-27-12 0,1 0 0,-1-1 0,1 0 0,0 0 0,0-1 0,15 2 0,-10-2 0,0 0 0,1 1 0,20 8 0,-23-7 0,0 0 0,0-1 0,0-1 0,0-1 0,18 2 0,29-4 0,-23 0 0,1 1 0,57 9 0,-13 0 0,-55-8 0,39 8 0,-40-5 0,44 2 0,13 2 0,-56-5 0,0-2 0,41-1 0,17 1 0,-28 8 0,-42-7 0,0 0 0,21 1 0,69 9 0,-42-4 0,-2 0 0,-34-4 0,51 3 0,-44-8 0,-1 2 0,46 8 0,-24 1 0,1-3 0,84 3 0,-125-10 0,0 0 0,28 7 0,27 2 0,-57-9 0,11-1 0,0 1 0,47 10 0,-35-6 0,0 0 0,0-3 0,0-1 0,39-4 0,9 1 0,550 2 0,-617-1 0,0-1 0,32-8 0,-9 2 0,2-1 0,-20 5 0,-1 0 0,37-1 0,30 7 0,77-4 0,-162 2 0,0-1 0,0 0 0,0 0 0,0-1 0,0 1 0,0-1 0,0 1 0,-1-1 0,1-1 0,-1 1 0,1 0 0,-1-1 0,0 0 0,5-4 0,2-5 0,0 0 0,12-22 0,-14 22 0,-1-3 0,0 0 0,0 0 0,-2 0 0,0 0 0,0-1 0,3-31 0,-3 23 0,13-44 0,-14 55 0,0 1 0,-1-1 0,-1 0 0,0 0 0,-1 0 0,0 0 0,-1 0 0,0 0 0,-1 0 0,-1 0 0,0 0 0,-6-21 0,5 27 0,0 1 0,-1 0 0,0 1 0,0-1 0,0 0 0,0 1 0,-1 0 0,0 0 0,0 1 0,-1-1 0,1 1 0,-1 0 0,0 1 0,0-1 0,-10-3 0,14 6 0,-12-7 0,1 0 0,-1 0 0,1 2 0,-2-1 0,1 2 0,-19-5 0,-28-10 0,50 15 0,-1 1 0,1 0 0,-1 0 0,0 2 0,-16-3 0,-48-5 0,52 6 0,-46-3 0,-947 8 0,1001 0 0,-1 0 0,-27 7 0,26-4 0,1-1 0,-22 1 0,-24-3 0,30-2 0,0 2 0,0 1 0,-42 8 0,34-4 0,0-1 0,-1-3 0,-74-4 0,24 0 0,-267 2 0,335-2 0,0 0 0,-32-8 0,12 2 0,13 1 0,0-1 0,0-2 0,-31-13 0,4 1 0,-40-5 0,27 10 0,39 9 29,-39-4 0,48 10-314,1-2 1,0-1-1,0 0 1,-35-14-1,43 12-6541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4:49:54.6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614 278 24575,'-17'1'0,"1"2"0,-1 0 0,1 1 0,0 1 0,0 0 0,1 1 0,-1 1 0,-17 10 0,6-2 0,1-2 0,0 2 0,1 0 0,-28 24 0,41-28 0,4-3 0,-2 0 0,1 0 0,-1-1 0,-12 7 0,13-8 0,0 0 0,0 1 0,-11 12 0,-3 0 0,16-11 0,1-1 0,0 1 0,0 0 0,0 0 0,1 1 0,0 0 0,1 0 0,0 0 0,0 0 0,1 1 0,-3 16 0,1-8 0,-1-1 0,-9 19 0,9-22 0,1 0 0,1 0 0,0 0 0,0 0 0,-1 19 0,3-17 0,-1 0 0,0-1 0,-2 1 0,-6 17 0,9-28 0,-1 0 0,1 1 0,1-1 0,-1 1 0,1 0 0,0-1 0,0 1 0,1 0 0,0 0 0,0 0 0,0-1 0,1 1 0,2 10 0,-2-12 0,0 0 0,0 0 0,1-1 0,0 1 0,0-1 0,0 0 0,0 1 0,0-1 0,1 0 0,0 0 0,-1 0 0,1-1 0,0 1 0,0-1 0,1 1 0,-1-1 0,0 0 0,1 0 0,-1 0 0,8 2 0,5 2 0,-1 1 0,0 1 0,22 16 0,26 13 0,-37-24 0,-12-6 0,1 0 0,0-1 0,23 7 0,151 25 0,-119-19 0,-48-12 0,0 0 0,1-2 0,-1-1 0,31 2 0,-32-5 0,0 2 0,1 0 0,30 10 0,-31-7 0,0-1 0,1-1 0,30 2 0,-22-4 0,33 7 0,-34-5 0,41 2 0,628-6 0,-683-2 0,1 0 0,-1 0 0,0-2 0,0 0 0,0 0 0,-1-2 0,0 1 0,0-2 0,0 0 0,-1-1 0,13-9 0,-5 5 0,1 1 0,0 2 0,31-11 0,12 8 0,-58 12 0,1-1 0,-1 1 0,1-2 0,-1 1 0,0-1 0,0 0 0,0 0 0,0-1 0,0 0 0,0 0 0,-1-1 0,1 0 0,-1 0 0,0 0 0,0-1 0,8-8 0,0-4 0,7-7 0,29-44 0,-45 60 0,0-1 0,-1 0 0,0 0 0,0 0 0,-1 0 0,0 0 0,-1-1 0,0 1 0,2-19 0,6-67 0,-5 60 0,0-46 0,-4 71 0,-1-1 0,-1 1 0,0 0 0,0 1 0,-1-1 0,0 0 0,-1 0 0,0 1 0,0-1 0,-1 1 0,0 0 0,-1 0 0,-10-14 0,4 7 0,-18-33 0,20 32 0,0 1 0,-14-17 0,17 24 0,0-1 0,0 0 0,0 0 0,-4-13 0,8 15 0,-2 1 0,1-1 0,-1 1 0,0 0 0,0 0 0,-1 0 0,0 1 0,0-1 0,-12-10 0,5 9 0,0 0 0,0 0 0,0 2 0,-23-10 0,9 3 0,1-1 0,-41-31 0,40 27 0,2 1 0,11 7 0,-1 1 0,-25-13 0,-78-29 0,20 19 0,67 22 0,0 2 0,0 1 0,-51-5 0,58 9 0,0 1 0,0 2 0,-1 0 0,1 1 0,0 2 0,-36 7 0,43-6 0,1 0 0,1 1 0,-1 1 0,1 0 0,-1 1 0,-16 11 0,-61 41 0,75-49 0,0-1 0,-25 10 0,9-4 0,25-12-195,0 0 0,0 0 0,0-1 0,0 0 0,-1 0 0,-15 0 0,7-2-6631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4:49:57.0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1675 24575,'0'-16'0,"1"0"0,1 1 0,1-1 0,0 1 0,1 0 0,0 0 0,1 0 0,1 1 0,1 0 0,0 0 0,0 0 0,12-15 0,69-53 0,-48 46 0,-34 32 0,0-1 0,-1 1 0,1-1 0,-1 0 0,0-1 0,-1 1 0,1-1 0,-1 0 0,4-6 0,0-4 0,2 2 0,0-1 0,1 1 0,23-23 0,-16 17 0,-13 15 0,1 0 0,0 1 0,0-1 0,0 1 0,13-6 0,-12 6 0,-1 1 0,1-1 0,-1-1 0,0 1 0,6-6 0,10-9 0,0 1 0,1 2 0,1 0 0,0 2 0,42-19 0,-53 27 0,42-19 0,-26 12 0,45-26 0,-58 30 0,0 0 0,27-8 0,-10 4 0,-9 4 0,44-10 0,13-5 0,85-49 0,-156 68 0,1 2 0,-1-1 0,1 1 0,-1 1 0,1 0 0,18-1 0,-16 2 0,0-1 0,-1 0 0,23-7 0,-6-2 0,2 1 0,-1 2 0,1 0 0,39-3 0,-29 5 0,0-3 0,-1-1 0,58-23 0,-26 8 0,12 3 0,19-6 0,-88 24 0,0 0 0,0 1 0,23-2 0,-23 3 0,-1 1 0,0-2 0,0 0 0,21-8 0,-7 1 0,53-12 0,-55 16 0,1-1 0,40-17 0,171-69 0,-65 27 0,22 7 0,-174 55 0,1 0 0,38-1 0,20-2 0,55-15 0,-110 16 0,-1-1 0,29-13 0,-36 14 0,1 1 0,36-7 0,-12 4 0,5 0 0,-37 7 0,0 0 0,0-1 0,-1 0 0,1-1 0,-1 0 0,1 0 0,11-7 0,-11 4 0,0 1 0,1 0 0,0 0 0,0 1 0,0 1 0,1 0 0,-1 0 0,1 1 0,-1 0 0,1 1 0,17 1 0,1-1 0,46-8 0,-45 4 0,44 0 0,6 4 0,93 3 0,-158 0-273,0 0 0,0 1 0,0 1 0,21 7 0,-23-4-6553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4:49:58.3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223 1 24575,'0'14'0,"-1"17"0,6 38 0,-3-58 0,0-1 0,0 1 0,1-1 0,0 0 0,1 0 0,0 0 0,9 13 0,60 103 0,-68-117 0,-1 1 0,0-1 0,-1 1 0,0 0 0,-1 0 0,3 19 0,0 2 0,-4-23 0,1 1 0,-2 0 0,1-1 0,-1 1 0,-1 0 0,0 0 0,0-1 0,0 1 0,-1 0 0,-1-1 0,1 0 0,-8 15 0,3-9 0,0-1 0,-2 0 0,1 0 0,-1-1 0,-1 0 0,-17 16 0,-34 37 0,30-39 0,18-14 0,0-1 0,-1 0 0,0-1 0,-22 11 0,15-9-682,-36 24-1,47-28-6143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https://wiki.wireshark.org/uploads/__moin_import__/attachments/SampleCaptures/smtp.pcap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base64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Base64-encoded text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base64_text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"Z3VycGFydGFwQHBhdHJpb3RzLmlu"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Decode Base64-encoded text to ASCII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ascii_text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b64decode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base64_text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decoded ASCII text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ascii_text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lDI0in5c8o4?start=168&amp;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Traffic Forensics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DNS, SMTP</a:t>
            </a:r>
          </a:p>
          <a:p>
            <a:r>
              <a:rPr lang="en-US" sz="1500" dirty="0"/>
              <a:t>Traffic files: https://github.com/frankwxu/digital-forensics-lab/tree/main/Illegal_Possession_Images/lab_files/smtp.pcap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D389-4234-81E5-F52E-80FC2ED8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query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25ABF-0570-80F7-3539-DD997399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6" y="1413287"/>
            <a:ext cx="8862828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9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BDF5-1144-C92F-5ED3-44C88BB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Authoritative nameservers =authoritative DNS servers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DE44D-1C22-7344-71B4-C8777ACC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612"/>
            <a:ext cx="5815294" cy="4839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811854-7161-A0FB-BB3D-5748033100CF}"/>
              </a:ext>
            </a:extLst>
          </p:cNvPr>
          <p:cNvSpPr txBox="1"/>
          <p:nvPr/>
        </p:nvSpPr>
        <p:spPr>
          <a:xfrm>
            <a:off x="6865620" y="2418289"/>
            <a:ext cx="3467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Answer from the router DNS 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original and official information about a domain name from </a:t>
            </a:r>
            <a:r>
              <a:rPr lang="en-GB" dirty="0">
                <a:latin typeface="OCRB" panose="020B0609020202020204" pitchFamily="49" charset="0"/>
              </a:rPr>
              <a:t>ns1.patriots.in</a:t>
            </a:r>
            <a:r>
              <a:rPr lang="en-GB" dirty="0"/>
              <a:t> or </a:t>
            </a:r>
            <a:r>
              <a:rPr lang="en-GB" dirty="0">
                <a:latin typeface="OCRB" panose="020B0609020202020204" pitchFamily="49" charset="0"/>
              </a:rPr>
              <a:t>ns1.patriots.in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DNS entry will expire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Possible DNS attack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38DAE8-F753-452E-80D3-E073F12AF07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90900" y="2545080"/>
            <a:ext cx="3474720" cy="1165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7C0D60-04A3-2BAA-A71D-0B8F8BD2ACA9}"/>
              </a:ext>
            </a:extLst>
          </p:cNvPr>
          <p:cNvCxnSpPr>
            <a:cxnSpLocks/>
          </p:cNvCxnSpPr>
          <p:nvPr/>
        </p:nvCxnSpPr>
        <p:spPr>
          <a:xfrm flipH="1">
            <a:off x="4747260" y="4288344"/>
            <a:ext cx="2537460" cy="28806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3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EFA12-9E73-0827-A706-D2C79108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75" y="1840092"/>
            <a:ext cx="10493649" cy="31778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F6D35-1A38-8290-09F4-B4B3FD54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Handshaking (SYN, [SYN, ACK], ACK)</a:t>
            </a:r>
          </a:p>
        </p:txBody>
      </p:sp>
    </p:spTree>
    <p:extLst>
      <p:ext uri="{BB962C8B-B14F-4D97-AF65-F5344CB8AC3E}">
        <p14:creationId xmlns:p14="http://schemas.microsoft.com/office/powerpoint/2010/main" val="313297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956DE6-F8D0-E018-AE34-F6723AA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Mail Transfer Protocol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57072-3893-EF3E-82C8-8C52B590B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E17B-EA89-FE94-7CBC-5EDE9028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Simple Mail Transfer Protocol (SMTP)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9F18C8D-5088-0416-377E-C35448A35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4696"/>
          </a:xfrm>
        </p:spPr>
        <p:txBody>
          <a:bodyPr/>
          <a:lstStyle/>
          <a:p>
            <a:r>
              <a:rPr lang="en-GB" dirty="0"/>
              <a:t>It is a protocol used for sending and receiving email messages over the Internet.</a:t>
            </a:r>
          </a:p>
          <a:p>
            <a:endParaRPr lang="en-US" dirty="0"/>
          </a:p>
        </p:txBody>
      </p:sp>
      <p:pic>
        <p:nvPicPr>
          <p:cNvPr id="5" name="Picture 10" descr="Cloud Outline Library Icon PNG Transparent Background, Free Download #22300  - FreeIconsPNG">
            <a:extLst>
              <a:ext uri="{FF2B5EF4-FFF2-40B4-BE49-F238E27FC236}">
                <a16:creationId xmlns:a16="http://schemas.microsoft.com/office/drawing/2014/main" id="{BE3095A2-3105-3C8A-B24F-07E6201C7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5" b="16357"/>
          <a:stretch/>
        </p:blipFill>
        <p:spPr bwMode="auto">
          <a:xfrm>
            <a:off x="3056665" y="3128419"/>
            <a:ext cx="5018621" cy="28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92033-1D6D-6FCC-51A5-3BF812DD8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33" y="4209873"/>
            <a:ext cx="1424354" cy="1424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CEE8B-44D5-3A0F-43C2-D4E9851C8C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04" y="4209873"/>
            <a:ext cx="966264" cy="1373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982CD8-7BB7-AC2F-C16E-AFA60A386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4252413"/>
            <a:ext cx="966264" cy="1373022"/>
          </a:xfrm>
          <a:prstGeom prst="rect">
            <a:avLst/>
          </a:prstGeom>
        </p:spPr>
      </p:pic>
      <p:pic>
        <p:nvPicPr>
          <p:cNvPr id="9" name="Picture 2" descr="EasyMail - Gmail and Hotmail - AppRecs">
            <a:extLst>
              <a:ext uri="{FF2B5EF4-FFF2-40B4-BE49-F238E27FC236}">
                <a16:creationId xmlns:a16="http://schemas.microsoft.com/office/drawing/2014/main" id="{16BD6744-DEAB-E297-4708-29AB403D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146" y="4543028"/>
            <a:ext cx="565394" cy="5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2407D-9EE1-7551-ADE6-F68D404117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48" y="4681804"/>
            <a:ext cx="395659" cy="287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28D4FD-1E5A-02FE-3B59-5ACCEB477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3228" y="4143930"/>
            <a:ext cx="1928868" cy="1470220"/>
          </a:xfrm>
          <a:prstGeom prst="rect">
            <a:avLst/>
          </a:prstGeom>
        </p:spPr>
      </p:pic>
      <p:pic>
        <p:nvPicPr>
          <p:cNvPr id="12" name="Picture 2" descr="EasyMail - Gmail and Hotmail - AppRecs">
            <a:extLst>
              <a:ext uri="{FF2B5EF4-FFF2-40B4-BE49-F238E27FC236}">
                <a16:creationId xmlns:a16="http://schemas.microsoft.com/office/drawing/2014/main" id="{FF6EB7EF-FCF5-ACC8-5B19-747A8BF02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13" y="4373530"/>
            <a:ext cx="565394" cy="5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3">
            <a:extLst>
              <a:ext uri="{FF2B5EF4-FFF2-40B4-BE49-F238E27FC236}">
                <a16:creationId xmlns:a16="http://schemas.microsoft.com/office/drawing/2014/main" id="{48067AE5-368D-567B-E5AA-8E75867C778B}"/>
              </a:ext>
            </a:extLst>
          </p:cNvPr>
          <p:cNvSpPr/>
          <p:nvPr/>
        </p:nvSpPr>
        <p:spPr>
          <a:xfrm>
            <a:off x="2743164" y="4706638"/>
            <a:ext cx="1107830" cy="1724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>
            <a:extLst>
              <a:ext uri="{FF2B5EF4-FFF2-40B4-BE49-F238E27FC236}">
                <a16:creationId xmlns:a16="http://schemas.microsoft.com/office/drawing/2014/main" id="{468E2C83-EAC7-4630-9E41-94E30E014E82}"/>
              </a:ext>
            </a:extLst>
          </p:cNvPr>
          <p:cNvSpPr/>
          <p:nvPr/>
        </p:nvSpPr>
        <p:spPr>
          <a:xfrm>
            <a:off x="5071802" y="4706638"/>
            <a:ext cx="1107830" cy="1724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>
            <a:extLst>
              <a:ext uri="{FF2B5EF4-FFF2-40B4-BE49-F238E27FC236}">
                <a16:creationId xmlns:a16="http://schemas.microsoft.com/office/drawing/2014/main" id="{F1C08826-982B-3B1F-B790-623733D29390}"/>
              </a:ext>
            </a:extLst>
          </p:cNvPr>
          <p:cNvSpPr/>
          <p:nvPr/>
        </p:nvSpPr>
        <p:spPr>
          <a:xfrm>
            <a:off x="7438948" y="4697846"/>
            <a:ext cx="1107830" cy="1724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6740E-0BEB-060F-0842-7E47873DEED1}"/>
              </a:ext>
            </a:extLst>
          </p:cNvPr>
          <p:cNvSpPr txBox="1"/>
          <p:nvPr/>
        </p:nvSpPr>
        <p:spPr>
          <a:xfrm>
            <a:off x="2918597" y="4346098"/>
            <a:ext cx="7184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SMTP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6A04A-086C-98BD-9471-076A006385AD}"/>
              </a:ext>
            </a:extLst>
          </p:cNvPr>
          <p:cNvSpPr txBox="1"/>
          <p:nvPr/>
        </p:nvSpPr>
        <p:spPr>
          <a:xfrm>
            <a:off x="5260784" y="4282576"/>
            <a:ext cx="7184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SMTP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1A15B-FD16-FDF2-3862-033BAFC86181}"/>
              </a:ext>
            </a:extLst>
          </p:cNvPr>
          <p:cNvSpPr txBox="1"/>
          <p:nvPr/>
        </p:nvSpPr>
        <p:spPr>
          <a:xfrm>
            <a:off x="7514546" y="4278152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IMAP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ED7E3B-E574-44CD-9957-31C11C4DD62C}"/>
              </a:ext>
            </a:extLst>
          </p:cNvPr>
          <p:cNvSpPr/>
          <p:nvPr/>
        </p:nvSpPr>
        <p:spPr>
          <a:xfrm>
            <a:off x="2813089" y="6038673"/>
            <a:ext cx="52621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SMTP (Simple Mail Transfer Protocol): sending emails</a:t>
            </a:r>
          </a:p>
          <a:p>
            <a:r>
              <a:rPr lang="en-US" sz="1600" dirty="0">
                <a:solidFill>
                  <a:srgbClr val="00B050"/>
                </a:solidFill>
              </a:rPr>
              <a:t>IMAP (Internet Access Message Protocol):  </a:t>
            </a:r>
            <a:r>
              <a:rPr lang="en-US" sz="1600" b="1" dirty="0">
                <a:solidFill>
                  <a:srgbClr val="FF0000"/>
                </a:solidFill>
              </a:rPr>
              <a:t>download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B050"/>
                </a:solidFill>
              </a:rPr>
              <a:t>emails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EF9122-E81E-451E-18A7-B981A84B77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563" y="4382475"/>
            <a:ext cx="592197" cy="4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1522-4F5A-464A-6D7F-A8F71D40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Mail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62B7-3D15-A2DF-2331-161F3597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SMTP operates on port </a:t>
            </a:r>
            <a:r>
              <a:rPr lang="en-GB" dirty="0">
                <a:solidFill>
                  <a:srgbClr val="FF0000"/>
                </a:solidFill>
              </a:rPr>
              <a:t>25</a:t>
            </a:r>
            <a:r>
              <a:rPr lang="en-GB" dirty="0"/>
              <a:t> by default, but other ports such as </a:t>
            </a:r>
            <a:r>
              <a:rPr lang="en-GB" dirty="0">
                <a:solidFill>
                  <a:srgbClr val="FF0000"/>
                </a:solidFill>
              </a:rPr>
              <a:t>587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465</a:t>
            </a:r>
            <a:r>
              <a:rPr lang="en-GB" dirty="0"/>
              <a:t> may also be used. </a:t>
            </a:r>
          </a:p>
          <a:p>
            <a:r>
              <a:rPr lang="en-GB" dirty="0"/>
              <a:t>SMTP uses a set of commands and responses to transfer email messages between clients and servers.</a:t>
            </a:r>
          </a:p>
          <a:p>
            <a:r>
              <a:rPr lang="en-GB" dirty="0"/>
              <a:t>SMTP is a plain text protocol</a:t>
            </a:r>
          </a:p>
          <a:p>
            <a:pPr lvl="1"/>
            <a:r>
              <a:rPr lang="en-GB" dirty="0"/>
              <a:t>data transmitted between clients and servers is not encrypted by default. </a:t>
            </a:r>
          </a:p>
          <a:p>
            <a:r>
              <a:rPr lang="en-GB" dirty="0"/>
              <a:t>SMTPS for secure email transmissions</a:t>
            </a:r>
          </a:p>
          <a:p>
            <a:pPr lvl="1"/>
            <a:r>
              <a:rPr lang="en-GB" dirty="0"/>
              <a:t>SMTP over SSL/TLS</a:t>
            </a:r>
          </a:p>
          <a:p>
            <a:pPr lvl="1"/>
            <a:r>
              <a:rPr lang="en-GB" dirty="0"/>
              <a:t>STARTTLS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2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CD05-D099-9D32-CAF8-7CF784A3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SSL/TLS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91B0-DCE9-4ECA-E71E-F10FCE1F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SSL (Secure Sockets Layer) and TLS (Transport Layer Security) are cryptographic protocols that provide secure communication over the internet. </a:t>
            </a:r>
          </a:p>
          <a:p>
            <a:pPr lvl="1"/>
            <a:r>
              <a:rPr lang="en-GB" dirty="0"/>
              <a:t>SSL is the predecessor to TLS, and is no longer considered secure. </a:t>
            </a:r>
          </a:p>
          <a:p>
            <a:r>
              <a:rPr lang="en-GB" dirty="0"/>
              <a:t>Key security features</a:t>
            </a:r>
          </a:p>
          <a:p>
            <a:pPr lvl="1"/>
            <a:r>
              <a:rPr lang="en-GB" dirty="0"/>
              <a:t>Authentication: SSL and TLS provide mechanisms for authenticating the identity of the client and server, so that both parties can be sure they are communicating with the intended party.</a:t>
            </a:r>
          </a:p>
          <a:p>
            <a:pPr lvl="1"/>
            <a:r>
              <a:rPr lang="en-GB" dirty="0"/>
              <a:t>Data encryption: SSL and TLS encrypt data transmitted over the internet, so that it cannot be intercepted and read by unauthorized parties.</a:t>
            </a:r>
          </a:p>
          <a:p>
            <a:pPr lvl="1"/>
            <a:r>
              <a:rPr lang="en-GB" dirty="0"/>
              <a:t>Data integrity: SSL and TLS ensure the integrity of data transmitted over the internet, so that it cannot be modified in transit without detection.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1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omplete overview of SSL/TLS and its cryptographic system - DEV Community">
            <a:extLst>
              <a:ext uri="{FF2B5EF4-FFF2-40B4-BE49-F238E27FC236}">
                <a16:creationId xmlns:a16="http://schemas.microsoft.com/office/drawing/2014/main" id="{4B215F0C-B2D9-A9F8-E9B8-C3F0BDAB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71563"/>
            <a:ext cx="8382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3E3FD-15AB-9B18-622E-B871CDC91E0A}"/>
              </a:ext>
            </a:extLst>
          </p:cNvPr>
          <p:cNvSpPr txBox="1"/>
          <p:nvPr/>
        </p:nvSpPr>
        <p:spPr>
          <a:xfrm>
            <a:off x="3208413" y="6335772"/>
            <a:ext cx="61698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https://dev.to/techschoolguru/a-complete-overview-of-ssl-tls-and-its-cryptographic-system-36pd</a:t>
            </a:r>
          </a:p>
        </p:txBody>
      </p:sp>
    </p:spTree>
    <p:extLst>
      <p:ext uri="{BB962C8B-B14F-4D97-AF65-F5344CB8AC3E}">
        <p14:creationId xmlns:p14="http://schemas.microsoft.com/office/powerpoint/2010/main" val="276263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78BCDE-38E3-6971-45EF-0A0F5820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is an application layer protocol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783DC8-6C1A-73FF-7E16-02FD6A4A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6895"/>
            <a:ext cx="10857579" cy="398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F51B4-BFD1-B745-A128-6C105DF667B4}"/>
              </a:ext>
            </a:extLst>
          </p:cNvPr>
          <p:cNvSpPr txBox="1"/>
          <p:nvPr/>
        </p:nvSpPr>
        <p:spPr>
          <a:xfrm>
            <a:off x="4473333" y="6492875"/>
            <a:ext cx="3451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https://www.fehcom.de/qmail/smtptls.html</a:t>
            </a:r>
          </a:p>
        </p:txBody>
      </p:sp>
    </p:spTree>
    <p:extLst>
      <p:ext uri="{BB962C8B-B14F-4D97-AF65-F5344CB8AC3E}">
        <p14:creationId xmlns:p14="http://schemas.microsoft.com/office/powerpoint/2010/main" val="328190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C41AE-F87E-EBE6-0DE2-5191E352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DC85C-3BFA-DEDF-AAD3-F25BEE421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4419-48D7-C69F-9805-E6EE399A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3751-CBD9-3000-873A-72442E8B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 to find the email server’s IP address</a:t>
            </a:r>
          </a:p>
          <a:p>
            <a:r>
              <a:rPr lang="en-US" dirty="0"/>
              <a:t>Simple Mail Transfer Protocol </a:t>
            </a:r>
          </a:p>
          <a:p>
            <a:r>
              <a:rPr lang="en-US" dirty="0"/>
              <a:t>Hands-on lab</a:t>
            </a:r>
          </a:p>
          <a:p>
            <a:pPr lvl="1"/>
            <a:r>
              <a:rPr lang="en-US" dirty="0"/>
              <a:t>Using MS Outlook email client</a:t>
            </a:r>
          </a:p>
        </p:txBody>
      </p:sp>
    </p:spTree>
    <p:extLst>
      <p:ext uri="{BB962C8B-B14F-4D97-AF65-F5344CB8AC3E}">
        <p14:creationId xmlns:p14="http://schemas.microsoft.com/office/powerpoint/2010/main" val="87395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How To Monitor Emails (SMTP) With Wireshark">
            <a:hlinkClick r:id="" action="ppaction://media"/>
            <a:extLst>
              <a:ext uri="{FF2B5EF4-FFF2-40B4-BE49-F238E27FC236}">
                <a16:creationId xmlns:a16="http://schemas.microsoft.com/office/drawing/2014/main" id="{C54E849C-10AC-8BF2-4062-C80AAE2C28F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57120" y="1805305"/>
            <a:ext cx="6969760" cy="39379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CF740C-A863-B136-F42B-9B9BC5AB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 Emails traffic With Wireshark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ABD3-B2D6-9E62-D6CC-4DE930C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first response “service ready”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E7C0C-2C0F-077F-FA2E-E2F69E83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88" y="1592421"/>
            <a:ext cx="10188823" cy="3673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D135B-63B1-4DD4-5C71-AA45D1209204}"/>
              </a:ext>
            </a:extLst>
          </p:cNvPr>
          <p:cNvSpPr txBox="1"/>
          <p:nvPr/>
        </p:nvSpPr>
        <p:spPr>
          <a:xfrm>
            <a:off x="1001588" y="5388292"/>
            <a:ext cx="95324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indicates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device is running an SMTP server and is ready to receive email messages.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information about the server and a warning that the server does not authorize the use of its system to send unsolicited or bulk emails.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3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690C4-6F5D-A80A-3AC0-F58A47CD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121"/>
            <a:ext cx="12192000" cy="5405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FA508E-A946-7CFA-E9CE-7A8853CB68A0}"/>
              </a:ext>
            </a:extLst>
          </p:cNvPr>
          <p:cNvSpPr txBox="1"/>
          <p:nvPr/>
        </p:nvSpPr>
        <p:spPr>
          <a:xfrm>
            <a:off x="8161020" y="2438400"/>
            <a:ext cx="2836291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Username and password are base64 encoded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D96519-FE38-CF06-BCC6-5AEB896393F3}"/>
              </a:ext>
            </a:extLst>
          </p:cNvPr>
          <p:cNvCxnSpPr/>
          <p:nvPr/>
        </p:nvCxnSpPr>
        <p:spPr>
          <a:xfrm flipH="1" flipV="1">
            <a:off x="7315200" y="2590800"/>
            <a:ext cx="76200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37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3F69-121F-6E9D-B96F-EC14CFEB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Base64 encoding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60B8-D377-01C9-D125-44BB05598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9285" cy="4351338"/>
          </a:xfrm>
        </p:spPr>
        <p:txBody>
          <a:bodyPr/>
          <a:lstStyle/>
          <a:p>
            <a:r>
              <a:rPr lang="en-GB" dirty="0"/>
              <a:t>Base64 encoding is a way to represent binary data in a text format. </a:t>
            </a:r>
          </a:p>
          <a:p>
            <a:r>
              <a:rPr lang="en-GB" dirty="0"/>
              <a:t>It is often used in email messages, HTML pages, and other types of text-based communication to transfer binary data such as images, audio files, or other types of non-text data.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9C44FC-588D-BDC8-1465-C5601FDD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1624013"/>
            <a:ext cx="62198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3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635CA0-D3AB-4F68-4F76-6EBE6CA3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0C7910-B72C-1432-9CE9-0D740185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37" y="1615782"/>
            <a:ext cx="8493588" cy="2349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802E3C-8CD5-E5D1-4912-465E1E4EF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37" y="4277753"/>
            <a:ext cx="8493588" cy="23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9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90494-5760-2B07-E76D-BC881FD6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58" y="2211475"/>
            <a:ext cx="8387480" cy="23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35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AAFE9-D3A3-01AD-7972-A1F3FCB2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0" y="1813727"/>
            <a:ext cx="9163079" cy="43046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6339D0-FFE2-90DE-BFA7-C309BAA8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Based64 to text</a:t>
            </a:r>
          </a:p>
        </p:txBody>
      </p:sp>
    </p:spTree>
    <p:extLst>
      <p:ext uri="{BB962C8B-B14F-4D97-AF65-F5344CB8AC3E}">
        <p14:creationId xmlns:p14="http://schemas.microsoft.com/office/powerpoint/2010/main" val="2384207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BE18C-6D3A-9702-B13C-8CA581D8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69" y="1690688"/>
            <a:ext cx="8350672" cy="435189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BEE9FDD-E840-0101-8993-B9FD8374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username</a:t>
            </a:r>
          </a:p>
        </p:txBody>
      </p:sp>
    </p:spTree>
    <p:extLst>
      <p:ext uri="{BB962C8B-B14F-4D97-AF65-F5344CB8AC3E}">
        <p14:creationId xmlns:p14="http://schemas.microsoft.com/office/powerpoint/2010/main" val="3244820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E5E69-13D0-FBD7-D6AA-6CBFDB8E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948475"/>
            <a:ext cx="8885690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5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B00D8-1628-68A7-ABAC-2194BA8E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1542886"/>
            <a:ext cx="781117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1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0164F-B2D8-EDC1-5910-000ADE6B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A40C4-2565-8ECD-1C9B-078A13F49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email server IP address</a:t>
            </a:r>
          </a:p>
        </p:txBody>
      </p:sp>
    </p:spTree>
    <p:extLst>
      <p:ext uri="{BB962C8B-B14F-4D97-AF65-F5344CB8AC3E}">
        <p14:creationId xmlns:p14="http://schemas.microsoft.com/office/powerpoint/2010/main" val="2742041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CCCD9-F311-09A2-CD9B-0564007A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1546697"/>
            <a:ext cx="6942422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31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3ADCC-0137-7B13-34AE-A7A65750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04" y="1695300"/>
            <a:ext cx="7742591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3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86480-CB24-4F77-AF42-1F5150E9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18" y="1116129"/>
            <a:ext cx="9502964" cy="4625741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71446B98-1B14-45CC-334C-EA0BABB995EC}"/>
              </a:ext>
            </a:extLst>
          </p:cNvPr>
          <p:cNvSpPr/>
          <p:nvPr/>
        </p:nvSpPr>
        <p:spPr>
          <a:xfrm>
            <a:off x="10911840" y="4038600"/>
            <a:ext cx="121920" cy="792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30088-01CF-31AF-386A-0BF8CE3DF0E3}"/>
              </a:ext>
            </a:extLst>
          </p:cNvPr>
          <p:cNvSpPr txBox="1"/>
          <p:nvPr/>
        </p:nvSpPr>
        <p:spPr>
          <a:xfrm>
            <a:off x="10431836" y="4250174"/>
            <a:ext cx="13342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ignore them</a:t>
            </a:r>
          </a:p>
        </p:txBody>
      </p:sp>
    </p:spTree>
    <p:extLst>
      <p:ext uri="{BB962C8B-B14F-4D97-AF65-F5344CB8AC3E}">
        <p14:creationId xmlns:p14="http://schemas.microsoft.com/office/powerpoint/2010/main" val="2451654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5E27A7-ABEE-2539-DECB-53C7BC55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681"/>
            <a:ext cx="12192000" cy="5382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E1E2B-A2C8-6C3A-BE71-FBD62A258B6D}"/>
              </a:ext>
            </a:extLst>
          </p:cNvPr>
          <p:cNvSpPr txBox="1"/>
          <p:nvPr/>
        </p:nvSpPr>
        <p:spPr>
          <a:xfrm>
            <a:off x="160256" y="386499"/>
            <a:ext cx="674684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email content (14 fragments, Wireshark reassemble them at 45)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0A30F-9FF6-B343-FB22-F6955F16FF6D}"/>
              </a:ext>
            </a:extLst>
          </p:cNvPr>
          <p:cNvSpPr txBox="1"/>
          <p:nvPr/>
        </p:nvSpPr>
        <p:spPr>
          <a:xfrm>
            <a:off x="6129863" y="5189220"/>
            <a:ext cx="31474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email client: office outlook 12.0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077367-DA23-A7EB-1A0A-4D925382B1B4}"/>
              </a:ext>
            </a:extLst>
          </p:cNvPr>
          <p:cNvCxnSpPr/>
          <p:nvPr/>
        </p:nvCxnSpPr>
        <p:spPr>
          <a:xfrm flipH="1" flipV="1">
            <a:off x="3147060" y="5288280"/>
            <a:ext cx="2948940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865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E84B4-C480-BE59-FB03-332CCB99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51" y="1269382"/>
            <a:ext cx="9617273" cy="4884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C4821-71CE-03F3-851C-146F23FEA468}"/>
              </a:ext>
            </a:extLst>
          </p:cNvPr>
          <p:cNvSpPr txBox="1"/>
          <p:nvPr/>
        </p:nvSpPr>
        <p:spPr>
          <a:xfrm>
            <a:off x="1353351" y="900050"/>
            <a:ext cx="33784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email content (text content)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CE509-8894-5831-3B3C-EFDEF17B19CD}"/>
              </a:ext>
            </a:extLst>
          </p:cNvPr>
          <p:cNvSpPr txBox="1"/>
          <p:nvPr/>
        </p:nvSpPr>
        <p:spPr>
          <a:xfrm>
            <a:off x="169682" y="2733773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first part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01075E-0C7A-5BA2-B61E-ECDE31676284}"/>
              </a:ext>
            </a:extLst>
          </p:cNvPr>
          <p:cNvCxnSpPr/>
          <p:nvPr/>
        </p:nvCxnSpPr>
        <p:spPr>
          <a:xfrm flipV="1">
            <a:off x="1027522" y="2413262"/>
            <a:ext cx="603315" cy="50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0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E9492-89BC-974F-661D-3C7711A5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8" y="1207577"/>
            <a:ext cx="10425063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28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60D24-C33C-CD12-0FE0-004405A9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587"/>
            <a:ext cx="12192000" cy="5746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B6FA1A-A629-2808-1B3A-44CB068F0DA6}"/>
              </a:ext>
            </a:extLst>
          </p:cNvPr>
          <p:cNvSpPr txBox="1"/>
          <p:nvPr/>
        </p:nvSpPr>
        <p:spPr>
          <a:xfrm>
            <a:off x="0" y="186255"/>
            <a:ext cx="530446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email content (Alternative approach: follow TCP)</a:t>
            </a:r>
          </a:p>
        </p:txBody>
      </p:sp>
    </p:spTree>
    <p:extLst>
      <p:ext uri="{BB962C8B-B14F-4D97-AF65-F5344CB8AC3E}">
        <p14:creationId xmlns:p14="http://schemas.microsoft.com/office/powerpoint/2010/main" val="882466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82100B-11E4-5112-3071-34677109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96" y="0"/>
            <a:ext cx="6396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66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8057-B744-8972-AC99-BB68CFC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you need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36C0-7010-4578-28A9-4DFB9B3E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did it happen?</a:t>
            </a:r>
          </a:p>
          <a:p>
            <a:pPr lvl="1"/>
            <a:r>
              <a:rPr lang="en-GB" dirty="0"/>
              <a:t>the timestamps email</a:t>
            </a:r>
          </a:p>
          <a:p>
            <a:r>
              <a:rPr lang="en-GB"/>
              <a:t>The email client</a:t>
            </a:r>
            <a:endParaRPr lang="en-GB" dirty="0"/>
          </a:p>
          <a:p>
            <a:pPr lvl="1"/>
            <a:r>
              <a:rPr lang="en-GB" dirty="0"/>
              <a:t>outlook</a:t>
            </a:r>
          </a:p>
          <a:p>
            <a:r>
              <a:rPr lang="en-GB" dirty="0"/>
              <a:t>The content of the email</a:t>
            </a:r>
          </a:p>
          <a:p>
            <a:pPr lvl="1"/>
            <a:r>
              <a:rPr lang="en-GB" dirty="0"/>
              <a:t>multiple parts</a:t>
            </a:r>
          </a:p>
          <a:p>
            <a:r>
              <a:rPr lang="en-GB" dirty="0"/>
              <a:t>What was the approach?</a:t>
            </a:r>
          </a:p>
          <a:p>
            <a:pPr lvl="1"/>
            <a:r>
              <a:rPr lang="en-GB" dirty="0"/>
              <a:t>ports (sender and receiver)</a:t>
            </a:r>
          </a:p>
          <a:p>
            <a:pPr lvl="1"/>
            <a:r>
              <a:rPr lang="en-GB" dirty="0"/>
              <a:t>IP addresses (sender and receiver)</a:t>
            </a:r>
          </a:p>
          <a:p>
            <a:pPr lvl="1"/>
            <a:r>
              <a:rPr lang="en-GB" dirty="0"/>
              <a:t>Mac addresses (sender and receiver)</a:t>
            </a:r>
          </a:p>
        </p:txBody>
      </p:sp>
    </p:spTree>
    <p:extLst>
      <p:ext uri="{BB962C8B-B14F-4D97-AF65-F5344CB8AC3E}">
        <p14:creationId xmlns:p14="http://schemas.microsoft.com/office/powerpoint/2010/main" val="4026948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9672-C09E-CF84-67EA-1E64CAC2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28FA-D0DA-F2BA-BE7B-644B3D4C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Sniff SMTP traffic</a:t>
            </a:r>
          </a:p>
        </p:txBody>
      </p:sp>
    </p:spTree>
    <p:extLst>
      <p:ext uri="{BB962C8B-B14F-4D97-AF65-F5344CB8AC3E}">
        <p14:creationId xmlns:p14="http://schemas.microsoft.com/office/powerpoint/2010/main" val="408198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978B-3A38-5DC1-C5F9-4DF7F334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 (DNS)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09DE-FBFC-AA04-8BD0-84D1DCBE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  <a:p>
            <a:pPr lvl="1"/>
            <a:r>
              <a:rPr lang="en-GB" dirty="0"/>
              <a:t>IP numbers are difficult to remember</a:t>
            </a:r>
          </a:p>
          <a:p>
            <a:pPr lvl="1"/>
            <a:r>
              <a:rPr lang="en-GB" dirty="0"/>
              <a:t>Need easy-to-remember domain names</a:t>
            </a:r>
          </a:p>
          <a:p>
            <a:r>
              <a:rPr lang="en-GB" dirty="0"/>
              <a:t>Solution: DNS</a:t>
            </a:r>
          </a:p>
          <a:p>
            <a:pPr lvl="1"/>
            <a:r>
              <a:rPr lang="en-GB" dirty="0"/>
              <a:t>Translate human-readable domain names</a:t>
            </a:r>
          </a:p>
          <a:p>
            <a:pPr lvl="2"/>
            <a:r>
              <a:rPr lang="en-GB" dirty="0">
                <a:hlinkClick r:id="rId2"/>
              </a:rPr>
              <a:t>www.example.com</a:t>
            </a:r>
            <a:r>
              <a:rPr lang="en-GB" dirty="0"/>
              <a:t> =&gt; 192.0.2.1</a:t>
            </a:r>
          </a:p>
          <a:p>
            <a:r>
              <a:rPr lang="en-GB" dirty="0"/>
              <a:t>Think about how your computer or tablet knows where to find your </a:t>
            </a:r>
            <a:r>
              <a:rPr lang="en-GB" dirty="0" err="1"/>
              <a:t>favorite</a:t>
            </a:r>
            <a:r>
              <a:rPr lang="en-GB" dirty="0"/>
              <a:t> websites like YouTube or Roblox? </a:t>
            </a:r>
          </a:p>
          <a:p>
            <a:pPr lvl="1"/>
            <a:r>
              <a:rPr lang="en-GB" dirty="0"/>
              <a:t>That's where DNS comes in!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95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265D-AF34-9F96-1F20-E058E5B9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like a phone book for the internet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9492-DD44-720F-871D-D4583D5F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Just like how you can look up your friend's phone number in a phone book to call them</a:t>
            </a:r>
          </a:p>
          <a:p>
            <a:pPr lvl="1"/>
            <a:r>
              <a:rPr lang="en-GB" dirty="0"/>
              <a:t>your computer or tablet uses DNS to look up the address of a website you want to visit on the internet.</a:t>
            </a:r>
          </a:p>
          <a:p>
            <a:r>
              <a:rPr lang="en-GB" dirty="0"/>
              <a:t>When you type in the name of a website like YouTube</a:t>
            </a:r>
          </a:p>
          <a:p>
            <a:pPr lvl="1"/>
            <a:r>
              <a:rPr lang="en-GB" dirty="0"/>
              <a:t>your computer or tablet sends a message to a special computer called a DNS server.</a:t>
            </a:r>
          </a:p>
          <a:p>
            <a:pPr lvl="1"/>
            <a:r>
              <a:rPr lang="en-GB" dirty="0"/>
              <a:t>The DNS server looks up the address of YouTube and sends it back to your computer or tablet. </a:t>
            </a:r>
          </a:p>
          <a:p>
            <a:pPr lvl="1"/>
            <a:r>
              <a:rPr lang="en-GB" dirty="0"/>
              <a:t>Then, your computer or tablet uses that address to find YouTube and show you all your </a:t>
            </a:r>
            <a:r>
              <a:rPr lang="en-GB" dirty="0" err="1"/>
              <a:t>favorite</a:t>
            </a:r>
            <a:r>
              <a:rPr lang="en-GB" dirty="0"/>
              <a:t> videos!</a:t>
            </a:r>
          </a:p>
          <a:p>
            <a:r>
              <a:rPr lang="en-GB" dirty="0"/>
              <a:t>So, the next time you use the internet, remember that DNS is working behind the scenes to make it all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4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B12141-115D-3C6E-E215-9CEEF53E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4058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DNS is a hierarchical naming system</a:t>
            </a:r>
            <a:endParaRPr lang="en-US" dirty="0"/>
          </a:p>
        </p:txBody>
      </p:sp>
      <p:pic>
        <p:nvPicPr>
          <p:cNvPr id="1026" name="Picture 2" descr="A visual explanation of how DNS lookups work - Pingdom">
            <a:extLst>
              <a:ext uri="{FF2B5EF4-FFF2-40B4-BE49-F238E27FC236}">
                <a16:creationId xmlns:a16="http://schemas.microsoft.com/office/drawing/2014/main" id="{102C611A-28EC-44F6-0C1E-8E87C7E6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43" y="43064"/>
            <a:ext cx="4978357" cy="51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D6018-BF2A-A1B3-2528-2EF8415D736E}"/>
              </a:ext>
            </a:extLst>
          </p:cNvPr>
          <p:cNvSpPr txBox="1"/>
          <p:nvPr/>
        </p:nvSpPr>
        <p:spPr>
          <a:xfrm>
            <a:off x="4427220" y="6285126"/>
            <a:ext cx="49606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https://www.inetdaemon.com/tutorials/internet/dns/operation/hierarchy.shtml</a:t>
            </a:r>
          </a:p>
          <a:p>
            <a:r>
              <a:rPr lang="en-US" sz="1050" dirty="0"/>
              <a:t>https://www.pingdom.com/blog/a-visual-explanation-of-how-dns-lookups-work/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391B3D-A222-9DDD-80C5-4FCB486C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" y="1820228"/>
            <a:ext cx="6730856" cy="33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02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635EA-2C05-1FD9-5EEB-58F83079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27" y="1994344"/>
            <a:ext cx="10539373" cy="3558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87B71-15A2-812D-AC6B-180CBAD823A8}"/>
              </a:ext>
            </a:extLst>
          </p:cNvPr>
          <p:cNvSpPr txBox="1"/>
          <p:nvPr/>
        </p:nvSpPr>
        <p:spPr>
          <a:xfrm>
            <a:off x="1678337" y="574844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https://wiki.wireshark.org/SampleCaptures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859-06D8-653E-C425-A6578D68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Files</a:t>
            </a:r>
          </a:p>
        </p:txBody>
      </p:sp>
    </p:spTree>
    <p:extLst>
      <p:ext uri="{BB962C8B-B14F-4D97-AF65-F5344CB8AC3E}">
        <p14:creationId xmlns:p14="http://schemas.microsoft.com/office/powerpoint/2010/main" val="175338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98B89F-4640-CDB1-B3C3-CE1996C3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91" y="1981094"/>
            <a:ext cx="8996233" cy="2568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84873-F578-792C-2D39-4A1797EA7DC3}"/>
              </a:ext>
            </a:extLst>
          </p:cNvPr>
          <p:cNvSpPr txBox="1"/>
          <p:nvPr/>
        </p:nvSpPr>
        <p:spPr>
          <a:xfrm>
            <a:off x="1279791" y="1611762"/>
            <a:ext cx="217386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smtp.pcap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9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16BB-9765-0422-F216-3FBB7652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4AE38-3974-1668-FAD5-C1107597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2" y="1690687"/>
            <a:ext cx="9995669" cy="4417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91274-A02B-5E41-85FD-02F288A74E21}"/>
              </a:ext>
            </a:extLst>
          </p:cNvPr>
          <p:cNvSpPr txBox="1"/>
          <p:nvPr/>
        </p:nvSpPr>
        <p:spPr>
          <a:xfrm>
            <a:off x="5660486" y="4520982"/>
            <a:ext cx="255466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 protocol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F5E6DE-D4E8-D784-2B5E-7FF46A7F50F5}"/>
              </a:ext>
            </a:extLst>
          </p:cNvPr>
          <p:cNvCxnSpPr>
            <a:cxnSpLocks/>
          </p:cNvCxnSpPr>
          <p:nvPr/>
        </p:nvCxnSpPr>
        <p:spPr>
          <a:xfrm flipH="1">
            <a:off x="4556760" y="4844147"/>
            <a:ext cx="1001160" cy="16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FBFA24-A1A8-5375-F699-7A9058A2FD55}"/>
              </a:ext>
            </a:extLst>
          </p:cNvPr>
          <p:cNvSpPr txBox="1"/>
          <p:nvPr/>
        </p:nvSpPr>
        <p:spPr>
          <a:xfrm>
            <a:off x="5196840" y="936295"/>
            <a:ext cx="506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Router, please find the IP of </a:t>
            </a:r>
            <a:r>
              <a:rPr lang="en-US" dirty="0">
                <a:solidFill>
                  <a:srgbClr val="FF0000"/>
                </a:solidFill>
                <a:latin typeface="OCRB" panose="020B0609020202020204" pitchFamily="49" charset="0"/>
              </a:rPr>
              <a:t>mail.patriots.in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C40712-CD4C-1326-A5DF-A296102D88FC}"/>
                  </a:ext>
                </a:extLst>
              </p14:cNvPr>
              <p14:cNvContentPartPr/>
              <p14:nvPr/>
            </p14:nvContentPartPr>
            <p14:xfrm>
              <a:off x="5194680" y="898440"/>
              <a:ext cx="726480" cy="405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C40712-CD4C-1326-A5DF-A296102D8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6040" y="889440"/>
                <a:ext cx="7441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15D518-1F35-E2FB-4F4C-59A6DE7173E5}"/>
                  </a:ext>
                </a:extLst>
              </p14:cNvPr>
              <p14:cNvContentPartPr/>
              <p14:nvPr/>
            </p14:nvContentPartPr>
            <p14:xfrm>
              <a:off x="4137000" y="1561200"/>
              <a:ext cx="1113840" cy="497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15D518-1F35-E2FB-4F4C-59A6DE7173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8360" y="1552200"/>
                <a:ext cx="1131480" cy="51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6A4EAA6-2F3B-27DF-ADBA-26797C923432}"/>
              </a:ext>
            </a:extLst>
          </p:cNvPr>
          <p:cNvGrpSpPr/>
          <p:nvPr/>
        </p:nvGrpSpPr>
        <p:grpSpPr>
          <a:xfrm>
            <a:off x="5059320" y="1211280"/>
            <a:ext cx="289800" cy="375840"/>
            <a:chOff x="5059320" y="1211280"/>
            <a:chExt cx="28980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09E665-23FE-895B-3D66-D6BDAB12C76A}"/>
                    </a:ext>
                  </a:extLst>
                </p14:cNvPr>
                <p14:cNvContentPartPr/>
                <p14:nvPr/>
              </p14:nvContentPartPr>
              <p14:xfrm>
                <a:off x="5110800" y="1211280"/>
                <a:ext cx="238320" cy="36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09E665-23FE-895B-3D66-D6BDAB12C7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02160" y="1202640"/>
                  <a:ext cx="255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C20503-5E21-BF50-37DB-CB0FA10A6ABD}"/>
                    </a:ext>
                  </a:extLst>
                </p14:cNvPr>
                <p14:cNvContentPartPr/>
                <p14:nvPr/>
              </p14:nvContentPartPr>
              <p14:xfrm>
                <a:off x="5059320" y="1439880"/>
                <a:ext cx="182520" cy="14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C20503-5E21-BF50-37DB-CB0FA10A6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50680" y="1431240"/>
                  <a:ext cx="2001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596C41-EBB9-1645-2115-00A8D8AE18AA}"/>
                  </a:ext>
                </a:extLst>
              </p14:cNvPr>
              <p14:cNvContentPartPr/>
              <p14:nvPr/>
            </p14:nvContentPartPr>
            <p14:xfrm>
              <a:off x="1377600" y="5592120"/>
              <a:ext cx="1489320" cy="338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596C41-EBB9-1645-2115-00A8D8AE18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8600" y="5583120"/>
                <a:ext cx="1506960" cy="3560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02C302E-2532-B5B0-DD97-F1071CB99747}"/>
              </a:ext>
            </a:extLst>
          </p:cNvPr>
          <p:cNvSpPr txBox="1"/>
          <p:nvPr/>
        </p:nvSpPr>
        <p:spPr>
          <a:xfrm>
            <a:off x="5660486" y="5569545"/>
            <a:ext cx="428361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asking it to return the IPv4 (</a:t>
            </a:r>
            <a:r>
              <a:rPr lang="en-GB" dirty="0">
                <a:solidFill>
                  <a:srgbClr val="FF0000"/>
                </a:solidFill>
              </a:rPr>
              <a:t>Type A</a:t>
            </a:r>
            <a:r>
              <a:rPr lang="en-GB" dirty="0"/>
              <a:t>) address associated with a given domain name, using the Internet namespace (</a:t>
            </a:r>
            <a:r>
              <a:rPr lang="en-GB" dirty="0">
                <a:solidFill>
                  <a:srgbClr val="FF0000"/>
                </a:solidFill>
              </a:rPr>
              <a:t>Class IN</a:t>
            </a:r>
            <a:r>
              <a:rPr lang="en-GB" dirty="0"/>
              <a:t>).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8414E-277D-B3AF-9EE9-47FC4D78D47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137000" y="5761320"/>
            <a:ext cx="1523486" cy="26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359E180-3474-CF87-14DF-E1C3AE2DAB46}"/>
              </a:ext>
            </a:extLst>
          </p:cNvPr>
          <p:cNvGrpSpPr/>
          <p:nvPr/>
        </p:nvGrpSpPr>
        <p:grpSpPr>
          <a:xfrm>
            <a:off x="2674680" y="807360"/>
            <a:ext cx="2480040" cy="1189440"/>
            <a:chOff x="2674680" y="807360"/>
            <a:chExt cx="2480040" cy="11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207851-7DF6-61F0-8AEE-9FC1C3B9EC55}"/>
                    </a:ext>
                  </a:extLst>
                </p14:cNvPr>
                <p14:cNvContentPartPr/>
                <p14:nvPr/>
              </p14:nvContentPartPr>
              <p14:xfrm>
                <a:off x="2674680" y="1507920"/>
                <a:ext cx="891720" cy="488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207851-7DF6-61F0-8AEE-9FC1C3B9EC5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66040" y="1499280"/>
                  <a:ext cx="9093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3C95AD-391D-A532-E940-896DF8D3A9E0}"/>
                    </a:ext>
                  </a:extLst>
                </p14:cNvPr>
                <p14:cNvContentPartPr/>
                <p14:nvPr/>
              </p14:nvContentPartPr>
              <p14:xfrm>
                <a:off x="3535440" y="966840"/>
                <a:ext cx="1619280" cy="603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3C95AD-391D-A532-E940-896DF8D3A9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26800" y="958200"/>
                  <a:ext cx="16369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C498B8-D62E-7267-B3F3-9E8AD8A112F1}"/>
                    </a:ext>
                  </a:extLst>
                </p14:cNvPr>
                <p14:cNvContentPartPr/>
                <p14:nvPr/>
              </p14:nvContentPartPr>
              <p14:xfrm>
                <a:off x="4986960" y="807360"/>
                <a:ext cx="132480" cy="323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C498B8-D62E-7267-B3F3-9E8AD8A112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77960" y="798720"/>
                  <a:ext cx="150120" cy="34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935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34661</TotalTime>
  <Words>997</Words>
  <Application>Microsoft Office PowerPoint</Application>
  <PresentationFormat>Widescreen</PresentationFormat>
  <Paragraphs>115</Paragraphs>
  <Slides>39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OCRB</vt:lpstr>
      <vt:lpstr>Office Theme</vt:lpstr>
      <vt:lpstr>Email Traffic Forensics</vt:lpstr>
      <vt:lpstr>Overview</vt:lpstr>
      <vt:lpstr>Domain Name System</vt:lpstr>
      <vt:lpstr>Domain Name System (DNS)</vt:lpstr>
      <vt:lpstr>DNS like a phone book for the internet</vt:lpstr>
      <vt:lpstr>DNS is a hierarchical naming system</vt:lpstr>
      <vt:lpstr>Lab Files</vt:lpstr>
      <vt:lpstr>PowerPoint Presentation</vt:lpstr>
      <vt:lpstr>DNS query</vt:lpstr>
      <vt:lpstr>DNS query response</vt:lpstr>
      <vt:lpstr>Authoritative nameservers =authoritative DNS servers</vt:lpstr>
      <vt:lpstr>Handshaking (SYN, [SYN, ACK], ACK)</vt:lpstr>
      <vt:lpstr>Simple Mail Transfer Protocol </vt:lpstr>
      <vt:lpstr> Simple Mail Transfer Protocol (SMTP)</vt:lpstr>
      <vt:lpstr>Simple Mail Transfer Protocol</vt:lpstr>
      <vt:lpstr>SSL/TLS</vt:lpstr>
      <vt:lpstr>PowerPoint Presentation</vt:lpstr>
      <vt:lpstr>SMTP is an application layer protocol</vt:lpstr>
      <vt:lpstr>Hands-on Lab</vt:lpstr>
      <vt:lpstr>Capture Emails traffic With Wireshark</vt:lpstr>
      <vt:lpstr>SMTP first response “service ready”</vt:lpstr>
      <vt:lpstr>PowerPoint Presentation</vt:lpstr>
      <vt:lpstr>What is Base64 encoding </vt:lpstr>
      <vt:lpstr>Conversion </vt:lpstr>
      <vt:lpstr>PowerPoint Presentation</vt:lpstr>
      <vt:lpstr>Decoding Based64 to text</vt:lpstr>
      <vt:lpstr>Decoding username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you need to answer</vt:lpstr>
      <vt:lpstr>Extra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2415</cp:revision>
  <dcterms:created xsi:type="dcterms:W3CDTF">2020-09-14T14:43:27Z</dcterms:created>
  <dcterms:modified xsi:type="dcterms:W3CDTF">2023-03-11T21:09:05Z</dcterms:modified>
</cp:coreProperties>
</file>