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467" r:id="rId3"/>
    <p:sldId id="402" r:id="rId4"/>
    <p:sldId id="403" r:id="rId5"/>
    <p:sldId id="468" r:id="rId6"/>
    <p:sldId id="469" r:id="rId7"/>
    <p:sldId id="470" r:id="rId8"/>
    <p:sldId id="464" r:id="rId9"/>
    <p:sldId id="457" r:id="rId10"/>
    <p:sldId id="459" r:id="rId11"/>
    <p:sldId id="465" r:id="rId12"/>
    <p:sldId id="466" r:id="rId13"/>
    <p:sldId id="4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2DB0"/>
    <a:srgbClr val="F6D6F1"/>
    <a:srgbClr val="EA700D"/>
    <a:srgbClr val="F9EF96"/>
    <a:srgbClr val="0070C0"/>
    <a:srgbClr val="00B050"/>
    <a:srgbClr val="962D2D"/>
    <a:srgbClr val="D99946"/>
    <a:srgbClr val="7E9D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2A65E5-EB89-4D74-B72B-D0AF583941DA}" v="12" dt="2023-02-06T21:41:39.48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46" autoAdjust="0"/>
    <p:restoredTop sz="89937" autoAdjust="0"/>
  </p:normalViewPr>
  <p:slideViewPr>
    <p:cSldViewPr snapToGrid="0">
      <p:cViewPr varScale="1">
        <p:scale>
          <a:sx n="99" d="100"/>
          <a:sy n="99" d="100"/>
        </p:scale>
        <p:origin x="149" y="480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B92A65E5-EB89-4D74-B72B-D0AF583941DA}"/>
    <pc:docChg chg="undo custSel addSld delSld modSld sldOrd">
      <pc:chgData name="Weifeng Xu" userId="e7aed605-a3dd-4d5a-a692-a87037af107b" providerId="ADAL" clId="{B92A65E5-EB89-4D74-B72B-D0AF583941DA}" dt="2023-02-13T15:41:06.981" v="1245" actId="14100"/>
      <pc:docMkLst>
        <pc:docMk/>
      </pc:docMkLst>
      <pc:sldChg chg="delSp modSp mod modClrScheme chgLayout">
        <pc:chgData name="Weifeng Xu" userId="e7aed605-a3dd-4d5a-a692-a87037af107b" providerId="ADAL" clId="{B92A65E5-EB89-4D74-B72B-D0AF583941DA}" dt="2023-02-06T19:51:16.572" v="424" actId="20577"/>
        <pc:sldMkLst>
          <pc:docMk/>
          <pc:sldMk cId="162022530" sldId="256"/>
        </pc:sldMkLst>
        <pc:spChg chg="mod ord">
          <ac:chgData name="Weifeng Xu" userId="e7aed605-a3dd-4d5a-a692-a87037af107b" providerId="ADAL" clId="{B92A65E5-EB89-4D74-B72B-D0AF583941DA}" dt="2023-02-06T19:34:30.904" v="77" actId="700"/>
          <ac:spMkLst>
            <pc:docMk/>
            <pc:sldMk cId="162022530" sldId="256"/>
            <ac:spMk id="2" creationId="{00000000-0000-0000-0000-000000000000}"/>
          </ac:spMkLst>
        </pc:spChg>
        <pc:spChg chg="mod ord">
          <ac:chgData name="Weifeng Xu" userId="e7aed605-a3dd-4d5a-a692-a87037af107b" providerId="ADAL" clId="{B92A65E5-EB89-4D74-B72B-D0AF583941DA}" dt="2023-02-06T19:51:16.572" v="424" actId="20577"/>
          <ac:spMkLst>
            <pc:docMk/>
            <pc:sldMk cId="162022530" sldId="256"/>
            <ac:spMk id="4" creationId="{00000000-0000-0000-0000-000000000000}"/>
          </ac:spMkLst>
        </pc:spChg>
        <pc:picChg chg="del">
          <ac:chgData name="Weifeng Xu" userId="e7aed605-a3dd-4d5a-a692-a87037af107b" providerId="ADAL" clId="{B92A65E5-EB89-4D74-B72B-D0AF583941DA}" dt="2023-02-06T19:30:33.035" v="73" actId="478"/>
          <ac:picMkLst>
            <pc:docMk/>
            <pc:sldMk cId="162022530" sldId="256"/>
            <ac:picMk id="3" creationId="{AC415055-1E23-A129-05FA-EDE2749D49D9}"/>
          </ac:picMkLst>
        </pc:picChg>
        <pc:picChg chg="del">
          <ac:chgData name="Weifeng Xu" userId="e7aed605-a3dd-4d5a-a692-a87037af107b" providerId="ADAL" clId="{B92A65E5-EB89-4D74-B72B-D0AF583941DA}" dt="2023-02-06T16:25:25.904" v="0" actId="478"/>
          <ac:picMkLst>
            <pc:docMk/>
            <pc:sldMk cId="162022530" sldId="256"/>
            <ac:picMk id="5" creationId="{00000000-0000-0000-0000-000000000000}"/>
          </ac:picMkLst>
        </pc:picChg>
      </pc:sldChg>
      <pc:sldChg chg="del">
        <pc:chgData name="Weifeng Xu" userId="e7aed605-a3dd-4d5a-a692-a87037af107b" providerId="ADAL" clId="{B92A65E5-EB89-4D74-B72B-D0AF583941DA}" dt="2023-02-06T21:42:08.073" v="951" actId="47"/>
        <pc:sldMkLst>
          <pc:docMk/>
          <pc:sldMk cId="3840736431" sldId="394"/>
        </pc:sldMkLst>
      </pc:sldChg>
      <pc:sldChg chg="del">
        <pc:chgData name="Weifeng Xu" userId="e7aed605-a3dd-4d5a-a692-a87037af107b" providerId="ADAL" clId="{B92A65E5-EB89-4D74-B72B-D0AF583941DA}" dt="2023-02-06T21:42:08.690" v="953" actId="47"/>
        <pc:sldMkLst>
          <pc:docMk/>
          <pc:sldMk cId="2342668801" sldId="395"/>
        </pc:sldMkLst>
      </pc:sldChg>
      <pc:sldChg chg="del">
        <pc:chgData name="Weifeng Xu" userId="e7aed605-a3dd-4d5a-a692-a87037af107b" providerId="ADAL" clId="{B92A65E5-EB89-4D74-B72B-D0AF583941DA}" dt="2023-02-06T21:42:08.935" v="954" actId="47"/>
        <pc:sldMkLst>
          <pc:docMk/>
          <pc:sldMk cId="2034622974" sldId="396"/>
        </pc:sldMkLst>
      </pc:sldChg>
      <pc:sldChg chg="del">
        <pc:chgData name="Weifeng Xu" userId="e7aed605-a3dd-4d5a-a692-a87037af107b" providerId="ADAL" clId="{B92A65E5-EB89-4D74-B72B-D0AF583941DA}" dt="2023-02-06T21:42:09.902" v="965" actId="47"/>
        <pc:sldMkLst>
          <pc:docMk/>
          <pc:sldMk cId="4248209025" sldId="401"/>
        </pc:sldMkLst>
      </pc:sldChg>
      <pc:sldChg chg="ord">
        <pc:chgData name="Weifeng Xu" userId="e7aed605-a3dd-4d5a-a692-a87037af107b" providerId="ADAL" clId="{B92A65E5-EB89-4D74-B72B-D0AF583941DA}" dt="2023-02-06T19:37:30.623" v="131"/>
        <pc:sldMkLst>
          <pc:docMk/>
          <pc:sldMk cId="3425213717" sldId="402"/>
        </pc:sldMkLst>
      </pc:sldChg>
      <pc:sldChg chg="addSp delSp modSp mod ord modClrScheme chgLayout">
        <pc:chgData name="Weifeng Xu" userId="e7aed605-a3dd-4d5a-a692-a87037af107b" providerId="ADAL" clId="{B92A65E5-EB89-4D74-B72B-D0AF583941DA}" dt="2023-02-06T19:38:18.655" v="133" actId="700"/>
        <pc:sldMkLst>
          <pc:docMk/>
          <pc:sldMk cId="2165230993" sldId="403"/>
        </pc:sldMkLst>
        <pc:spChg chg="add del mod ord">
          <ac:chgData name="Weifeng Xu" userId="e7aed605-a3dd-4d5a-a692-a87037af107b" providerId="ADAL" clId="{B92A65E5-EB89-4D74-B72B-D0AF583941DA}" dt="2023-02-06T19:38:18.655" v="133" actId="700"/>
          <ac:spMkLst>
            <pc:docMk/>
            <pc:sldMk cId="2165230993" sldId="403"/>
            <ac:spMk id="2" creationId="{B9339431-9B28-46BE-A778-0D5A8A7C2AB6}"/>
          </ac:spMkLst>
        </pc:spChg>
        <pc:spChg chg="add del mod ord">
          <ac:chgData name="Weifeng Xu" userId="e7aed605-a3dd-4d5a-a692-a87037af107b" providerId="ADAL" clId="{B92A65E5-EB89-4D74-B72B-D0AF583941DA}" dt="2023-02-06T19:38:18.655" v="133" actId="700"/>
          <ac:spMkLst>
            <pc:docMk/>
            <pc:sldMk cId="2165230993" sldId="403"/>
            <ac:spMk id="10" creationId="{2B6166DB-4DD3-60F1-94F9-E23BC2697008}"/>
          </ac:spMkLst>
        </pc:spChg>
      </pc:sldChg>
      <pc:sldChg chg="del">
        <pc:chgData name="Weifeng Xu" userId="e7aed605-a3dd-4d5a-a692-a87037af107b" providerId="ADAL" clId="{B92A65E5-EB89-4D74-B72B-D0AF583941DA}" dt="2023-02-06T21:42:11.990" v="998" actId="47"/>
        <pc:sldMkLst>
          <pc:docMk/>
          <pc:sldMk cId="541439710" sldId="409"/>
        </pc:sldMkLst>
      </pc:sldChg>
      <pc:sldChg chg="del">
        <pc:chgData name="Weifeng Xu" userId="e7aed605-a3dd-4d5a-a692-a87037af107b" providerId="ADAL" clId="{B92A65E5-EB89-4D74-B72B-D0AF583941DA}" dt="2023-02-06T21:42:09.628" v="957" actId="47"/>
        <pc:sldMkLst>
          <pc:docMk/>
          <pc:sldMk cId="2106658735" sldId="411"/>
        </pc:sldMkLst>
      </pc:sldChg>
      <pc:sldChg chg="del">
        <pc:chgData name="Weifeng Xu" userId="e7aed605-a3dd-4d5a-a692-a87037af107b" providerId="ADAL" clId="{B92A65E5-EB89-4D74-B72B-D0AF583941DA}" dt="2023-02-06T21:42:09.093" v="955" actId="47"/>
        <pc:sldMkLst>
          <pc:docMk/>
          <pc:sldMk cId="4062561477" sldId="412"/>
        </pc:sldMkLst>
      </pc:sldChg>
      <pc:sldChg chg="del">
        <pc:chgData name="Weifeng Xu" userId="e7aed605-a3dd-4d5a-a692-a87037af107b" providerId="ADAL" clId="{B92A65E5-EB89-4D74-B72B-D0AF583941DA}" dt="2023-02-06T21:42:09.753" v="960" actId="47"/>
        <pc:sldMkLst>
          <pc:docMk/>
          <pc:sldMk cId="1459681954" sldId="413"/>
        </pc:sldMkLst>
      </pc:sldChg>
      <pc:sldChg chg="del">
        <pc:chgData name="Weifeng Xu" userId="e7aed605-a3dd-4d5a-a692-a87037af107b" providerId="ADAL" clId="{B92A65E5-EB89-4D74-B72B-D0AF583941DA}" dt="2023-02-06T21:42:09.598" v="956" actId="47"/>
        <pc:sldMkLst>
          <pc:docMk/>
          <pc:sldMk cId="229275834" sldId="414"/>
        </pc:sldMkLst>
      </pc:sldChg>
      <pc:sldChg chg="del">
        <pc:chgData name="Weifeng Xu" userId="e7aed605-a3dd-4d5a-a692-a87037af107b" providerId="ADAL" clId="{B92A65E5-EB89-4D74-B72B-D0AF583941DA}" dt="2023-02-06T21:42:10.543" v="984" actId="47"/>
        <pc:sldMkLst>
          <pc:docMk/>
          <pc:sldMk cId="2103576641" sldId="415"/>
        </pc:sldMkLst>
      </pc:sldChg>
      <pc:sldChg chg="del">
        <pc:chgData name="Weifeng Xu" userId="e7aed605-a3dd-4d5a-a692-a87037af107b" providerId="ADAL" clId="{B92A65E5-EB89-4D74-B72B-D0AF583941DA}" dt="2023-02-06T21:42:10.635" v="986" actId="47"/>
        <pc:sldMkLst>
          <pc:docMk/>
          <pc:sldMk cId="455360264" sldId="416"/>
        </pc:sldMkLst>
      </pc:sldChg>
      <pc:sldChg chg="del">
        <pc:chgData name="Weifeng Xu" userId="e7aed605-a3dd-4d5a-a692-a87037af107b" providerId="ADAL" clId="{B92A65E5-EB89-4D74-B72B-D0AF583941DA}" dt="2023-02-06T21:42:10.598" v="985" actId="47"/>
        <pc:sldMkLst>
          <pc:docMk/>
          <pc:sldMk cId="2453502100" sldId="417"/>
        </pc:sldMkLst>
      </pc:sldChg>
      <pc:sldChg chg="del">
        <pc:chgData name="Weifeng Xu" userId="e7aed605-a3dd-4d5a-a692-a87037af107b" providerId="ADAL" clId="{B92A65E5-EB89-4D74-B72B-D0AF583941DA}" dt="2023-02-06T21:42:10.663" v="987" actId="47"/>
        <pc:sldMkLst>
          <pc:docMk/>
          <pc:sldMk cId="2367878486" sldId="418"/>
        </pc:sldMkLst>
      </pc:sldChg>
      <pc:sldChg chg="del">
        <pc:chgData name="Weifeng Xu" userId="e7aed605-a3dd-4d5a-a692-a87037af107b" providerId="ADAL" clId="{B92A65E5-EB89-4D74-B72B-D0AF583941DA}" dt="2023-02-06T21:42:10.439" v="981" actId="47"/>
        <pc:sldMkLst>
          <pc:docMk/>
          <pc:sldMk cId="1237592728" sldId="419"/>
        </pc:sldMkLst>
      </pc:sldChg>
      <pc:sldChg chg="del">
        <pc:chgData name="Weifeng Xu" userId="e7aed605-a3dd-4d5a-a692-a87037af107b" providerId="ADAL" clId="{B92A65E5-EB89-4D74-B72B-D0AF583941DA}" dt="2023-02-06T21:42:10.716" v="989" actId="47"/>
        <pc:sldMkLst>
          <pc:docMk/>
          <pc:sldMk cId="3812598409" sldId="420"/>
        </pc:sldMkLst>
      </pc:sldChg>
      <pc:sldChg chg="del">
        <pc:chgData name="Weifeng Xu" userId="e7aed605-a3dd-4d5a-a692-a87037af107b" providerId="ADAL" clId="{B92A65E5-EB89-4D74-B72B-D0AF583941DA}" dt="2023-02-06T21:42:10.686" v="988" actId="47"/>
        <pc:sldMkLst>
          <pc:docMk/>
          <pc:sldMk cId="2308503490" sldId="421"/>
        </pc:sldMkLst>
      </pc:sldChg>
      <pc:sldChg chg="del">
        <pc:chgData name="Weifeng Xu" userId="e7aed605-a3dd-4d5a-a692-a87037af107b" providerId="ADAL" clId="{B92A65E5-EB89-4D74-B72B-D0AF583941DA}" dt="2023-02-06T21:42:10.787" v="991" actId="47"/>
        <pc:sldMkLst>
          <pc:docMk/>
          <pc:sldMk cId="402875170" sldId="422"/>
        </pc:sldMkLst>
      </pc:sldChg>
      <pc:sldChg chg="del">
        <pc:chgData name="Weifeng Xu" userId="e7aed605-a3dd-4d5a-a692-a87037af107b" providerId="ADAL" clId="{B92A65E5-EB89-4D74-B72B-D0AF583941DA}" dt="2023-02-06T21:42:10.751" v="990" actId="47"/>
        <pc:sldMkLst>
          <pc:docMk/>
          <pc:sldMk cId="1019642169" sldId="423"/>
        </pc:sldMkLst>
      </pc:sldChg>
      <pc:sldChg chg="del">
        <pc:chgData name="Weifeng Xu" userId="e7aed605-a3dd-4d5a-a692-a87037af107b" providerId="ADAL" clId="{B92A65E5-EB89-4D74-B72B-D0AF583941DA}" dt="2023-02-06T21:42:10.813" v="992" actId="47"/>
        <pc:sldMkLst>
          <pc:docMk/>
          <pc:sldMk cId="3903953590" sldId="424"/>
        </pc:sldMkLst>
      </pc:sldChg>
      <pc:sldChg chg="del">
        <pc:chgData name="Weifeng Xu" userId="e7aed605-a3dd-4d5a-a692-a87037af107b" providerId="ADAL" clId="{B92A65E5-EB89-4D74-B72B-D0AF583941DA}" dt="2023-02-06T21:42:09.979" v="967" actId="47"/>
        <pc:sldMkLst>
          <pc:docMk/>
          <pc:sldMk cId="3016566773" sldId="425"/>
        </pc:sldMkLst>
      </pc:sldChg>
      <pc:sldChg chg="del">
        <pc:chgData name="Weifeng Xu" userId="e7aed605-a3dd-4d5a-a692-a87037af107b" providerId="ADAL" clId="{B92A65E5-EB89-4D74-B72B-D0AF583941DA}" dt="2023-02-06T21:42:10.897" v="994" actId="47"/>
        <pc:sldMkLst>
          <pc:docMk/>
          <pc:sldMk cId="1158092538" sldId="426"/>
        </pc:sldMkLst>
      </pc:sldChg>
      <pc:sldChg chg="del">
        <pc:chgData name="Weifeng Xu" userId="e7aed605-a3dd-4d5a-a692-a87037af107b" providerId="ADAL" clId="{B92A65E5-EB89-4D74-B72B-D0AF583941DA}" dt="2023-02-06T21:42:10.340" v="978" actId="47"/>
        <pc:sldMkLst>
          <pc:docMk/>
          <pc:sldMk cId="2809981225" sldId="427"/>
        </pc:sldMkLst>
      </pc:sldChg>
      <pc:sldChg chg="del">
        <pc:chgData name="Weifeng Xu" userId="e7aed605-a3dd-4d5a-a692-a87037af107b" providerId="ADAL" clId="{B92A65E5-EB89-4D74-B72B-D0AF583941DA}" dt="2023-02-06T21:42:10.371" v="979" actId="47"/>
        <pc:sldMkLst>
          <pc:docMk/>
          <pc:sldMk cId="1962386105" sldId="428"/>
        </pc:sldMkLst>
      </pc:sldChg>
      <pc:sldChg chg="del">
        <pc:chgData name="Weifeng Xu" userId="e7aed605-a3dd-4d5a-a692-a87037af107b" providerId="ADAL" clId="{B92A65E5-EB89-4D74-B72B-D0AF583941DA}" dt="2023-02-06T21:42:10.399" v="980" actId="47"/>
        <pc:sldMkLst>
          <pc:docMk/>
          <pc:sldMk cId="622825391" sldId="429"/>
        </pc:sldMkLst>
      </pc:sldChg>
      <pc:sldChg chg="del">
        <pc:chgData name="Weifeng Xu" userId="e7aed605-a3dd-4d5a-a692-a87037af107b" providerId="ADAL" clId="{B92A65E5-EB89-4D74-B72B-D0AF583941DA}" dt="2023-02-06T21:42:10.930" v="995" actId="47"/>
        <pc:sldMkLst>
          <pc:docMk/>
          <pc:sldMk cId="3153474244" sldId="430"/>
        </pc:sldMkLst>
      </pc:sldChg>
      <pc:sldChg chg="del">
        <pc:chgData name="Weifeng Xu" userId="e7aed605-a3dd-4d5a-a692-a87037af107b" providerId="ADAL" clId="{B92A65E5-EB89-4D74-B72B-D0AF583941DA}" dt="2023-02-06T21:42:10.482" v="982" actId="47"/>
        <pc:sldMkLst>
          <pc:docMk/>
          <pc:sldMk cId="2738691049" sldId="431"/>
        </pc:sldMkLst>
      </pc:sldChg>
      <pc:sldChg chg="del">
        <pc:chgData name="Weifeng Xu" userId="e7aed605-a3dd-4d5a-a692-a87037af107b" providerId="ADAL" clId="{B92A65E5-EB89-4D74-B72B-D0AF583941DA}" dt="2023-02-06T21:42:10.858" v="993" actId="47"/>
        <pc:sldMkLst>
          <pc:docMk/>
          <pc:sldMk cId="2701239449" sldId="432"/>
        </pc:sldMkLst>
      </pc:sldChg>
      <pc:sldChg chg="del">
        <pc:chgData name="Weifeng Xu" userId="e7aed605-a3dd-4d5a-a692-a87037af107b" providerId="ADAL" clId="{B92A65E5-EB89-4D74-B72B-D0AF583941DA}" dt="2023-02-06T21:42:11.514" v="997" actId="47"/>
        <pc:sldMkLst>
          <pc:docMk/>
          <pc:sldMk cId="1292196148" sldId="433"/>
        </pc:sldMkLst>
      </pc:sldChg>
      <pc:sldChg chg="del">
        <pc:chgData name="Weifeng Xu" userId="e7aed605-a3dd-4d5a-a692-a87037af107b" providerId="ADAL" clId="{B92A65E5-EB89-4D74-B72B-D0AF583941DA}" dt="2023-02-06T21:42:10.954" v="996" actId="47"/>
        <pc:sldMkLst>
          <pc:docMk/>
          <pc:sldMk cId="1421281386" sldId="434"/>
        </pc:sldMkLst>
      </pc:sldChg>
      <pc:sldChg chg="del">
        <pc:chgData name="Weifeng Xu" userId="e7aed605-a3dd-4d5a-a692-a87037af107b" providerId="ADAL" clId="{B92A65E5-EB89-4D74-B72B-D0AF583941DA}" dt="2023-02-06T21:42:10.516" v="983" actId="47"/>
        <pc:sldMkLst>
          <pc:docMk/>
          <pc:sldMk cId="2405872845" sldId="435"/>
        </pc:sldMkLst>
      </pc:sldChg>
      <pc:sldChg chg="del">
        <pc:chgData name="Weifeng Xu" userId="e7aed605-a3dd-4d5a-a692-a87037af107b" providerId="ADAL" clId="{B92A65E5-EB89-4D74-B72B-D0AF583941DA}" dt="2023-02-06T21:42:07.708" v="949" actId="47"/>
        <pc:sldMkLst>
          <pc:docMk/>
          <pc:sldMk cId="49168497" sldId="436"/>
        </pc:sldMkLst>
      </pc:sldChg>
      <pc:sldChg chg="del">
        <pc:chgData name="Weifeng Xu" userId="e7aed605-a3dd-4d5a-a692-a87037af107b" providerId="ADAL" clId="{B92A65E5-EB89-4D74-B72B-D0AF583941DA}" dt="2023-02-06T21:42:07.769" v="950" actId="47"/>
        <pc:sldMkLst>
          <pc:docMk/>
          <pc:sldMk cId="3725817986" sldId="437"/>
        </pc:sldMkLst>
      </pc:sldChg>
      <pc:sldChg chg="del">
        <pc:chgData name="Weifeng Xu" userId="e7aed605-a3dd-4d5a-a692-a87037af107b" providerId="ADAL" clId="{B92A65E5-EB89-4D74-B72B-D0AF583941DA}" dt="2023-02-06T21:42:08.107" v="952" actId="47"/>
        <pc:sldMkLst>
          <pc:docMk/>
          <pc:sldMk cId="1100369408" sldId="438"/>
        </pc:sldMkLst>
      </pc:sldChg>
      <pc:sldChg chg="del">
        <pc:chgData name="Weifeng Xu" userId="e7aed605-a3dd-4d5a-a692-a87037af107b" providerId="ADAL" clId="{B92A65E5-EB89-4D74-B72B-D0AF583941DA}" dt="2023-02-06T21:42:09.723" v="959" actId="47"/>
        <pc:sldMkLst>
          <pc:docMk/>
          <pc:sldMk cId="1780675659" sldId="439"/>
        </pc:sldMkLst>
      </pc:sldChg>
      <pc:sldChg chg="del">
        <pc:chgData name="Weifeng Xu" userId="e7aed605-a3dd-4d5a-a692-a87037af107b" providerId="ADAL" clId="{B92A65E5-EB89-4D74-B72B-D0AF583941DA}" dt="2023-02-06T21:42:10.040" v="969" actId="47"/>
        <pc:sldMkLst>
          <pc:docMk/>
          <pc:sldMk cId="3961456410" sldId="440"/>
        </pc:sldMkLst>
      </pc:sldChg>
      <pc:sldChg chg="del">
        <pc:chgData name="Weifeng Xu" userId="e7aed605-a3dd-4d5a-a692-a87037af107b" providerId="ADAL" clId="{B92A65E5-EB89-4D74-B72B-D0AF583941DA}" dt="2023-02-06T21:42:10.069" v="970" actId="47"/>
        <pc:sldMkLst>
          <pc:docMk/>
          <pc:sldMk cId="567906942" sldId="441"/>
        </pc:sldMkLst>
      </pc:sldChg>
      <pc:sldChg chg="del">
        <pc:chgData name="Weifeng Xu" userId="e7aed605-a3dd-4d5a-a692-a87037af107b" providerId="ADAL" clId="{B92A65E5-EB89-4D74-B72B-D0AF583941DA}" dt="2023-02-06T21:42:10.099" v="971" actId="47"/>
        <pc:sldMkLst>
          <pc:docMk/>
          <pc:sldMk cId="475534982" sldId="442"/>
        </pc:sldMkLst>
      </pc:sldChg>
      <pc:sldChg chg="del">
        <pc:chgData name="Weifeng Xu" userId="e7aed605-a3dd-4d5a-a692-a87037af107b" providerId="ADAL" clId="{B92A65E5-EB89-4D74-B72B-D0AF583941DA}" dt="2023-02-06T21:42:10.129" v="972" actId="47"/>
        <pc:sldMkLst>
          <pc:docMk/>
          <pc:sldMk cId="2963169710" sldId="443"/>
        </pc:sldMkLst>
      </pc:sldChg>
      <pc:sldChg chg="del">
        <pc:chgData name="Weifeng Xu" userId="e7aed605-a3dd-4d5a-a692-a87037af107b" providerId="ADAL" clId="{B92A65E5-EB89-4D74-B72B-D0AF583941DA}" dt="2023-02-06T21:42:10.157" v="973" actId="47"/>
        <pc:sldMkLst>
          <pc:docMk/>
          <pc:sldMk cId="1417181392" sldId="444"/>
        </pc:sldMkLst>
      </pc:sldChg>
      <pc:sldChg chg="del">
        <pc:chgData name="Weifeng Xu" userId="e7aed605-a3dd-4d5a-a692-a87037af107b" providerId="ADAL" clId="{B92A65E5-EB89-4D74-B72B-D0AF583941DA}" dt="2023-02-06T21:42:10.191" v="974" actId="47"/>
        <pc:sldMkLst>
          <pc:docMk/>
          <pc:sldMk cId="3837808617" sldId="445"/>
        </pc:sldMkLst>
      </pc:sldChg>
      <pc:sldChg chg="del">
        <pc:chgData name="Weifeng Xu" userId="e7aed605-a3dd-4d5a-a692-a87037af107b" providerId="ADAL" clId="{B92A65E5-EB89-4D74-B72B-D0AF583941DA}" dt="2023-02-06T21:42:10.245" v="975" actId="47"/>
        <pc:sldMkLst>
          <pc:docMk/>
          <pc:sldMk cId="3499728188" sldId="446"/>
        </pc:sldMkLst>
      </pc:sldChg>
      <pc:sldChg chg="del">
        <pc:chgData name="Weifeng Xu" userId="e7aed605-a3dd-4d5a-a692-a87037af107b" providerId="ADAL" clId="{B92A65E5-EB89-4D74-B72B-D0AF583941DA}" dt="2023-02-06T21:42:10.274" v="976" actId="47"/>
        <pc:sldMkLst>
          <pc:docMk/>
          <pc:sldMk cId="864640412" sldId="447"/>
        </pc:sldMkLst>
      </pc:sldChg>
      <pc:sldChg chg="del">
        <pc:chgData name="Weifeng Xu" userId="e7aed605-a3dd-4d5a-a692-a87037af107b" providerId="ADAL" clId="{B92A65E5-EB89-4D74-B72B-D0AF583941DA}" dt="2023-02-06T21:42:10.306" v="977" actId="47"/>
        <pc:sldMkLst>
          <pc:docMk/>
          <pc:sldMk cId="3397288009" sldId="448"/>
        </pc:sldMkLst>
      </pc:sldChg>
      <pc:sldChg chg="del">
        <pc:chgData name="Weifeng Xu" userId="e7aed605-a3dd-4d5a-a692-a87037af107b" providerId="ADAL" clId="{B92A65E5-EB89-4D74-B72B-D0AF583941DA}" dt="2023-02-06T21:42:09.810" v="962" actId="47"/>
        <pc:sldMkLst>
          <pc:docMk/>
          <pc:sldMk cId="917475808" sldId="449"/>
        </pc:sldMkLst>
      </pc:sldChg>
      <pc:sldChg chg="del">
        <pc:chgData name="Weifeng Xu" userId="e7aed605-a3dd-4d5a-a692-a87037af107b" providerId="ADAL" clId="{B92A65E5-EB89-4D74-B72B-D0AF583941DA}" dt="2023-02-06T21:42:09.839" v="963" actId="47"/>
        <pc:sldMkLst>
          <pc:docMk/>
          <pc:sldMk cId="288670964" sldId="450"/>
        </pc:sldMkLst>
      </pc:sldChg>
      <pc:sldChg chg="del">
        <pc:chgData name="Weifeng Xu" userId="e7aed605-a3dd-4d5a-a692-a87037af107b" providerId="ADAL" clId="{B92A65E5-EB89-4D74-B72B-D0AF583941DA}" dt="2023-02-06T21:42:09.779" v="961" actId="47"/>
        <pc:sldMkLst>
          <pc:docMk/>
          <pc:sldMk cId="1571571876" sldId="451"/>
        </pc:sldMkLst>
      </pc:sldChg>
      <pc:sldChg chg="del">
        <pc:chgData name="Weifeng Xu" userId="e7aed605-a3dd-4d5a-a692-a87037af107b" providerId="ADAL" clId="{B92A65E5-EB89-4D74-B72B-D0AF583941DA}" dt="2023-02-06T21:42:09.868" v="964" actId="47"/>
        <pc:sldMkLst>
          <pc:docMk/>
          <pc:sldMk cId="2589812616" sldId="452"/>
        </pc:sldMkLst>
      </pc:sldChg>
      <pc:sldChg chg="del">
        <pc:chgData name="Weifeng Xu" userId="e7aed605-a3dd-4d5a-a692-a87037af107b" providerId="ADAL" clId="{B92A65E5-EB89-4D74-B72B-D0AF583941DA}" dt="2023-02-06T21:42:09.931" v="966" actId="47"/>
        <pc:sldMkLst>
          <pc:docMk/>
          <pc:sldMk cId="1378242331" sldId="453"/>
        </pc:sldMkLst>
      </pc:sldChg>
      <pc:sldChg chg="del">
        <pc:chgData name="Weifeng Xu" userId="e7aed605-a3dd-4d5a-a692-a87037af107b" providerId="ADAL" clId="{B92A65E5-EB89-4D74-B72B-D0AF583941DA}" dt="2023-02-06T21:42:09.686" v="958" actId="47"/>
        <pc:sldMkLst>
          <pc:docMk/>
          <pc:sldMk cId="3968214776" sldId="454"/>
        </pc:sldMkLst>
      </pc:sldChg>
      <pc:sldChg chg="del">
        <pc:chgData name="Weifeng Xu" userId="e7aed605-a3dd-4d5a-a692-a87037af107b" providerId="ADAL" clId="{B92A65E5-EB89-4D74-B72B-D0AF583941DA}" dt="2023-02-06T21:42:10.010" v="968" actId="47"/>
        <pc:sldMkLst>
          <pc:docMk/>
          <pc:sldMk cId="4156675221" sldId="455"/>
        </pc:sldMkLst>
      </pc:sldChg>
      <pc:sldChg chg="del">
        <pc:chgData name="Weifeng Xu" userId="e7aed605-a3dd-4d5a-a692-a87037af107b" providerId="ADAL" clId="{B92A65E5-EB89-4D74-B72B-D0AF583941DA}" dt="2023-02-06T21:42:17.163" v="1000" actId="47"/>
        <pc:sldMkLst>
          <pc:docMk/>
          <pc:sldMk cId="1965680741" sldId="456"/>
        </pc:sldMkLst>
      </pc:sldChg>
      <pc:sldChg chg="addSp delSp modSp new mod modClrScheme chgLayout modNotesTx">
        <pc:chgData name="Weifeng Xu" userId="e7aed605-a3dd-4d5a-a692-a87037af107b" providerId="ADAL" clId="{B92A65E5-EB89-4D74-B72B-D0AF583941DA}" dt="2023-02-13T15:35:17.998" v="1187" actId="1076"/>
        <pc:sldMkLst>
          <pc:docMk/>
          <pc:sldMk cId="668862291" sldId="457"/>
        </pc:sldMkLst>
        <pc:spChg chg="add mod">
          <ac:chgData name="Weifeng Xu" userId="e7aed605-a3dd-4d5a-a692-a87037af107b" providerId="ADAL" clId="{B92A65E5-EB89-4D74-B72B-D0AF583941DA}" dt="2023-02-06T21:30:14.015" v="670" actId="1076"/>
          <ac:spMkLst>
            <pc:docMk/>
            <pc:sldMk cId="668862291" sldId="457"/>
            <ac:spMk id="2" creationId="{90366553-1699-BCD6-AFB2-AEBF988B691C}"/>
          </ac:spMkLst>
        </pc:spChg>
        <pc:spChg chg="del">
          <ac:chgData name="Weifeng Xu" userId="e7aed605-a3dd-4d5a-a692-a87037af107b" providerId="ADAL" clId="{B92A65E5-EB89-4D74-B72B-D0AF583941DA}" dt="2023-02-06T16:26:38.330" v="38" actId="700"/>
          <ac:spMkLst>
            <pc:docMk/>
            <pc:sldMk cId="668862291" sldId="457"/>
            <ac:spMk id="2" creationId="{B0E235E6-3C75-1F57-B482-67F123CF5311}"/>
          </ac:spMkLst>
        </pc:spChg>
        <pc:spChg chg="del">
          <ac:chgData name="Weifeng Xu" userId="e7aed605-a3dd-4d5a-a692-a87037af107b" providerId="ADAL" clId="{B92A65E5-EB89-4D74-B72B-D0AF583941DA}" dt="2023-02-06T16:26:38.330" v="38" actId="700"/>
          <ac:spMkLst>
            <pc:docMk/>
            <pc:sldMk cId="668862291" sldId="457"/>
            <ac:spMk id="3" creationId="{C99248BD-FF62-B00C-6EE3-528C1FE0576F}"/>
          </ac:spMkLst>
        </pc:spChg>
        <pc:spChg chg="add mod">
          <ac:chgData name="Weifeng Xu" userId="e7aed605-a3dd-4d5a-a692-a87037af107b" providerId="ADAL" clId="{B92A65E5-EB89-4D74-B72B-D0AF583941DA}" dt="2023-02-06T21:30:51.154" v="697" actId="313"/>
          <ac:spMkLst>
            <pc:docMk/>
            <pc:sldMk cId="668862291" sldId="457"/>
            <ac:spMk id="3" creationId="{E3B1EB83-33ED-2BE3-7B5E-1A56E8B5F488}"/>
          </ac:spMkLst>
        </pc:spChg>
        <pc:spChg chg="add mod">
          <ac:chgData name="Weifeng Xu" userId="e7aed605-a3dd-4d5a-a692-a87037af107b" providerId="ADAL" clId="{B92A65E5-EB89-4D74-B72B-D0AF583941DA}" dt="2023-02-06T21:31:59.261" v="706" actId="1076"/>
          <ac:spMkLst>
            <pc:docMk/>
            <pc:sldMk cId="668862291" sldId="457"/>
            <ac:spMk id="6" creationId="{46CECC93-9C24-2D41-15E2-B8BCE78DCE88}"/>
          </ac:spMkLst>
        </pc:spChg>
        <pc:spChg chg="add mod">
          <ac:chgData name="Weifeng Xu" userId="e7aed605-a3dd-4d5a-a692-a87037af107b" providerId="ADAL" clId="{B92A65E5-EB89-4D74-B72B-D0AF583941DA}" dt="2023-02-13T15:35:17.998" v="1187" actId="1076"/>
          <ac:spMkLst>
            <pc:docMk/>
            <pc:sldMk cId="668862291" sldId="457"/>
            <ac:spMk id="8" creationId="{23241BC3-6AC5-5B7F-15F3-B9DDE4650146}"/>
          </ac:spMkLst>
        </pc:spChg>
        <pc:spChg chg="add del mod">
          <ac:chgData name="Weifeng Xu" userId="e7aed605-a3dd-4d5a-a692-a87037af107b" providerId="ADAL" clId="{B92A65E5-EB89-4D74-B72B-D0AF583941DA}" dt="2023-02-06T16:35:33.307" v="70" actId="478"/>
          <ac:spMkLst>
            <pc:docMk/>
            <pc:sldMk cId="668862291" sldId="457"/>
            <ac:spMk id="9" creationId="{F800B769-C14E-A3B6-2B9B-899965741958}"/>
          </ac:spMkLst>
        </pc:spChg>
        <pc:picChg chg="add mod">
          <ac:chgData name="Weifeng Xu" userId="e7aed605-a3dd-4d5a-a692-a87037af107b" providerId="ADAL" clId="{B92A65E5-EB89-4D74-B72B-D0AF583941DA}" dt="2023-02-06T21:30:15.897" v="671" actId="1076"/>
          <ac:picMkLst>
            <pc:docMk/>
            <pc:sldMk cId="668862291" sldId="457"/>
            <ac:picMk id="5" creationId="{C2666F5E-8D02-A952-AB4D-31063AEA4908}"/>
          </ac:picMkLst>
        </pc:picChg>
        <pc:picChg chg="add mod">
          <ac:chgData name="Weifeng Xu" userId="e7aed605-a3dd-4d5a-a692-a87037af107b" providerId="ADAL" clId="{B92A65E5-EB89-4D74-B72B-D0AF583941DA}" dt="2023-02-06T21:30:58.469" v="698" actId="1076"/>
          <ac:picMkLst>
            <pc:docMk/>
            <pc:sldMk cId="668862291" sldId="457"/>
            <ac:picMk id="7" creationId="{A43B50B0-A358-3BE7-9507-0AB6767E4C8E}"/>
          </ac:picMkLst>
        </pc:picChg>
      </pc:sldChg>
      <pc:sldChg chg="addSp delSp modSp new del mod ord modClrScheme chgLayout">
        <pc:chgData name="Weifeng Xu" userId="e7aed605-a3dd-4d5a-a692-a87037af107b" providerId="ADAL" clId="{B92A65E5-EB89-4D74-B72B-D0AF583941DA}" dt="2023-02-06T19:50:30.985" v="408" actId="47"/>
        <pc:sldMkLst>
          <pc:docMk/>
          <pc:sldMk cId="150225759" sldId="458"/>
        </pc:sldMkLst>
        <pc:spChg chg="del">
          <ac:chgData name="Weifeng Xu" userId="e7aed605-a3dd-4d5a-a692-a87037af107b" providerId="ADAL" clId="{B92A65E5-EB89-4D74-B72B-D0AF583941DA}" dt="2023-02-06T16:27:45.933" v="45" actId="700"/>
          <ac:spMkLst>
            <pc:docMk/>
            <pc:sldMk cId="150225759" sldId="458"/>
            <ac:spMk id="2" creationId="{ABBCABFA-3954-A360-BBF9-EABAD1981271}"/>
          </ac:spMkLst>
        </pc:spChg>
        <pc:spChg chg="del">
          <ac:chgData name="Weifeng Xu" userId="e7aed605-a3dd-4d5a-a692-a87037af107b" providerId="ADAL" clId="{B92A65E5-EB89-4D74-B72B-D0AF583941DA}" dt="2023-02-06T16:27:45.933" v="45" actId="700"/>
          <ac:spMkLst>
            <pc:docMk/>
            <pc:sldMk cId="150225759" sldId="458"/>
            <ac:spMk id="3" creationId="{13326CDA-642F-1B45-886F-FF1E68798171}"/>
          </ac:spMkLst>
        </pc:spChg>
        <pc:spChg chg="add mod">
          <ac:chgData name="Weifeng Xu" userId="e7aed605-a3dd-4d5a-a692-a87037af107b" providerId="ADAL" clId="{B92A65E5-EB89-4D74-B72B-D0AF583941DA}" dt="2023-02-06T19:34:47.400" v="82" actId="700"/>
          <ac:spMkLst>
            <pc:docMk/>
            <pc:sldMk cId="150225759" sldId="458"/>
            <ac:spMk id="4" creationId="{CF3D27BB-54EC-7425-653F-2E6FD7BDA451}"/>
          </ac:spMkLst>
        </pc:spChg>
        <pc:spChg chg="add mod">
          <ac:chgData name="Weifeng Xu" userId="e7aed605-a3dd-4d5a-a692-a87037af107b" providerId="ADAL" clId="{B92A65E5-EB89-4D74-B72B-D0AF583941DA}" dt="2023-02-06T19:34:51.263" v="83"/>
          <ac:spMkLst>
            <pc:docMk/>
            <pc:sldMk cId="150225759" sldId="458"/>
            <ac:spMk id="5" creationId="{5FD69ABA-4018-659C-F0A3-76BC360E8A14}"/>
          </ac:spMkLst>
        </pc:spChg>
      </pc:sldChg>
      <pc:sldChg chg="addSp delSp modSp new mod modClrScheme chgLayout">
        <pc:chgData name="Weifeng Xu" userId="e7aed605-a3dd-4d5a-a692-a87037af107b" providerId="ADAL" clId="{B92A65E5-EB89-4D74-B72B-D0AF583941DA}" dt="2023-02-06T21:33:53.185" v="736" actId="20577"/>
        <pc:sldMkLst>
          <pc:docMk/>
          <pc:sldMk cId="4227508718" sldId="459"/>
        </pc:sldMkLst>
        <pc:spChg chg="add mod ord">
          <ac:chgData name="Weifeng Xu" userId="e7aed605-a3dd-4d5a-a692-a87037af107b" providerId="ADAL" clId="{B92A65E5-EB89-4D74-B72B-D0AF583941DA}" dt="2023-02-06T21:33:09.890" v="717" actId="20577"/>
          <ac:spMkLst>
            <pc:docMk/>
            <pc:sldMk cId="4227508718" sldId="459"/>
            <ac:spMk id="2" creationId="{005BDD95-B9F7-E1F1-74A5-FD9258B8845C}"/>
          </ac:spMkLst>
        </pc:spChg>
        <pc:spChg chg="del">
          <ac:chgData name="Weifeng Xu" userId="e7aed605-a3dd-4d5a-a692-a87037af107b" providerId="ADAL" clId="{B92A65E5-EB89-4D74-B72B-D0AF583941DA}" dt="2023-02-06T16:29:07.476" v="49" actId="700"/>
          <ac:spMkLst>
            <pc:docMk/>
            <pc:sldMk cId="4227508718" sldId="459"/>
            <ac:spMk id="2" creationId="{85EFAD5A-9762-DD0E-62E7-22811E9645E1}"/>
          </ac:spMkLst>
        </pc:spChg>
        <pc:spChg chg="add mod">
          <ac:chgData name="Weifeng Xu" userId="e7aed605-a3dd-4d5a-a692-a87037af107b" providerId="ADAL" clId="{B92A65E5-EB89-4D74-B72B-D0AF583941DA}" dt="2023-02-06T21:33:53.185" v="736" actId="20577"/>
          <ac:spMkLst>
            <pc:docMk/>
            <pc:sldMk cId="4227508718" sldId="459"/>
            <ac:spMk id="3" creationId="{0E09014B-D8D0-F74D-40F2-6F0E7C2D26EB}"/>
          </ac:spMkLst>
        </pc:spChg>
        <pc:spChg chg="del">
          <ac:chgData name="Weifeng Xu" userId="e7aed605-a3dd-4d5a-a692-a87037af107b" providerId="ADAL" clId="{B92A65E5-EB89-4D74-B72B-D0AF583941DA}" dt="2023-02-06T16:29:07.476" v="49" actId="700"/>
          <ac:spMkLst>
            <pc:docMk/>
            <pc:sldMk cId="4227508718" sldId="459"/>
            <ac:spMk id="3" creationId="{311A2043-7B9C-2651-699E-B8C7C225AEBB}"/>
          </ac:spMkLst>
        </pc:spChg>
        <pc:picChg chg="add mod">
          <ac:chgData name="Weifeng Xu" userId="e7aed605-a3dd-4d5a-a692-a87037af107b" providerId="ADAL" clId="{B92A65E5-EB89-4D74-B72B-D0AF583941DA}" dt="2023-02-06T21:33:25.861" v="722" actId="1076"/>
          <ac:picMkLst>
            <pc:docMk/>
            <pc:sldMk cId="4227508718" sldId="459"/>
            <ac:picMk id="5" creationId="{7B705215-D301-21B9-51D1-C8A387B4EDF3}"/>
          </ac:picMkLst>
        </pc:picChg>
      </pc:sldChg>
      <pc:sldChg chg="new del">
        <pc:chgData name="Weifeng Xu" userId="e7aed605-a3dd-4d5a-a692-a87037af107b" providerId="ADAL" clId="{B92A65E5-EB89-4D74-B72B-D0AF583941DA}" dt="2023-02-06T21:42:16.300" v="999" actId="47"/>
        <pc:sldMkLst>
          <pc:docMk/>
          <pc:sldMk cId="2870798367" sldId="460"/>
        </pc:sldMkLst>
      </pc:sldChg>
      <pc:sldChg chg="new del">
        <pc:chgData name="Weifeng Xu" userId="e7aed605-a3dd-4d5a-a692-a87037af107b" providerId="ADAL" clId="{B92A65E5-EB89-4D74-B72B-D0AF583941DA}" dt="2023-02-06T21:42:07.165" v="947" actId="47"/>
        <pc:sldMkLst>
          <pc:docMk/>
          <pc:sldMk cId="3255976066" sldId="461"/>
        </pc:sldMkLst>
      </pc:sldChg>
      <pc:sldChg chg="new del">
        <pc:chgData name="Weifeng Xu" userId="e7aed605-a3dd-4d5a-a692-a87037af107b" providerId="ADAL" clId="{B92A65E5-EB89-4D74-B72B-D0AF583941DA}" dt="2023-02-06T21:42:07.676" v="948" actId="47"/>
        <pc:sldMkLst>
          <pc:docMk/>
          <pc:sldMk cId="3854830524" sldId="462"/>
        </pc:sldMkLst>
      </pc:sldChg>
      <pc:sldChg chg="new del">
        <pc:chgData name="Weifeng Xu" userId="e7aed605-a3dd-4d5a-a692-a87037af107b" providerId="ADAL" clId="{B92A65E5-EB89-4D74-B72B-D0AF583941DA}" dt="2023-02-06T19:51:43.462" v="425" actId="47"/>
        <pc:sldMkLst>
          <pc:docMk/>
          <pc:sldMk cId="3683834111" sldId="463"/>
        </pc:sldMkLst>
      </pc:sldChg>
      <pc:sldChg chg="addSp delSp modSp new mod modClrScheme chgLayout">
        <pc:chgData name="Weifeng Xu" userId="e7aed605-a3dd-4d5a-a692-a87037af107b" providerId="ADAL" clId="{B92A65E5-EB89-4D74-B72B-D0AF583941DA}" dt="2023-02-06T19:56:29.804" v="505" actId="6549"/>
        <pc:sldMkLst>
          <pc:docMk/>
          <pc:sldMk cId="2354550623" sldId="464"/>
        </pc:sldMkLst>
        <pc:spChg chg="add del mod">
          <ac:chgData name="Weifeng Xu" userId="e7aed605-a3dd-4d5a-a692-a87037af107b" providerId="ADAL" clId="{B92A65E5-EB89-4D74-B72B-D0AF583941DA}" dt="2023-02-06T19:56:11.197" v="499" actId="478"/>
          <ac:spMkLst>
            <pc:docMk/>
            <pc:sldMk cId="2354550623" sldId="464"/>
            <ac:spMk id="5" creationId="{F438234C-0D01-68DB-5C36-557AD3A91A86}"/>
          </ac:spMkLst>
        </pc:spChg>
        <pc:spChg chg="add mod ord">
          <ac:chgData name="Weifeng Xu" userId="e7aed605-a3dd-4d5a-a692-a87037af107b" providerId="ADAL" clId="{B92A65E5-EB89-4D74-B72B-D0AF583941DA}" dt="2023-02-06T19:55:57.375" v="496" actId="700"/>
          <ac:spMkLst>
            <pc:docMk/>
            <pc:sldMk cId="2354550623" sldId="464"/>
            <ac:spMk id="6" creationId="{8B6912DF-EF4F-9F3A-8B60-8D34CF938ACE}"/>
          </ac:spMkLst>
        </pc:spChg>
        <pc:spChg chg="add mod ord">
          <ac:chgData name="Weifeng Xu" userId="e7aed605-a3dd-4d5a-a692-a87037af107b" providerId="ADAL" clId="{B92A65E5-EB89-4D74-B72B-D0AF583941DA}" dt="2023-02-06T19:56:29.804" v="505" actId="6549"/>
          <ac:spMkLst>
            <pc:docMk/>
            <pc:sldMk cId="2354550623" sldId="464"/>
            <ac:spMk id="7" creationId="{F5892711-3253-A56A-DF36-05DF31913F7E}"/>
          </ac:spMkLst>
        </pc:spChg>
        <pc:picChg chg="add mod">
          <ac:chgData name="Weifeng Xu" userId="e7aed605-a3dd-4d5a-a692-a87037af107b" providerId="ADAL" clId="{B92A65E5-EB89-4D74-B72B-D0AF583941DA}" dt="2023-02-06T19:55:42.714" v="493" actId="1076"/>
          <ac:picMkLst>
            <pc:docMk/>
            <pc:sldMk cId="2354550623" sldId="464"/>
            <ac:picMk id="3" creationId="{AAE56F40-784D-BAD2-1231-4397ACB2A396}"/>
          </ac:picMkLst>
        </pc:picChg>
      </pc:sldChg>
      <pc:sldChg chg="addSp delSp modSp new mod modClrScheme chgLayout modNotesTx">
        <pc:chgData name="Weifeng Xu" userId="e7aed605-a3dd-4d5a-a692-a87037af107b" providerId="ADAL" clId="{B92A65E5-EB89-4D74-B72B-D0AF583941DA}" dt="2023-02-06T21:41:07.999" v="912" actId="14100"/>
        <pc:sldMkLst>
          <pc:docMk/>
          <pc:sldMk cId="2463134348" sldId="465"/>
        </pc:sldMkLst>
        <pc:spChg chg="add del mod ord">
          <ac:chgData name="Weifeng Xu" userId="e7aed605-a3dd-4d5a-a692-a87037af107b" providerId="ADAL" clId="{B92A65E5-EB89-4D74-B72B-D0AF583941DA}" dt="2023-02-06T21:34:00.141" v="737" actId="700"/>
          <ac:spMkLst>
            <pc:docMk/>
            <pc:sldMk cId="2463134348" sldId="465"/>
            <ac:spMk id="2" creationId="{0D6F16B1-7EDD-46DB-606B-9BDB01B2A267}"/>
          </ac:spMkLst>
        </pc:spChg>
        <pc:spChg chg="add mod">
          <ac:chgData name="Weifeng Xu" userId="e7aed605-a3dd-4d5a-a692-a87037af107b" providerId="ADAL" clId="{B92A65E5-EB89-4D74-B72B-D0AF583941DA}" dt="2023-02-06T21:40:53.843" v="883" actId="6549"/>
          <ac:spMkLst>
            <pc:docMk/>
            <pc:sldMk cId="2463134348" sldId="465"/>
            <ac:spMk id="4" creationId="{09EAD3B2-8502-A889-3E9F-A74C3207493D}"/>
          </ac:spMkLst>
        </pc:spChg>
        <pc:spChg chg="add mod">
          <ac:chgData name="Weifeng Xu" userId="e7aed605-a3dd-4d5a-a692-a87037af107b" providerId="ADAL" clId="{B92A65E5-EB89-4D74-B72B-D0AF583941DA}" dt="2023-02-06T21:41:07.999" v="912" actId="14100"/>
          <ac:spMkLst>
            <pc:docMk/>
            <pc:sldMk cId="2463134348" sldId="465"/>
            <ac:spMk id="6" creationId="{D376AB25-0426-D99F-A5A0-ED3D7690AA6F}"/>
          </ac:spMkLst>
        </pc:spChg>
        <pc:spChg chg="add mod">
          <ac:chgData name="Weifeng Xu" userId="e7aed605-a3dd-4d5a-a692-a87037af107b" providerId="ADAL" clId="{B92A65E5-EB89-4D74-B72B-D0AF583941DA}" dt="2023-02-06T21:40:14.033" v="836" actId="2711"/>
          <ac:spMkLst>
            <pc:docMk/>
            <pc:sldMk cId="2463134348" sldId="465"/>
            <ac:spMk id="8" creationId="{91BC74BF-3FF2-130C-9E81-031F80E54A4D}"/>
          </ac:spMkLst>
        </pc:spChg>
        <pc:picChg chg="add mod">
          <ac:chgData name="Weifeng Xu" userId="e7aed605-a3dd-4d5a-a692-a87037af107b" providerId="ADAL" clId="{B92A65E5-EB89-4D74-B72B-D0AF583941DA}" dt="2023-02-06T21:34:07.159" v="740" actId="14100"/>
          <ac:picMkLst>
            <pc:docMk/>
            <pc:sldMk cId="2463134348" sldId="465"/>
            <ac:picMk id="3" creationId="{632A4FE5-5D00-41AF-25CB-2D9B304EC416}"/>
          </ac:picMkLst>
        </pc:picChg>
        <pc:picChg chg="add mod">
          <ac:chgData name="Weifeng Xu" userId="e7aed605-a3dd-4d5a-a692-a87037af107b" providerId="ADAL" clId="{B92A65E5-EB89-4D74-B72B-D0AF583941DA}" dt="2023-02-06T21:34:11.179" v="742" actId="1076"/>
          <ac:picMkLst>
            <pc:docMk/>
            <pc:sldMk cId="2463134348" sldId="465"/>
            <ac:picMk id="5" creationId="{2CB31CE6-6BD3-E936-A833-5ECDA2ACBA97}"/>
          </ac:picMkLst>
        </pc:picChg>
      </pc:sldChg>
      <pc:sldChg chg="addSp modSp new mod">
        <pc:chgData name="Weifeng Xu" userId="e7aed605-a3dd-4d5a-a692-a87037af107b" providerId="ADAL" clId="{B92A65E5-EB89-4D74-B72B-D0AF583941DA}" dt="2023-02-13T15:41:06.981" v="1245" actId="14100"/>
        <pc:sldMkLst>
          <pc:docMk/>
          <pc:sldMk cId="711315930" sldId="466"/>
        </pc:sldMkLst>
        <pc:spChg chg="add mod">
          <ac:chgData name="Weifeng Xu" userId="e7aed605-a3dd-4d5a-a692-a87037af107b" providerId="ADAL" clId="{B92A65E5-EB89-4D74-B72B-D0AF583941DA}" dt="2023-02-06T21:41:58.340" v="946" actId="14100"/>
          <ac:spMkLst>
            <pc:docMk/>
            <pc:sldMk cId="711315930" sldId="466"/>
            <ac:spMk id="2" creationId="{6ADD942D-7D91-09D0-10AE-18511B4A4EA0}"/>
          </ac:spMkLst>
        </pc:spChg>
        <pc:spChg chg="add mod">
          <ac:chgData name="Weifeng Xu" userId="e7aed605-a3dd-4d5a-a692-a87037af107b" providerId="ADAL" clId="{B92A65E5-EB89-4D74-B72B-D0AF583941DA}" dt="2023-02-13T15:41:06.981" v="1245" actId="14100"/>
          <ac:spMkLst>
            <pc:docMk/>
            <pc:sldMk cId="711315930" sldId="466"/>
            <ac:spMk id="5" creationId="{91CF9EE2-FA0F-196F-B536-C8922C6A6253}"/>
          </ac:spMkLst>
        </pc:spChg>
        <pc:picChg chg="add">
          <ac:chgData name="Weifeng Xu" userId="e7aed605-a3dd-4d5a-a692-a87037af107b" providerId="ADAL" clId="{B92A65E5-EB89-4D74-B72B-D0AF583941DA}" dt="2023-02-06T16:37:15.305" v="72" actId="22"/>
          <ac:picMkLst>
            <pc:docMk/>
            <pc:sldMk cId="711315930" sldId="466"/>
            <ac:picMk id="3" creationId="{CD98EB57-B716-FA71-B163-1406E704DF50}"/>
          </ac:picMkLst>
        </pc:picChg>
      </pc:sldChg>
      <pc:sldChg chg="addSp modSp new mod ord modClrScheme chgLayout">
        <pc:chgData name="Weifeng Xu" userId="e7aed605-a3dd-4d5a-a692-a87037af107b" providerId="ADAL" clId="{B92A65E5-EB89-4D74-B72B-D0AF583941DA}" dt="2023-02-06T19:35:12.169" v="127" actId="20577"/>
        <pc:sldMkLst>
          <pc:docMk/>
          <pc:sldMk cId="650928367" sldId="467"/>
        </pc:sldMkLst>
        <pc:spChg chg="add mod">
          <ac:chgData name="Weifeng Xu" userId="e7aed605-a3dd-4d5a-a692-a87037af107b" providerId="ADAL" clId="{B92A65E5-EB89-4D74-B72B-D0AF583941DA}" dt="2023-02-06T19:35:12.169" v="127" actId="20577"/>
          <ac:spMkLst>
            <pc:docMk/>
            <pc:sldMk cId="650928367" sldId="467"/>
            <ac:spMk id="2" creationId="{265FB0E2-088E-699D-680A-502C596F7776}"/>
          </ac:spMkLst>
        </pc:spChg>
        <pc:spChg chg="add mod">
          <ac:chgData name="Weifeng Xu" userId="e7aed605-a3dd-4d5a-a692-a87037af107b" providerId="ADAL" clId="{B92A65E5-EB89-4D74-B72B-D0AF583941DA}" dt="2023-02-06T19:34:35.911" v="79" actId="700"/>
          <ac:spMkLst>
            <pc:docMk/>
            <pc:sldMk cId="650928367" sldId="467"/>
            <ac:spMk id="3" creationId="{09588D2A-164E-0FAC-C742-D16C16103C7D}"/>
          </ac:spMkLst>
        </pc:spChg>
      </pc:sldChg>
      <pc:sldChg chg="addSp delSp modSp new mod modClrScheme chgLayout">
        <pc:chgData name="Weifeng Xu" userId="e7aed605-a3dd-4d5a-a692-a87037af107b" providerId="ADAL" clId="{B92A65E5-EB89-4D74-B72B-D0AF583941DA}" dt="2023-02-06T19:49:28.511" v="407" actId="27636"/>
        <pc:sldMkLst>
          <pc:docMk/>
          <pc:sldMk cId="3705960219" sldId="468"/>
        </pc:sldMkLst>
        <pc:spChg chg="add mod">
          <ac:chgData name="Weifeng Xu" userId="e7aed605-a3dd-4d5a-a692-a87037af107b" providerId="ADAL" clId="{B92A65E5-EB89-4D74-B72B-D0AF583941DA}" dt="2023-02-06T19:46:08.712" v="255" actId="20577"/>
          <ac:spMkLst>
            <pc:docMk/>
            <pc:sldMk cId="3705960219" sldId="468"/>
            <ac:spMk id="2" creationId="{47E978AF-1CDC-4835-0FED-766F743A4BE3}"/>
          </ac:spMkLst>
        </pc:spChg>
        <pc:spChg chg="add mod">
          <ac:chgData name="Weifeng Xu" userId="e7aed605-a3dd-4d5a-a692-a87037af107b" providerId="ADAL" clId="{B92A65E5-EB89-4D74-B72B-D0AF583941DA}" dt="2023-02-06T19:49:28.511" v="407" actId="27636"/>
          <ac:spMkLst>
            <pc:docMk/>
            <pc:sldMk cId="3705960219" sldId="468"/>
            <ac:spMk id="3" creationId="{EBE7954F-3972-EB62-0802-2F31378686B2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9" creationId="{0A8FF5FA-79F8-0FD1-A494-EC56D5EDCDB8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12" creationId="{61F0C4FB-D0F6-169A-1817-B985D4352355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13" creationId="{DB2CF6BF-EEFD-60FF-2CF6-EFF7C634551F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14" creationId="{1C743D18-5BA8-4046-856E-AE5DC744F9FF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15" creationId="{EBF83996-52BE-8A9B-AFA3-555ED32E5F3D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16" creationId="{B712B65C-D520-7A04-7BA3-B255BA1CEC85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17" creationId="{AF4A2D08-F232-2F86-FDA5-460A40E47097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21" creationId="{6DB78813-ACB6-E873-5EDE-2597C72AA371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22" creationId="{EA9BF050-753C-CC99-C751-27BFB104A11E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23" creationId="{47B857B1-ED82-9D72-4082-142ACCEA1EC1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24" creationId="{1E1042D2-7563-B40F-3BB2-17EA70E5667A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25" creationId="{4D6F2682-0C96-53B9-4807-25B775B736DE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26" creationId="{F49C2744-0D50-0051-9429-DC710533C1C9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27" creationId="{BD48168C-BD54-EB54-640C-0E9D94E798E6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28" creationId="{53122D14-DF6D-C3DC-6D33-1C9D13D3262D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29" creationId="{8A35F7A6-D94F-E78D-20D1-7D4C342A7E99}"/>
          </ac:spMkLst>
        </pc:spChg>
        <pc:spChg chg="add del mod">
          <ac:chgData name="Weifeng Xu" userId="e7aed605-a3dd-4d5a-a692-a87037af107b" providerId="ADAL" clId="{B92A65E5-EB89-4D74-B72B-D0AF583941DA}" dt="2023-02-06T19:46:00.193" v="245" actId="478"/>
          <ac:spMkLst>
            <pc:docMk/>
            <pc:sldMk cId="3705960219" sldId="468"/>
            <ac:spMk id="32" creationId="{FBF151D4-03E8-6936-192D-8A44505CE765}"/>
          </ac:spMkLst>
        </pc:spChg>
        <pc:spChg chg="add mod">
          <ac:chgData name="Weifeng Xu" userId="e7aed605-a3dd-4d5a-a692-a87037af107b" providerId="ADAL" clId="{B92A65E5-EB89-4D74-B72B-D0AF583941DA}" dt="2023-02-06T19:49:14.698" v="403" actId="20577"/>
          <ac:spMkLst>
            <pc:docMk/>
            <pc:sldMk cId="3705960219" sldId="468"/>
            <ac:spMk id="34" creationId="{37D2AFB1-8CCD-7E70-DE3E-5CEE819B1937}"/>
          </ac:spMkLst>
        </pc:spChg>
        <pc:picChg chg="add del mod">
          <ac:chgData name="Weifeng Xu" userId="e7aed605-a3dd-4d5a-a692-a87037af107b" providerId="ADAL" clId="{B92A65E5-EB89-4D74-B72B-D0AF583941DA}" dt="2023-02-06T19:42:47.415" v="169"/>
          <ac:picMkLst>
            <pc:docMk/>
            <pc:sldMk cId="3705960219" sldId="468"/>
            <ac:picMk id="4" creationId="{0E5708A1-0736-1645-D684-0EFA70B35E6E}"/>
          </ac:picMkLst>
        </pc:picChg>
        <pc:picChg chg="add del mod">
          <ac:chgData name="Weifeng Xu" userId="e7aed605-a3dd-4d5a-a692-a87037af107b" providerId="ADAL" clId="{B92A65E5-EB89-4D74-B72B-D0AF583941DA}" dt="2023-02-06T19:42:47.415" v="169"/>
          <ac:picMkLst>
            <pc:docMk/>
            <pc:sldMk cId="3705960219" sldId="468"/>
            <ac:picMk id="5" creationId="{11E01DAE-025C-6DC7-ADD0-73284B01AEDC}"/>
          </ac:picMkLst>
        </pc:picChg>
        <pc:picChg chg="add mod">
          <ac:chgData name="Weifeng Xu" userId="e7aed605-a3dd-4d5a-a692-a87037af107b" providerId="ADAL" clId="{B92A65E5-EB89-4D74-B72B-D0AF583941DA}" dt="2023-02-06T19:49:06.820" v="400" actId="1076"/>
          <ac:picMkLst>
            <pc:docMk/>
            <pc:sldMk cId="3705960219" sldId="468"/>
            <ac:picMk id="31" creationId="{EA9596D6-B13D-5AB3-AA16-601CDEF7B06F}"/>
          </ac:picMkLst>
        </pc:picChg>
        <pc:cxnChg chg="add del mod">
          <ac:chgData name="Weifeng Xu" userId="e7aed605-a3dd-4d5a-a692-a87037af107b" providerId="ADAL" clId="{B92A65E5-EB89-4D74-B72B-D0AF583941DA}" dt="2023-02-06T19:42:47.415" v="169"/>
          <ac:cxnSpMkLst>
            <pc:docMk/>
            <pc:sldMk cId="3705960219" sldId="468"/>
            <ac:cxnSpMk id="6" creationId="{10AE5FA5-DA6C-EEA0-B646-CB4955B69DF2}"/>
          </ac:cxnSpMkLst>
        </pc:cxnChg>
        <pc:cxnChg chg="add del mod">
          <ac:chgData name="Weifeng Xu" userId="e7aed605-a3dd-4d5a-a692-a87037af107b" providerId="ADAL" clId="{B92A65E5-EB89-4D74-B72B-D0AF583941DA}" dt="2023-02-06T19:42:47.415" v="169"/>
          <ac:cxnSpMkLst>
            <pc:docMk/>
            <pc:sldMk cId="3705960219" sldId="468"/>
            <ac:cxnSpMk id="7" creationId="{C5EA3CFA-761A-51A2-22A9-93AA125DBFD8}"/>
          </ac:cxnSpMkLst>
        </pc:cxnChg>
        <pc:cxnChg chg="add del mod">
          <ac:chgData name="Weifeng Xu" userId="e7aed605-a3dd-4d5a-a692-a87037af107b" providerId="ADAL" clId="{B92A65E5-EB89-4D74-B72B-D0AF583941DA}" dt="2023-02-06T19:42:47.415" v="169"/>
          <ac:cxnSpMkLst>
            <pc:docMk/>
            <pc:sldMk cId="3705960219" sldId="468"/>
            <ac:cxnSpMk id="8" creationId="{4BB8AE15-9E3C-0AE9-EBFC-3117484587B6}"/>
          </ac:cxnSpMkLst>
        </pc:cxnChg>
        <pc:cxnChg chg="add del mod">
          <ac:chgData name="Weifeng Xu" userId="e7aed605-a3dd-4d5a-a692-a87037af107b" providerId="ADAL" clId="{B92A65E5-EB89-4D74-B72B-D0AF583941DA}" dt="2023-02-06T19:42:47.415" v="169"/>
          <ac:cxnSpMkLst>
            <pc:docMk/>
            <pc:sldMk cId="3705960219" sldId="468"/>
            <ac:cxnSpMk id="10" creationId="{1C784CB2-6FA6-C40E-CC47-87AB3328AA2D}"/>
          </ac:cxnSpMkLst>
        </pc:cxnChg>
        <pc:cxnChg chg="add del mod">
          <ac:chgData name="Weifeng Xu" userId="e7aed605-a3dd-4d5a-a692-a87037af107b" providerId="ADAL" clId="{B92A65E5-EB89-4D74-B72B-D0AF583941DA}" dt="2023-02-06T19:42:47.415" v="169"/>
          <ac:cxnSpMkLst>
            <pc:docMk/>
            <pc:sldMk cId="3705960219" sldId="468"/>
            <ac:cxnSpMk id="11" creationId="{31E429C2-5B8D-CC07-95AD-86175E9AAE7D}"/>
          </ac:cxnSpMkLst>
        </pc:cxnChg>
        <pc:cxnChg chg="add del mod">
          <ac:chgData name="Weifeng Xu" userId="e7aed605-a3dd-4d5a-a692-a87037af107b" providerId="ADAL" clId="{B92A65E5-EB89-4D74-B72B-D0AF583941DA}" dt="2023-02-06T19:42:47.415" v="169"/>
          <ac:cxnSpMkLst>
            <pc:docMk/>
            <pc:sldMk cId="3705960219" sldId="468"/>
            <ac:cxnSpMk id="18" creationId="{29D939E7-F550-EA48-3329-994599BD7B2A}"/>
          </ac:cxnSpMkLst>
        </pc:cxnChg>
        <pc:cxnChg chg="add del mod">
          <ac:chgData name="Weifeng Xu" userId="e7aed605-a3dd-4d5a-a692-a87037af107b" providerId="ADAL" clId="{B92A65E5-EB89-4D74-B72B-D0AF583941DA}" dt="2023-02-06T19:42:47.415" v="169"/>
          <ac:cxnSpMkLst>
            <pc:docMk/>
            <pc:sldMk cId="3705960219" sldId="468"/>
            <ac:cxnSpMk id="19" creationId="{9DC86B4E-E606-8FFC-8660-165AD979D618}"/>
          </ac:cxnSpMkLst>
        </pc:cxnChg>
        <pc:cxnChg chg="add del mod">
          <ac:chgData name="Weifeng Xu" userId="e7aed605-a3dd-4d5a-a692-a87037af107b" providerId="ADAL" clId="{B92A65E5-EB89-4D74-B72B-D0AF583941DA}" dt="2023-02-06T19:42:47.415" v="169"/>
          <ac:cxnSpMkLst>
            <pc:docMk/>
            <pc:sldMk cId="3705960219" sldId="468"/>
            <ac:cxnSpMk id="20" creationId="{66F63C81-8934-CDB4-5893-196AB5E5FEFC}"/>
          </ac:cxnSpMkLst>
        </pc:cxnChg>
      </pc:sldChg>
      <pc:sldChg chg="addSp delSp modSp new mod modClrScheme chgLayout">
        <pc:chgData name="Weifeng Xu" userId="e7aed605-a3dd-4d5a-a692-a87037af107b" providerId="ADAL" clId="{B92A65E5-EB89-4D74-B72B-D0AF583941DA}" dt="2023-02-06T21:25:59.942" v="517" actId="20577"/>
        <pc:sldMkLst>
          <pc:docMk/>
          <pc:sldMk cId="2293502858" sldId="469"/>
        </pc:sldMkLst>
        <pc:spChg chg="del mod ord">
          <ac:chgData name="Weifeng Xu" userId="e7aed605-a3dd-4d5a-a692-a87037af107b" providerId="ADAL" clId="{B92A65E5-EB89-4D74-B72B-D0AF583941DA}" dt="2023-02-06T19:52:26.745" v="427" actId="700"/>
          <ac:spMkLst>
            <pc:docMk/>
            <pc:sldMk cId="2293502858" sldId="469"/>
            <ac:spMk id="2" creationId="{22F83CFE-656B-7C9D-9FA3-E4810B9D2E17}"/>
          </ac:spMkLst>
        </pc:spChg>
        <pc:spChg chg="del mod ord">
          <ac:chgData name="Weifeng Xu" userId="e7aed605-a3dd-4d5a-a692-a87037af107b" providerId="ADAL" clId="{B92A65E5-EB89-4D74-B72B-D0AF583941DA}" dt="2023-02-06T19:52:26.745" v="427" actId="700"/>
          <ac:spMkLst>
            <pc:docMk/>
            <pc:sldMk cId="2293502858" sldId="469"/>
            <ac:spMk id="3" creationId="{764D021E-C08C-1A79-E2F3-8806ACDCA6CD}"/>
          </ac:spMkLst>
        </pc:spChg>
        <pc:spChg chg="add mod ord">
          <ac:chgData name="Weifeng Xu" userId="e7aed605-a3dd-4d5a-a692-a87037af107b" providerId="ADAL" clId="{B92A65E5-EB89-4D74-B72B-D0AF583941DA}" dt="2023-02-06T19:53:15.473" v="467" actId="313"/>
          <ac:spMkLst>
            <pc:docMk/>
            <pc:sldMk cId="2293502858" sldId="469"/>
            <ac:spMk id="4" creationId="{6DDA402D-93F9-5D6D-F354-D0D162322750}"/>
          </ac:spMkLst>
        </pc:spChg>
        <pc:spChg chg="add mod ord">
          <ac:chgData name="Weifeng Xu" userId="e7aed605-a3dd-4d5a-a692-a87037af107b" providerId="ADAL" clId="{B92A65E5-EB89-4D74-B72B-D0AF583941DA}" dt="2023-02-06T21:25:59.942" v="517" actId="20577"/>
          <ac:spMkLst>
            <pc:docMk/>
            <pc:sldMk cId="2293502858" sldId="469"/>
            <ac:spMk id="5" creationId="{3DFAADC1-00F3-37AC-3005-A1C1BF1AE33C}"/>
          </ac:spMkLst>
        </pc:spChg>
      </pc:sldChg>
      <pc:sldChg chg="addSp delSp modSp new mod modClrScheme chgLayout">
        <pc:chgData name="Weifeng Xu" userId="e7aed605-a3dd-4d5a-a692-a87037af107b" providerId="ADAL" clId="{B92A65E5-EB89-4D74-B72B-D0AF583941DA}" dt="2023-02-06T21:28:44.408" v="639" actId="20577"/>
        <pc:sldMkLst>
          <pc:docMk/>
          <pc:sldMk cId="1756393754" sldId="470"/>
        </pc:sldMkLst>
        <pc:spChg chg="del mod ord">
          <ac:chgData name="Weifeng Xu" userId="e7aed605-a3dd-4d5a-a692-a87037af107b" providerId="ADAL" clId="{B92A65E5-EB89-4D74-B72B-D0AF583941DA}" dt="2023-02-06T21:26:05.772" v="519" actId="700"/>
          <ac:spMkLst>
            <pc:docMk/>
            <pc:sldMk cId="1756393754" sldId="470"/>
            <ac:spMk id="2" creationId="{56D9BBDB-CAAE-A4F8-6961-7F7C84E452D4}"/>
          </ac:spMkLst>
        </pc:spChg>
        <pc:spChg chg="del mod ord">
          <ac:chgData name="Weifeng Xu" userId="e7aed605-a3dd-4d5a-a692-a87037af107b" providerId="ADAL" clId="{B92A65E5-EB89-4D74-B72B-D0AF583941DA}" dt="2023-02-06T21:26:05.772" v="519" actId="700"/>
          <ac:spMkLst>
            <pc:docMk/>
            <pc:sldMk cId="1756393754" sldId="470"/>
            <ac:spMk id="3" creationId="{549DE05B-9263-23B0-69EB-8D11B10A24AF}"/>
          </ac:spMkLst>
        </pc:spChg>
        <pc:spChg chg="add mod ord">
          <ac:chgData name="Weifeng Xu" userId="e7aed605-a3dd-4d5a-a692-a87037af107b" providerId="ADAL" clId="{B92A65E5-EB89-4D74-B72B-D0AF583941DA}" dt="2023-02-06T21:26:57.561" v="525" actId="20577"/>
          <ac:spMkLst>
            <pc:docMk/>
            <pc:sldMk cId="1756393754" sldId="470"/>
            <ac:spMk id="4" creationId="{BE4F6946-A75F-B79B-DF18-1914CA91B500}"/>
          </ac:spMkLst>
        </pc:spChg>
        <pc:spChg chg="add mod ord">
          <ac:chgData name="Weifeng Xu" userId="e7aed605-a3dd-4d5a-a692-a87037af107b" providerId="ADAL" clId="{B92A65E5-EB89-4D74-B72B-D0AF583941DA}" dt="2023-02-06T21:28:44.408" v="639" actId="20577"/>
          <ac:spMkLst>
            <pc:docMk/>
            <pc:sldMk cId="1756393754" sldId="470"/>
            <ac:spMk id="5" creationId="{C3A3C8A0-2F96-45E8-D4D5-1DE31A646558}"/>
          </ac:spMkLst>
        </pc:spChg>
      </pc:sldChg>
      <pc:sldChg chg="addSp modSp new mod modClrScheme chgLayout">
        <pc:chgData name="Weifeng Xu" userId="e7aed605-a3dd-4d5a-a692-a87037af107b" providerId="ADAL" clId="{B92A65E5-EB89-4D74-B72B-D0AF583941DA}" dt="2023-02-06T21:43:44.263" v="1091" actId="20577"/>
        <pc:sldMkLst>
          <pc:docMk/>
          <pc:sldMk cId="197278550" sldId="471"/>
        </pc:sldMkLst>
        <pc:spChg chg="add mod">
          <ac:chgData name="Weifeng Xu" userId="e7aed605-a3dd-4d5a-a692-a87037af107b" providerId="ADAL" clId="{B92A65E5-EB89-4D74-B72B-D0AF583941DA}" dt="2023-02-06T21:43:20.558" v="1037" actId="313"/>
          <ac:spMkLst>
            <pc:docMk/>
            <pc:sldMk cId="197278550" sldId="471"/>
            <ac:spMk id="2" creationId="{349D0696-6E5D-2644-6EAC-BC9C4DB60462}"/>
          </ac:spMkLst>
        </pc:spChg>
        <pc:spChg chg="add mod">
          <ac:chgData name="Weifeng Xu" userId="e7aed605-a3dd-4d5a-a692-a87037af107b" providerId="ADAL" clId="{B92A65E5-EB89-4D74-B72B-D0AF583941DA}" dt="2023-02-06T21:43:44.263" v="1091" actId="20577"/>
          <ac:spMkLst>
            <pc:docMk/>
            <pc:sldMk cId="197278550" sldId="471"/>
            <ac:spMk id="3" creationId="{31C897D7-6233-92B2-8F6A-CBE08E35D8A7}"/>
          </ac:spMkLst>
        </pc:spChg>
      </pc:sldChg>
    </pc:docChg>
  </pc:docChgLst>
  <pc:docChgLst>
    <pc:chgData name="Weifeng Xu" userId="e7aed605-a3dd-4d5a-a692-a87037af107b" providerId="ADAL" clId="{65D2CD8F-A833-4ED3-BFC9-CC46DE2FF59E}"/>
    <pc:docChg chg="undo redo custSel addSld modSld sldOrd">
      <pc:chgData name="Weifeng Xu" userId="e7aed605-a3dd-4d5a-a692-a87037af107b" providerId="ADAL" clId="{65D2CD8F-A833-4ED3-BFC9-CC46DE2FF59E}" dt="2022-11-21T22:13:37.994" v="3108" actId="20577"/>
      <pc:docMkLst>
        <pc:docMk/>
      </pc:docMkLst>
      <pc:sldChg chg="addSp delSp modSp mod">
        <pc:chgData name="Weifeng Xu" userId="e7aed605-a3dd-4d5a-a692-a87037af107b" providerId="ADAL" clId="{65D2CD8F-A833-4ED3-BFC9-CC46DE2FF59E}" dt="2022-11-14T13:33:56.904" v="2574" actId="14100"/>
        <pc:sldMkLst>
          <pc:docMk/>
          <pc:sldMk cId="162022530" sldId="256"/>
        </pc:sldMkLst>
        <pc:spChg chg="mod">
          <ac:chgData name="Weifeng Xu" userId="e7aed605-a3dd-4d5a-a692-a87037af107b" providerId="ADAL" clId="{65D2CD8F-A833-4ED3-BFC9-CC46DE2FF59E}" dt="2022-04-18T19:08:13.624" v="1631" actId="27636"/>
          <ac:spMkLst>
            <pc:docMk/>
            <pc:sldMk cId="162022530" sldId="256"/>
            <ac:spMk id="4" creationId="{00000000-0000-0000-0000-000000000000}"/>
          </ac:spMkLst>
        </pc:spChg>
        <pc:picChg chg="add mod">
          <ac:chgData name="Weifeng Xu" userId="e7aed605-a3dd-4d5a-a692-a87037af107b" providerId="ADAL" clId="{65D2CD8F-A833-4ED3-BFC9-CC46DE2FF59E}" dt="2022-11-14T13:33:56.904" v="2574" actId="14100"/>
          <ac:picMkLst>
            <pc:docMk/>
            <pc:sldMk cId="162022530" sldId="256"/>
            <ac:picMk id="3" creationId="{AC415055-1E23-A129-05FA-EDE2749D49D9}"/>
          </ac:picMkLst>
        </pc:picChg>
        <pc:picChg chg="add del">
          <ac:chgData name="Weifeng Xu" userId="e7aed605-a3dd-4d5a-a692-a87037af107b" providerId="ADAL" clId="{65D2CD8F-A833-4ED3-BFC9-CC46DE2FF59E}" dt="2022-11-14T13:33:17.626" v="2568" actId="478"/>
          <ac:picMkLst>
            <pc:docMk/>
            <pc:sldMk cId="162022530" sldId="256"/>
            <ac:picMk id="4098" creationId="{885D1FEF-F3BC-36A6-1D61-C30CF84C6EBE}"/>
          </ac:picMkLst>
        </pc:picChg>
      </pc:sldChg>
      <pc:sldChg chg="addSp modSp mod modNotesTx">
        <pc:chgData name="Weifeng Xu" userId="e7aed605-a3dd-4d5a-a692-a87037af107b" providerId="ADAL" clId="{65D2CD8F-A833-4ED3-BFC9-CC46DE2FF59E}" dt="2022-04-18T20:24:57.737" v="1759"/>
        <pc:sldMkLst>
          <pc:docMk/>
          <pc:sldMk cId="3840736431" sldId="394"/>
        </pc:sldMkLst>
        <pc:spChg chg="add mod">
          <ac:chgData name="Weifeng Xu" userId="e7aed605-a3dd-4d5a-a692-a87037af107b" providerId="ADAL" clId="{65D2CD8F-A833-4ED3-BFC9-CC46DE2FF59E}" dt="2022-04-18T19:24:55.057" v="1665" actId="14100"/>
          <ac:spMkLst>
            <pc:docMk/>
            <pc:sldMk cId="3840736431" sldId="394"/>
            <ac:spMk id="4" creationId="{822F03DE-A50F-409A-90AE-3BADFE8321F2}"/>
          </ac:spMkLst>
        </pc:spChg>
        <pc:spChg chg="mod">
          <ac:chgData name="Weifeng Xu" userId="e7aed605-a3dd-4d5a-a692-a87037af107b" providerId="ADAL" clId="{65D2CD8F-A833-4ED3-BFC9-CC46DE2FF59E}" dt="2022-04-18T20:23:44.903" v="1745" actId="1076"/>
          <ac:spMkLst>
            <pc:docMk/>
            <pc:sldMk cId="3840736431" sldId="394"/>
            <ac:spMk id="9" creationId="{00000000-0000-0000-0000-000000000000}"/>
          </ac:spMkLst>
        </pc:spChg>
        <pc:spChg chg="add mod">
          <ac:chgData name="Weifeng Xu" userId="e7aed605-a3dd-4d5a-a692-a87037af107b" providerId="ADAL" clId="{65D2CD8F-A833-4ED3-BFC9-CC46DE2FF59E}" dt="2022-04-18T20:24:02.843" v="1749" actId="1076"/>
          <ac:spMkLst>
            <pc:docMk/>
            <pc:sldMk cId="3840736431" sldId="394"/>
            <ac:spMk id="11" creationId="{C343ED26-F632-46FC-928D-99B289E5B689}"/>
          </ac:spMkLst>
        </pc:spChg>
        <pc:spChg chg="mod">
          <ac:chgData name="Weifeng Xu" userId="e7aed605-a3dd-4d5a-a692-a87037af107b" providerId="ADAL" clId="{65D2CD8F-A833-4ED3-BFC9-CC46DE2FF59E}" dt="2022-04-18T20:23:44.903" v="1745" actId="1076"/>
          <ac:spMkLst>
            <pc:docMk/>
            <pc:sldMk cId="3840736431" sldId="394"/>
            <ac:spMk id="14" creationId="{00000000-0000-0000-0000-000000000000}"/>
          </ac:spMkLst>
        </pc:spChg>
        <pc:spChg chg="add mod">
          <ac:chgData name="Weifeng Xu" userId="e7aed605-a3dd-4d5a-a692-a87037af107b" providerId="ADAL" clId="{65D2CD8F-A833-4ED3-BFC9-CC46DE2FF59E}" dt="2022-04-18T20:24:32.581" v="1757" actId="14100"/>
          <ac:spMkLst>
            <pc:docMk/>
            <pc:sldMk cId="3840736431" sldId="394"/>
            <ac:spMk id="18" creationId="{2970A8FF-7846-4C37-92CE-B8E8EDF15C4B}"/>
          </ac:spMkLst>
        </pc:spChg>
        <pc:picChg chg="mod">
          <ac:chgData name="Weifeng Xu" userId="e7aed605-a3dd-4d5a-a692-a87037af107b" providerId="ADAL" clId="{65D2CD8F-A833-4ED3-BFC9-CC46DE2FF59E}" dt="2022-04-18T20:23:44.903" v="1745" actId="1076"/>
          <ac:picMkLst>
            <pc:docMk/>
            <pc:sldMk cId="3840736431" sldId="394"/>
            <ac:picMk id="5" creationId="{00000000-0000-0000-0000-000000000000}"/>
          </ac:picMkLst>
        </pc:picChg>
        <pc:picChg chg="add mod">
          <ac:chgData name="Weifeng Xu" userId="e7aed605-a3dd-4d5a-a692-a87037af107b" providerId="ADAL" clId="{65D2CD8F-A833-4ED3-BFC9-CC46DE2FF59E}" dt="2022-04-18T20:24:04.502" v="1750" actId="1076"/>
          <ac:picMkLst>
            <pc:docMk/>
            <pc:sldMk cId="3840736431" sldId="394"/>
            <ac:picMk id="2050" creationId="{399A4DBE-66D6-4FEC-866C-0DF599DC1DFF}"/>
          </ac:picMkLst>
        </pc:picChg>
        <pc:picChg chg="add mod">
          <ac:chgData name="Weifeng Xu" userId="e7aed605-a3dd-4d5a-a692-a87037af107b" providerId="ADAL" clId="{65D2CD8F-A833-4ED3-BFC9-CC46DE2FF59E}" dt="2022-04-18T20:24:12.413" v="1754" actId="1076"/>
          <ac:picMkLst>
            <pc:docMk/>
            <pc:sldMk cId="3840736431" sldId="394"/>
            <ac:picMk id="2052" creationId="{03060331-8F7A-49FA-84B2-EB95C9B1A883}"/>
          </ac:picMkLst>
        </pc:picChg>
        <pc:picChg chg="mod">
          <ac:chgData name="Weifeng Xu" userId="e7aed605-a3dd-4d5a-a692-a87037af107b" providerId="ADAL" clId="{65D2CD8F-A833-4ED3-BFC9-CC46DE2FF59E}" dt="2022-04-18T20:23:44.903" v="1745" actId="1076"/>
          <ac:picMkLst>
            <pc:docMk/>
            <pc:sldMk cId="3840736431" sldId="394"/>
            <ac:picMk id="4100" creationId="{00000000-0000-0000-0000-000000000000}"/>
          </ac:picMkLst>
        </pc:picChg>
        <pc:cxnChg chg="add mod">
          <ac:chgData name="Weifeng Xu" userId="e7aed605-a3dd-4d5a-a692-a87037af107b" providerId="ADAL" clId="{65D2CD8F-A833-4ED3-BFC9-CC46DE2FF59E}" dt="2022-04-18T20:24:06.814" v="1751" actId="14100"/>
          <ac:cxnSpMkLst>
            <pc:docMk/>
            <pc:sldMk cId="3840736431" sldId="394"/>
            <ac:cxnSpMk id="7" creationId="{DB3F6292-59B7-46C2-9700-D84F225A5DAA}"/>
          </ac:cxnSpMkLst>
        </pc:cxnChg>
        <pc:cxnChg chg="mod">
          <ac:chgData name="Weifeng Xu" userId="e7aed605-a3dd-4d5a-a692-a87037af107b" providerId="ADAL" clId="{65D2CD8F-A833-4ED3-BFC9-CC46DE2FF59E}" dt="2022-04-18T20:23:44.903" v="1745" actId="1076"/>
          <ac:cxnSpMkLst>
            <pc:docMk/>
            <pc:sldMk cId="3840736431" sldId="394"/>
            <ac:cxnSpMk id="8" creationId="{00000000-0000-0000-0000-000000000000}"/>
          </ac:cxnSpMkLst>
        </pc:cxnChg>
        <pc:cxnChg chg="mod">
          <ac:chgData name="Weifeng Xu" userId="e7aed605-a3dd-4d5a-a692-a87037af107b" providerId="ADAL" clId="{65D2CD8F-A833-4ED3-BFC9-CC46DE2FF59E}" dt="2022-04-18T20:23:44.903" v="1745" actId="1076"/>
          <ac:cxnSpMkLst>
            <pc:docMk/>
            <pc:sldMk cId="3840736431" sldId="394"/>
            <ac:cxnSpMk id="10" creationId="{00000000-0000-0000-0000-000000000000}"/>
          </ac:cxnSpMkLst>
        </pc:cxnChg>
        <pc:cxnChg chg="add">
          <ac:chgData name="Weifeng Xu" userId="e7aed605-a3dd-4d5a-a692-a87037af107b" providerId="ADAL" clId="{65D2CD8F-A833-4ED3-BFC9-CC46DE2FF59E}" dt="2022-04-18T20:24:39.075" v="1758" actId="11529"/>
          <ac:cxnSpMkLst>
            <pc:docMk/>
            <pc:sldMk cId="3840736431" sldId="394"/>
            <ac:cxnSpMk id="16" creationId="{6D37748C-CECE-4482-9548-C9DDF3FA4FC0}"/>
          </ac:cxnSpMkLst>
        </pc:cxnChg>
      </pc:sldChg>
      <pc:sldChg chg="addSp delSp modSp mod">
        <pc:chgData name="Weifeng Xu" userId="e7aed605-a3dd-4d5a-a692-a87037af107b" providerId="ADAL" clId="{65D2CD8F-A833-4ED3-BFC9-CC46DE2FF59E}" dt="2022-11-14T13:23:05.395" v="2531" actId="1076"/>
        <pc:sldMkLst>
          <pc:docMk/>
          <pc:sldMk cId="2342668801" sldId="395"/>
        </pc:sldMkLst>
        <pc:grpChg chg="mod">
          <ac:chgData name="Weifeng Xu" userId="e7aed605-a3dd-4d5a-a692-a87037af107b" providerId="ADAL" clId="{65D2CD8F-A833-4ED3-BFC9-CC46DE2FF59E}" dt="2022-11-14T13:22:50.593" v="2524"/>
          <ac:grpSpMkLst>
            <pc:docMk/>
            <pc:sldMk cId="2342668801" sldId="395"/>
            <ac:grpSpMk id="10" creationId="{EB7032AA-5A4B-087E-E143-5BB1B689CA0D}"/>
          </ac:grpSpMkLst>
        </pc:grpChg>
        <pc:grpChg chg="mod">
          <ac:chgData name="Weifeng Xu" userId="e7aed605-a3dd-4d5a-a692-a87037af107b" providerId="ADAL" clId="{65D2CD8F-A833-4ED3-BFC9-CC46DE2FF59E}" dt="2022-11-14T13:23:05.395" v="2531" actId="1076"/>
          <ac:grpSpMkLst>
            <pc:docMk/>
            <pc:sldMk cId="2342668801" sldId="395"/>
            <ac:grpSpMk id="13" creationId="{888B4621-0F71-AAB2-98BE-93B930627555}"/>
          </ac:grpSpMkLst>
        </pc:grpChg>
        <pc:picChg chg="mod">
          <ac:chgData name="Weifeng Xu" userId="e7aed605-a3dd-4d5a-a692-a87037af107b" providerId="ADAL" clId="{65D2CD8F-A833-4ED3-BFC9-CC46DE2FF59E}" dt="2022-11-14T13:23:02.048" v="2530" actId="1076"/>
          <ac:picMkLst>
            <pc:docMk/>
            <pc:sldMk cId="2342668801" sldId="395"/>
            <ac:picMk id="4" creationId="{00000000-0000-0000-0000-000000000000}"/>
          </ac:picMkLst>
        </pc:picChg>
        <pc:picChg chg="add mod">
          <ac:chgData name="Weifeng Xu" userId="e7aed605-a3dd-4d5a-a692-a87037af107b" providerId="ADAL" clId="{65D2CD8F-A833-4ED3-BFC9-CC46DE2FF59E}" dt="2022-11-14T13:22:38.448" v="2517" actId="1076"/>
          <ac:picMkLst>
            <pc:docMk/>
            <pc:sldMk cId="2342668801" sldId="395"/>
            <ac:picMk id="3074" creationId="{25D30AA2-0830-5659-82CD-291E001CCA22}"/>
          </ac:picMkLst>
        </pc:picChg>
        <pc:inkChg chg="add del">
          <ac:chgData name="Weifeng Xu" userId="e7aed605-a3dd-4d5a-a692-a87037af107b" providerId="ADAL" clId="{65D2CD8F-A833-4ED3-BFC9-CC46DE2FF59E}" dt="2022-11-14T13:22:45.842" v="2519" actId="9405"/>
          <ac:inkMkLst>
            <pc:docMk/>
            <pc:sldMk cId="2342668801" sldId="395"/>
            <ac:inkMk id="2" creationId="{69AC7445-609D-883E-8896-7EC711C81547}"/>
          </ac:inkMkLst>
        </pc:inkChg>
        <pc:inkChg chg="add del mod">
          <ac:chgData name="Weifeng Xu" userId="e7aed605-a3dd-4d5a-a692-a87037af107b" providerId="ADAL" clId="{65D2CD8F-A833-4ED3-BFC9-CC46DE2FF59E}" dt="2022-11-14T13:22:51.308" v="2525" actId="9405"/>
          <ac:inkMkLst>
            <pc:docMk/>
            <pc:sldMk cId="2342668801" sldId="395"/>
            <ac:inkMk id="3" creationId="{1DF9F7F7-8547-A594-C172-0B09B95158EC}"/>
          </ac:inkMkLst>
        </pc:inkChg>
        <pc:inkChg chg="add del mod">
          <ac:chgData name="Weifeng Xu" userId="e7aed605-a3dd-4d5a-a692-a87037af107b" providerId="ADAL" clId="{65D2CD8F-A833-4ED3-BFC9-CC46DE2FF59E}" dt="2022-11-14T13:22:50.593" v="2524"/>
          <ac:inkMkLst>
            <pc:docMk/>
            <pc:sldMk cId="2342668801" sldId="395"/>
            <ac:inkMk id="9" creationId="{BE0ABAB8-C4C2-B4CF-C514-432A8BAC5B4A}"/>
          </ac:inkMkLst>
        </pc:inkChg>
        <pc:inkChg chg="add mod">
          <ac:chgData name="Weifeng Xu" userId="e7aed605-a3dd-4d5a-a692-a87037af107b" providerId="ADAL" clId="{65D2CD8F-A833-4ED3-BFC9-CC46DE2FF59E}" dt="2022-11-14T13:22:56.174" v="2528"/>
          <ac:inkMkLst>
            <pc:docMk/>
            <pc:sldMk cId="2342668801" sldId="395"/>
            <ac:inkMk id="11" creationId="{8C073673-F8AA-4E76-51CF-DF97025F806F}"/>
          </ac:inkMkLst>
        </pc:inkChg>
        <pc:inkChg chg="add mod">
          <ac:chgData name="Weifeng Xu" userId="e7aed605-a3dd-4d5a-a692-a87037af107b" providerId="ADAL" clId="{65D2CD8F-A833-4ED3-BFC9-CC46DE2FF59E}" dt="2022-11-14T13:22:56.174" v="2528"/>
          <ac:inkMkLst>
            <pc:docMk/>
            <pc:sldMk cId="2342668801" sldId="395"/>
            <ac:inkMk id="12" creationId="{F7C83605-04C3-1794-EE20-C620E5AD7742}"/>
          </ac:inkMkLst>
        </pc:inkChg>
      </pc:sldChg>
      <pc:sldChg chg="addSp modSp mod">
        <pc:chgData name="Weifeng Xu" userId="e7aed605-a3dd-4d5a-a692-a87037af107b" providerId="ADAL" clId="{65D2CD8F-A833-4ED3-BFC9-CC46DE2FF59E}" dt="2022-04-18T19:49:56.136" v="1737" actId="14100"/>
        <pc:sldMkLst>
          <pc:docMk/>
          <pc:sldMk cId="2034622974" sldId="396"/>
        </pc:sldMkLst>
        <pc:spChg chg="mod">
          <ac:chgData name="Weifeng Xu" userId="e7aed605-a3dd-4d5a-a692-a87037af107b" providerId="ADAL" clId="{65D2CD8F-A833-4ED3-BFC9-CC46DE2FF59E}" dt="2022-04-18T19:47:48.676" v="1688" actId="1076"/>
          <ac:spMkLst>
            <pc:docMk/>
            <pc:sldMk cId="2034622974" sldId="396"/>
            <ac:spMk id="2" creationId="{00000000-0000-0000-0000-000000000000}"/>
          </ac:spMkLst>
        </pc:spChg>
        <pc:spChg chg="add mod">
          <ac:chgData name="Weifeng Xu" userId="e7aed605-a3dd-4d5a-a692-a87037af107b" providerId="ADAL" clId="{65D2CD8F-A833-4ED3-BFC9-CC46DE2FF59E}" dt="2022-04-18T19:49:45.345" v="1733" actId="207"/>
          <ac:spMkLst>
            <pc:docMk/>
            <pc:sldMk cId="2034622974" sldId="396"/>
            <ac:spMk id="5" creationId="{FAF1D482-7D89-402E-A932-6543648CA410}"/>
          </ac:spMkLst>
        </pc:spChg>
        <pc:cxnChg chg="add mod">
          <ac:chgData name="Weifeng Xu" userId="e7aed605-a3dd-4d5a-a692-a87037af107b" providerId="ADAL" clId="{65D2CD8F-A833-4ED3-BFC9-CC46DE2FF59E}" dt="2022-04-18T19:49:49.311" v="1734" actId="14100"/>
          <ac:cxnSpMkLst>
            <pc:docMk/>
            <pc:sldMk cId="2034622974" sldId="396"/>
            <ac:cxnSpMk id="7" creationId="{0334B6CC-87F1-41FC-81E9-41E495A5DC00}"/>
          </ac:cxnSpMkLst>
        </pc:cxnChg>
        <pc:cxnChg chg="add mod">
          <ac:chgData name="Weifeng Xu" userId="e7aed605-a3dd-4d5a-a692-a87037af107b" providerId="ADAL" clId="{65D2CD8F-A833-4ED3-BFC9-CC46DE2FF59E}" dt="2022-04-18T19:49:56.136" v="1737" actId="14100"/>
          <ac:cxnSpMkLst>
            <pc:docMk/>
            <pc:sldMk cId="2034622974" sldId="396"/>
            <ac:cxnSpMk id="9" creationId="{5FD3FBD7-FA94-45C4-ADB0-C329ED9319D0}"/>
          </ac:cxnSpMkLst>
        </pc:cxnChg>
      </pc:sldChg>
      <pc:sldChg chg="addSp modSp mod modNotesTx">
        <pc:chgData name="Weifeng Xu" userId="e7aed605-a3dd-4d5a-a692-a87037af107b" providerId="ADAL" clId="{65D2CD8F-A833-4ED3-BFC9-CC46DE2FF59E}" dt="2022-04-18T13:08:34.366" v="1388" actId="11529"/>
        <pc:sldMkLst>
          <pc:docMk/>
          <pc:sldMk cId="4248209025" sldId="401"/>
        </pc:sldMkLst>
        <pc:spChg chg="mod">
          <ac:chgData name="Weifeng Xu" userId="e7aed605-a3dd-4d5a-a692-a87037af107b" providerId="ADAL" clId="{65D2CD8F-A833-4ED3-BFC9-CC46DE2FF59E}" dt="2022-04-18T13:08:01.360" v="1335" actId="1076"/>
          <ac:spMkLst>
            <pc:docMk/>
            <pc:sldMk cId="4248209025" sldId="401"/>
            <ac:spMk id="2" creationId="{00000000-0000-0000-0000-000000000000}"/>
          </ac:spMkLst>
        </pc:spChg>
        <pc:spChg chg="add mod">
          <ac:chgData name="Weifeng Xu" userId="e7aed605-a3dd-4d5a-a692-a87037af107b" providerId="ADAL" clId="{65D2CD8F-A833-4ED3-BFC9-CC46DE2FF59E}" dt="2022-04-18T13:08:01.360" v="1335" actId="1076"/>
          <ac:spMkLst>
            <pc:docMk/>
            <pc:sldMk cId="4248209025" sldId="401"/>
            <ac:spMk id="5" creationId="{0CF65502-BF0A-416F-99EB-2E8955F11B28}"/>
          </ac:spMkLst>
        </pc:spChg>
        <pc:spChg chg="add mod">
          <ac:chgData name="Weifeng Xu" userId="e7aed605-a3dd-4d5a-a692-a87037af107b" providerId="ADAL" clId="{65D2CD8F-A833-4ED3-BFC9-CC46DE2FF59E}" dt="2022-04-18T13:08:25.385" v="1387" actId="1076"/>
          <ac:spMkLst>
            <pc:docMk/>
            <pc:sldMk cId="4248209025" sldId="401"/>
            <ac:spMk id="6" creationId="{A9ACD59C-B4C3-47D1-9C66-04587B12CA72}"/>
          </ac:spMkLst>
        </pc:spChg>
        <pc:picChg chg="mod">
          <ac:chgData name="Weifeng Xu" userId="e7aed605-a3dd-4d5a-a692-a87037af107b" providerId="ADAL" clId="{65D2CD8F-A833-4ED3-BFC9-CC46DE2FF59E}" dt="2022-04-18T13:08:01.360" v="1335" actId="1076"/>
          <ac:picMkLst>
            <pc:docMk/>
            <pc:sldMk cId="4248209025" sldId="401"/>
            <ac:picMk id="3" creationId="{00000000-0000-0000-0000-000000000000}"/>
          </ac:picMkLst>
        </pc:picChg>
        <pc:picChg chg="mod">
          <ac:chgData name="Weifeng Xu" userId="e7aed605-a3dd-4d5a-a692-a87037af107b" providerId="ADAL" clId="{65D2CD8F-A833-4ED3-BFC9-CC46DE2FF59E}" dt="2022-04-18T13:08:01.360" v="1335" actId="1076"/>
          <ac:picMkLst>
            <pc:docMk/>
            <pc:sldMk cId="4248209025" sldId="401"/>
            <ac:picMk id="4" creationId="{00000000-0000-0000-0000-000000000000}"/>
          </ac:picMkLst>
        </pc:picChg>
        <pc:cxnChg chg="add">
          <ac:chgData name="Weifeng Xu" userId="e7aed605-a3dd-4d5a-a692-a87037af107b" providerId="ADAL" clId="{65D2CD8F-A833-4ED3-BFC9-CC46DE2FF59E}" dt="2022-04-18T13:08:34.366" v="1388" actId="11529"/>
          <ac:cxnSpMkLst>
            <pc:docMk/>
            <pc:sldMk cId="4248209025" sldId="401"/>
            <ac:cxnSpMk id="8" creationId="{FAD881E7-AF51-4A90-9C78-23FA843BE9F8}"/>
          </ac:cxnSpMkLst>
        </pc:cxnChg>
      </pc:sldChg>
      <pc:sldChg chg="addSp modSp mod">
        <pc:chgData name="Weifeng Xu" userId="e7aed605-a3dd-4d5a-a692-a87037af107b" providerId="ADAL" clId="{65D2CD8F-A833-4ED3-BFC9-CC46DE2FF59E}" dt="2022-04-13T12:17:05.710" v="1051" actId="1076"/>
        <pc:sldMkLst>
          <pc:docMk/>
          <pc:sldMk cId="3425213717" sldId="402"/>
        </pc:sldMkLst>
        <pc:spChg chg="add mod">
          <ac:chgData name="Weifeng Xu" userId="e7aed605-a3dd-4d5a-a692-a87037af107b" providerId="ADAL" clId="{65D2CD8F-A833-4ED3-BFC9-CC46DE2FF59E}" dt="2022-04-13T12:15:14.839" v="1044" actId="1076"/>
          <ac:spMkLst>
            <pc:docMk/>
            <pc:sldMk cId="3425213717" sldId="402"/>
            <ac:spMk id="2" creationId="{A7AA2968-722E-4A29-B117-A8E4DF12C4B6}"/>
          </ac:spMkLst>
        </pc:spChg>
        <pc:spChg chg="add mod">
          <ac:chgData name="Weifeng Xu" userId="e7aed605-a3dd-4d5a-a692-a87037af107b" providerId="ADAL" clId="{65D2CD8F-A833-4ED3-BFC9-CC46DE2FF59E}" dt="2022-04-13T12:15:42.348" v="1048" actId="1076"/>
          <ac:spMkLst>
            <pc:docMk/>
            <pc:sldMk cId="3425213717" sldId="402"/>
            <ac:spMk id="4" creationId="{16695C02-FA5C-44DE-96C9-2C760489914C}"/>
          </ac:spMkLst>
        </pc:spChg>
        <pc:spChg chg="add mod">
          <ac:chgData name="Weifeng Xu" userId="e7aed605-a3dd-4d5a-a692-a87037af107b" providerId="ADAL" clId="{65D2CD8F-A833-4ED3-BFC9-CC46DE2FF59E}" dt="2022-04-13T12:15:18.481" v="1046" actId="1076"/>
          <ac:spMkLst>
            <pc:docMk/>
            <pc:sldMk cId="3425213717" sldId="402"/>
            <ac:spMk id="5" creationId="{53E8727A-EDE0-4857-B71A-73B6A3654C73}"/>
          </ac:spMkLst>
        </pc:spChg>
        <pc:spChg chg="add mod">
          <ac:chgData name="Weifeng Xu" userId="e7aed605-a3dd-4d5a-a692-a87037af107b" providerId="ADAL" clId="{65D2CD8F-A833-4ED3-BFC9-CC46DE2FF59E}" dt="2022-04-13T12:17:05.710" v="1051" actId="1076"/>
          <ac:spMkLst>
            <pc:docMk/>
            <pc:sldMk cId="3425213717" sldId="402"/>
            <ac:spMk id="6" creationId="{BC1AD853-2433-45DE-B8DE-47700AFEAF04}"/>
          </ac:spMkLst>
        </pc:spChg>
        <pc:picChg chg="mod">
          <ac:chgData name="Weifeng Xu" userId="e7aed605-a3dd-4d5a-a692-a87037af107b" providerId="ADAL" clId="{65D2CD8F-A833-4ED3-BFC9-CC46DE2FF59E}" dt="2022-04-13T12:15:42.348" v="1048" actId="1076"/>
          <ac:picMkLst>
            <pc:docMk/>
            <pc:sldMk cId="3425213717" sldId="402"/>
            <ac:picMk id="3" creationId="{00000000-0000-0000-0000-000000000000}"/>
          </ac:picMkLst>
        </pc:picChg>
        <pc:picChg chg="add mod">
          <ac:chgData name="Weifeng Xu" userId="e7aed605-a3dd-4d5a-a692-a87037af107b" providerId="ADAL" clId="{65D2CD8F-A833-4ED3-BFC9-CC46DE2FF59E}" dt="2022-04-13T12:15:13.247" v="1043" actId="1076"/>
          <ac:picMkLst>
            <pc:docMk/>
            <pc:sldMk cId="3425213717" sldId="402"/>
            <ac:picMk id="1026" creationId="{6B553118-7AB9-42AA-947F-A8C128042F37}"/>
          </ac:picMkLst>
        </pc:picChg>
        <pc:picChg chg="add mod">
          <ac:chgData name="Weifeng Xu" userId="e7aed605-a3dd-4d5a-a692-a87037af107b" providerId="ADAL" clId="{65D2CD8F-A833-4ED3-BFC9-CC46DE2FF59E}" dt="2022-04-13T12:15:16.112" v="1045" actId="1076"/>
          <ac:picMkLst>
            <pc:docMk/>
            <pc:sldMk cId="3425213717" sldId="402"/>
            <ac:picMk id="1028" creationId="{7F925583-4BBC-4078-B9AB-2F28A0D304C4}"/>
          </ac:picMkLst>
        </pc:picChg>
        <pc:picChg chg="add mod">
          <ac:chgData name="Weifeng Xu" userId="e7aed605-a3dd-4d5a-a692-a87037af107b" providerId="ADAL" clId="{65D2CD8F-A833-4ED3-BFC9-CC46DE2FF59E}" dt="2022-04-13T12:15:19.638" v="1047" actId="1076"/>
          <ac:picMkLst>
            <pc:docMk/>
            <pc:sldMk cId="3425213717" sldId="402"/>
            <ac:picMk id="1030" creationId="{4BEA26E6-FC16-467C-A686-DF4691CAB7AD}"/>
          </ac:picMkLst>
        </pc:picChg>
      </pc:sldChg>
      <pc:sldChg chg="addSp modSp mod">
        <pc:chgData name="Weifeng Xu" userId="e7aed605-a3dd-4d5a-a692-a87037af107b" providerId="ADAL" clId="{65D2CD8F-A833-4ED3-BFC9-CC46DE2FF59E}" dt="2022-11-21T13:20:26.179" v="2637" actId="14100"/>
        <pc:sldMkLst>
          <pc:docMk/>
          <pc:sldMk cId="2165230993" sldId="403"/>
        </pc:sldMkLst>
        <pc:spChg chg="add mod">
          <ac:chgData name="Weifeng Xu" userId="e7aed605-a3dd-4d5a-a692-a87037af107b" providerId="ADAL" clId="{65D2CD8F-A833-4ED3-BFC9-CC46DE2FF59E}" dt="2022-11-21T13:20:11.508" v="2634" actId="1076"/>
          <ac:spMkLst>
            <pc:docMk/>
            <pc:sldMk cId="2165230993" sldId="403"/>
            <ac:spMk id="6" creationId="{2660A32F-1328-4C92-3460-6F6FE6507225}"/>
          </ac:spMkLst>
        </pc:spChg>
        <pc:spChg chg="add mod">
          <ac:chgData name="Weifeng Xu" userId="e7aed605-a3dd-4d5a-a692-a87037af107b" providerId="ADAL" clId="{65D2CD8F-A833-4ED3-BFC9-CC46DE2FF59E}" dt="2022-11-21T13:20:26.179" v="2637" actId="14100"/>
          <ac:spMkLst>
            <pc:docMk/>
            <pc:sldMk cId="2165230993" sldId="403"/>
            <ac:spMk id="12" creationId="{FA09855A-29DC-EDB9-8AED-8A66BA07F903}"/>
          </ac:spMkLst>
        </pc:spChg>
        <pc:spChg chg="mod">
          <ac:chgData name="Weifeng Xu" userId="e7aed605-a3dd-4d5a-a692-a87037af107b" providerId="ADAL" clId="{65D2CD8F-A833-4ED3-BFC9-CC46DE2FF59E}" dt="2021-10-06T14:18:52.999" v="841" actId="20577"/>
          <ac:spMkLst>
            <pc:docMk/>
            <pc:sldMk cId="2165230993" sldId="403"/>
            <ac:spMk id="14" creationId="{00000000-0000-0000-0000-000000000000}"/>
          </ac:spMkLst>
        </pc:spChg>
        <pc:spChg chg="mod">
          <ac:chgData name="Weifeng Xu" userId="e7aed605-a3dd-4d5a-a692-a87037af107b" providerId="ADAL" clId="{65D2CD8F-A833-4ED3-BFC9-CC46DE2FF59E}" dt="2021-10-06T14:18:08.896" v="837" actId="20577"/>
          <ac:spMkLst>
            <pc:docMk/>
            <pc:sldMk cId="2165230993" sldId="403"/>
            <ac:spMk id="58" creationId="{00000000-0000-0000-0000-000000000000}"/>
          </ac:spMkLst>
        </pc:spChg>
        <pc:spChg chg="mod">
          <ac:chgData name="Weifeng Xu" userId="e7aed605-a3dd-4d5a-a692-a87037af107b" providerId="ADAL" clId="{65D2CD8F-A833-4ED3-BFC9-CC46DE2FF59E}" dt="2022-11-21T13:06:56.049" v="2597" actId="207"/>
          <ac:spMkLst>
            <pc:docMk/>
            <pc:sldMk cId="2165230993" sldId="403"/>
            <ac:spMk id="60" creationId="{00000000-0000-0000-0000-000000000000}"/>
          </ac:spMkLst>
        </pc:spChg>
      </pc:sldChg>
      <pc:sldChg chg="modSp mod ord modNotesTx">
        <pc:chgData name="Weifeng Xu" userId="e7aed605-a3dd-4d5a-a692-a87037af107b" providerId="ADAL" clId="{65D2CD8F-A833-4ED3-BFC9-CC46DE2FF59E}" dt="2022-11-06T16:23:04.967" v="1880" actId="14100"/>
        <pc:sldMkLst>
          <pc:docMk/>
          <pc:sldMk cId="2106658735" sldId="411"/>
        </pc:sldMkLst>
        <pc:picChg chg="mod">
          <ac:chgData name="Weifeng Xu" userId="e7aed605-a3dd-4d5a-a692-a87037af107b" providerId="ADAL" clId="{65D2CD8F-A833-4ED3-BFC9-CC46DE2FF59E}" dt="2022-11-06T16:23:04.967" v="1880" actId="14100"/>
          <ac:picMkLst>
            <pc:docMk/>
            <pc:sldMk cId="2106658735" sldId="411"/>
            <ac:picMk id="2" creationId="{00000000-0000-0000-0000-000000000000}"/>
          </ac:picMkLst>
        </pc:picChg>
        <pc:picChg chg="mod">
          <ac:chgData name="Weifeng Xu" userId="e7aed605-a3dd-4d5a-a692-a87037af107b" providerId="ADAL" clId="{65D2CD8F-A833-4ED3-BFC9-CC46DE2FF59E}" dt="2022-11-06T16:23:01.841" v="1879" actId="14100"/>
          <ac:picMkLst>
            <pc:docMk/>
            <pc:sldMk cId="2106658735" sldId="411"/>
            <ac:picMk id="10" creationId="{00000000-0000-0000-0000-000000000000}"/>
          </ac:picMkLst>
        </pc:picChg>
      </pc:sldChg>
      <pc:sldChg chg="addSp delSp modSp mod">
        <pc:chgData name="Weifeng Xu" userId="e7aed605-a3dd-4d5a-a692-a87037af107b" providerId="ADAL" clId="{65D2CD8F-A833-4ED3-BFC9-CC46DE2FF59E}" dt="2022-11-14T13:27:30.851" v="2566"/>
        <pc:sldMkLst>
          <pc:docMk/>
          <pc:sldMk cId="4062561477" sldId="412"/>
        </pc:sldMkLst>
        <pc:spChg chg="mod">
          <ac:chgData name="Weifeng Xu" userId="e7aed605-a3dd-4d5a-a692-a87037af107b" providerId="ADAL" clId="{65D2CD8F-A833-4ED3-BFC9-CC46DE2FF59E}" dt="2022-04-18T19:20:12.112" v="1654" actId="20577"/>
          <ac:spMkLst>
            <pc:docMk/>
            <pc:sldMk cId="4062561477" sldId="412"/>
            <ac:spMk id="2" creationId="{00000000-0000-0000-0000-000000000000}"/>
          </ac:spMkLst>
        </pc:spChg>
        <pc:spChg chg="mod">
          <ac:chgData name="Weifeng Xu" userId="e7aed605-a3dd-4d5a-a692-a87037af107b" providerId="ADAL" clId="{65D2CD8F-A833-4ED3-BFC9-CC46DE2FF59E}" dt="2022-04-18T19:20:08.331" v="1652" actId="20578"/>
          <ac:spMkLst>
            <pc:docMk/>
            <pc:sldMk cId="4062561477" sldId="412"/>
            <ac:spMk id="3" creationId="{00000000-0000-0000-0000-000000000000}"/>
          </ac:spMkLst>
        </pc:spChg>
        <pc:grpChg chg="add mod">
          <ac:chgData name="Weifeng Xu" userId="e7aed605-a3dd-4d5a-a692-a87037af107b" providerId="ADAL" clId="{65D2CD8F-A833-4ED3-BFC9-CC46DE2FF59E}" dt="2022-11-14T13:25:12.097" v="2532"/>
          <ac:grpSpMkLst>
            <pc:docMk/>
            <pc:sldMk cId="4062561477" sldId="412"/>
            <ac:grpSpMk id="5" creationId="{FE0A8EE8-C088-07DD-729A-E786A6E8BE07}"/>
          </ac:grpSpMkLst>
        </pc:grpChg>
        <pc:grpChg chg="add mod">
          <ac:chgData name="Weifeng Xu" userId="e7aed605-a3dd-4d5a-a692-a87037af107b" providerId="ADAL" clId="{65D2CD8F-A833-4ED3-BFC9-CC46DE2FF59E}" dt="2022-11-14T13:25:12.097" v="2532"/>
          <ac:grpSpMkLst>
            <pc:docMk/>
            <pc:sldMk cId="4062561477" sldId="412"/>
            <ac:grpSpMk id="8" creationId="{CD8F2551-3BA9-CFAE-F064-9F45F30AB970}"/>
          </ac:grpSpMkLst>
        </pc:grpChg>
        <pc:grpChg chg="add mod">
          <ac:chgData name="Weifeng Xu" userId="e7aed605-a3dd-4d5a-a692-a87037af107b" providerId="ADAL" clId="{65D2CD8F-A833-4ED3-BFC9-CC46DE2FF59E}" dt="2022-11-14T13:25:12.097" v="2532"/>
          <ac:grpSpMkLst>
            <pc:docMk/>
            <pc:sldMk cId="4062561477" sldId="412"/>
            <ac:grpSpMk id="11" creationId="{CE13350A-D50B-B714-0746-DAC13DF02890}"/>
          </ac:grpSpMkLst>
        </pc:grpChg>
        <pc:grpChg chg="add mod">
          <ac:chgData name="Weifeng Xu" userId="e7aed605-a3dd-4d5a-a692-a87037af107b" providerId="ADAL" clId="{65D2CD8F-A833-4ED3-BFC9-CC46DE2FF59E}" dt="2022-11-14T13:25:12.097" v="2532"/>
          <ac:grpSpMkLst>
            <pc:docMk/>
            <pc:sldMk cId="4062561477" sldId="412"/>
            <ac:grpSpMk id="14" creationId="{59588E7C-4627-918A-CD77-C930874E65B2}"/>
          </ac:grpSpMkLst>
        </pc:grpChg>
        <pc:grpChg chg="add mod">
          <ac:chgData name="Weifeng Xu" userId="e7aed605-a3dd-4d5a-a692-a87037af107b" providerId="ADAL" clId="{65D2CD8F-A833-4ED3-BFC9-CC46DE2FF59E}" dt="2022-11-14T13:25:12.097" v="2532"/>
          <ac:grpSpMkLst>
            <pc:docMk/>
            <pc:sldMk cId="4062561477" sldId="412"/>
            <ac:grpSpMk id="17" creationId="{951CF422-44C1-C8F2-7E1B-E69A1E913213}"/>
          </ac:grpSpMkLst>
        </pc:grpChg>
        <pc:grpChg chg="add del mod">
          <ac:chgData name="Weifeng Xu" userId="e7aed605-a3dd-4d5a-a692-a87037af107b" providerId="ADAL" clId="{65D2CD8F-A833-4ED3-BFC9-CC46DE2FF59E}" dt="2022-11-14T13:27:11.859" v="2558"/>
          <ac:grpSpMkLst>
            <pc:docMk/>
            <pc:sldMk cId="4062561477" sldId="412"/>
            <ac:grpSpMk id="24" creationId="{BBC97529-B20B-8EAB-63F9-770575CA7FC1}"/>
          </ac:grpSpMkLst>
        </pc:grpChg>
        <pc:grpChg chg="add del mod">
          <ac:chgData name="Weifeng Xu" userId="e7aed605-a3dd-4d5a-a692-a87037af107b" providerId="ADAL" clId="{65D2CD8F-A833-4ED3-BFC9-CC46DE2FF59E}" dt="2022-11-14T13:27:10.333" v="2554"/>
          <ac:grpSpMkLst>
            <pc:docMk/>
            <pc:sldMk cId="4062561477" sldId="412"/>
            <ac:grpSpMk id="28" creationId="{80CF92C7-C13E-663F-2AEB-C87D1568BE32}"/>
          </ac:grpSpMkLst>
        </pc:grpChg>
        <pc:grpChg chg="add del mod">
          <ac:chgData name="Weifeng Xu" userId="e7aed605-a3dd-4d5a-a692-a87037af107b" providerId="ADAL" clId="{65D2CD8F-A833-4ED3-BFC9-CC46DE2FF59E}" dt="2022-11-14T13:27:09.967" v="2552"/>
          <ac:grpSpMkLst>
            <pc:docMk/>
            <pc:sldMk cId="4062561477" sldId="412"/>
            <ac:grpSpMk id="30" creationId="{B7A94010-9F17-DAA1-7522-903FC4444684}"/>
          </ac:grpSpMkLst>
        </pc:grpChg>
        <pc:grpChg chg="mod">
          <ac:chgData name="Weifeng Xu" userId="e7aed605-a3dd-4d5a-a692-a87037af107b" providerId="ADAL" clId="{65D2CD8F-A833-4ED3-BFC9-CC46DE2FF59E}" dt="2022-11-14T13:27:09.557" v="2550"/>
          <ac:grpSpMkLst>
            <pc:docMk/>
            <pc:sldMk cId="4062561477" sldId="412"/>
            <ac:grpSpMk id="32" creationId="{6BACBFD4-17F1-1304-E5CD-84C62EA2298D}"/>
          </ac:grpSpMkLst>
        </pc:grpChg>
        <pc:grpChg chg="del mod">
          <ac:chgData name="Weifeng Xu" userId="e7aed605-a3dd-4d5a-a692-a87037af107b" providerId="ADAL" clId="{65D2CD8F-A833-4ED3-BFC9-CC46DE2FF59E}" dt="2022-11-14T13:27:30.851" v="2566"/>
          <ac:grpSpMkLst>
            <pc:docMk/>
            <pc:sldMk cId="4062561477" sldId="412"/>
            <ac:grpSpMk id="36" creationId="{74A4F69D-9481-9505-1462-01BC2777649C}"/>
          </ac:grpSpMkLst>
        </pc:grpChg>
        <pc:grpChg chg="mod">
          <ac:chgData name="Weifeng Xu" userId="e7aed605-a3dd-4d5a-a692-a87037af107b" providerId="ADAL" clId="{65D2CD8F-A833-4ED3-BFC9-CC46DE2FF59E}" dt="2022-11-14T13:27:30.851" v="2566"/>
          <ac:grpSpMkLst>
            <pc:docMk/>
            <pc:sldMk cId="4062561477" sldId="412"/>
            <ac:grpSpMk id="38" creationId="{D55D1261-47CA-EC2F-A1C1-5D91F5848C17}"/>
          </ac:grpSpMkLst>
        </pc:grpChg>
        <pc:picChg chg="add mod">
          <ac:chgData name="Weifeng Xu" userId="e7aed605-a3dd-4d5a-a692-a87037af107b" providerId="ADAL" clId="{65D2CD8F-A833-4ED3-BFC9-CC46DE2FF59E}" dt="2022-11-14T13:25:12.097" v="2532"/>
          <ac:picMkLst>
            <pc:docMk/>
            <pc:sldMk cId="4062561477" sldId="412"/>
            <ac:picMk id="4" creationId="{D8169B95-E119-EE89-81D0-BF0AC2F4CA77}"/>
          </ac:picMkLst>
        </pc:picChg>
        <pc:picChg chg="add mod">
          <ac:chgData name="Weifeng Xu" userId="e7aed605-a3dd-4d5a-a692-a87037af107b" providerId="ADAL" clId="{65D2CD8F-A833-4ED3-BFC9-CC46DE2FF59E}" dt="2022-11-14T13:27:08.906" v="2548" actId="14100"/>
          <ac:picMkLst>
            <pc:docMk/>
            <pc:sldMk cId="4062561477" sldId="412"/>
            <ac:picMk id="20" creationId="{AC8AF652-8D2C-AB4D-399A-5E6D48AF4512}"/>
          </ac:picMkLst>
        </pc:picChg>
        <pc:inkChg chg="mod">
          <ac:chgData name="Weifeng Xu" userId="e7aed605-a3dd-4d5a-a692-a87037af107b" providerId="ADAL" clId="{65D2CD8F-A833-4ED3-BFC9-CC46DE2FF59E}" dt="2022-11-14T13:25:12.097" v="2532"/>
          <ac:inkMkLst>
            <pc:docMk/>
            <pc:sldMk cId="4062561477" sldId="412"/>
            <ac:inkMk id="6" creationId="{7778D063-A79E-12D6-7B0D-C81F9C67B972}"/>
          </ac:inkMkLst>
        </pc:inkChg>
        <pc:inkChg chg="mod">
          <ac:chgData name="Weifeng Xu" userId="e7aed605-a3dd-4d5a-a692-a87037af107b" providerId="ADAL" clId="{65D2CD8F-A833-4ED3-BFC9-CC46DE2FF59E}" dt="2022-11-14T13:25:12.097" v="2532"/>
          <ac:inkMkLst>
            <pc:docMk/>
            <pc:sldMk cId="4062561477" sldId="412"/>
            <ac:inkMk id="7" creationId="{BE266E7B-E04F-1959-11AB-2CEC72BE88F3}"/>
          </ac:inkMkLst>
        </pc:inkChg>
        <pc:inkChg chg="mod">
          <ac:chgData name="Weifeng Xu" userId="e7aed605-a3dd-4d5a-a692-a87037af107b" providerId="ADAL" clId="{65D2CD8F-A833-4ED3-BFC9-CC46DE2FF59E}" dt="2022-11-14T13:25:12.097" v="2532"/>
          <ac:inkMkLst>
            <pc:docMk/>
            <pc:sldMk cId="4062561477" sldId="412"/>
            <ac:inkMk id="9" creationId="{E793001F-51C5-0172-745A-B8A9D0CC0871}"/>
          </ac:inkMkLst>
        </pc:inkChg>
        <pc:inkChg chg="mod">
          <ac:chgData name="Weifeng Xu" userId="e7aed605-a3dd-4d5a-a692-a87037af107b" providerId="ADAL" clId="{65D2CD8F-A833-4ED3-BFC9-CC46DE2FF59E}" dt="2022-11-14T13:25:12.097" v="2532"/>
          <ac:inkMkLst>
            <pc:docMk/>
            <pc:sldMk cId="4062561477" sldId="412"/>
            <ac:inkMk id="10" creationId="{90D32EB0-973D-9F38-A265-F693AC146767}"/>
          </ac:inkMkLst>
        </pc:inkChg>
        <pc:inkChg chg="mod">
          <ac:chgData name="Weifeng Xu" userId="e7aed605-a3dd-4d5a-a692-a87037af107b" providerId="ADAL" clId="{65D2CD8F-A833-4ED3-BFC9-CC46DE2FF59E}" dt="2022-11-14T13:25:12.097" v="2532"/>
          <ac:inkMkLst>
            <pc:docMk/>
            <pc:sldMk cId="4062561477" sldId="412"/>
            <ac:inkMk id="12" creationId="{2229AB52-F956-F9B7-3AFB-74A09CCAFDDF}"/>
          </ac:inkMkLst>
        </pc:inkChg>
        <pc:inkChg chg="mod">
          <ac:chgData name="Weifeng Xu" userId="e7aed605-a3dd-4d5a-a692-a87037af107b" providerId="ADAL" clId="{65D2CD8F-A833-4ED3-BFC9-CC46DE2FF59E}" dt="2022-11-14T13:25:12.097" v="2532"/>
          <ac:inkMkLst>
            <pc:docMk/>
            <pc:sldMk cId="4062561477" sldId="412"/>
            <ac:inkMk id="13" creationId="{B6179A3B-67B1-C9E5-FF6A-0C5EF4A3A4AE}"/>
          </ac:inkMkLst>
        </pc:inkChg>
        <pc:inkChg chg="mod">
          <ac:chgData name="Weifeng Xu" userId="e7aed605-a3dd-4d5a-a692-a87037af107b" providerId="ADAL" clId="{65D2CD8F-A833-4ED3-BFC9-CC46DE2FF59E}" dt="2022-11-14T13:25:12.097" v="2532"/>
          <ac:inkMkLst>
            <pc:docMk/>
            <pc:sldMk cId="4062561477" sldId="412"/>
            <ac:inkMk id="15" creationId="{37ECAE91-E273-ACC9-65FD-50BD58E63664}"/>
          </ac:inkMkLst>
        </pc:inkChg>
        <pc:inkChg chg="mod">
          <ac:chgData name="Weifeng Xu" userId="e7aed605-a3dd-4d5a-a692-a87037af107b" providerId="ADAL" clId="{65D2CD8F-A833-4ED3-BFC9-CC46DE2FF59E}" dt="2022-11-14T13:25:12.097" v="2532"/>
          <ac:inkMkLst>
            <pc:docMk/>
            <pc:sldMk cId="4062561477" sldId="412"/>
            <ac:inkMk id="16" creationId="{4847731C-EDCA-531F-6771-4918BD6E4748}"/>
          </ac:inkMkLst>
        </pc:inkChg>
        <pc:inkChg chg="mod">
          <ac:chgData name="Weifeng Xu" userId="e7aed605-a3dd-4d5a-a692-a87037af107b" providerId="ADAL" clId="{65D2CD8F-A833-4ED3-BFC9-CC46DE2FF59E}" dt="2022-11-14T13:25:12.097" v="2532"/>
          <ac:inkMkLst>
            <pc:docMk/>
            <pc:sldMk cId="4062561477" sldId="412"/>
            <ac:inkMk id="18" creationId="{57F02B96-A41B-D382-E6FB-A1AB31355219}"/>
          </ac:inkMkLst>
        </pc:inkChg>
        <pc:inkChg chg="mod">
          <ac:chgData name="Weifeng Xu" userId="e7aed605-a3dd-4d5a-a692-a87037af107b" providerId="ADAL" clId="{65D2CD8F-A833-4ED3-BFC9-CC46DE2FF59E}" dt="2022-11-14T13:25:12.097" v="2532"/>
          <ac:inkMkLst>
            <pc:docMk/>
            <pc:sldMk cId="4062561477" sldId="412"/>
            <ac:inkMk id="19" creationId="{A9064CED-30A7-DCEC-AC77-90745E54EC77}"/>
          </ac:inkMkLst>
        </pc:inkChg>
        <pc:inkChg chg="add del">
          <ac:chgData name="Weifeng Xu" userId="e7aed605-a3dd-4d5a-a692-a87037af107b" providerId="ADAL" clId="{65D2CD8F-A833-4ED3-BFC9-CC46DE2FF59E}" dt="2022-11-14T13:27:12.531" v="2560" actId="9405"/>
          <ac:inkMkLst>
            <pc:docMk/>
            <pc:sldMk cId="4062561477" sldId="412"/>
            <ac:inkMk id="21" creationId="{82B25401-A8C4-8D98-9F1D-09721DA41A5D}"/>
          </ac:inkMkLst>
        </pc:inkChg>
        <pc:inkChg chg="add del mod">
          <ac:chgData name="Weifeng Xu" userId="e7aed605-a3dd-4d5a-a692-a87037af107b" providerId="ADAL" clId="{65D2CD8F-A833-4ED3-BFC9-CC46DE2FF59E}" dt="2022-11-14T13:27:12.196" v="2559" actId="9405"/>
          <ac:inkMkLst>
            <pc:docMk/>
            <pc:sldMk cId="4062561477" sldId="412"/>
            <ac:inkMk id="22" creationId="{768E766E-83DC-4956-6A01-26F14AFCFF9A}"/>
          </ac:inkMkLst>
        </pc:inkChg>
        <pc:inkChg chg="add del mod">
          <ac:chgData name="Weifeng Xu" userId="e7aed605-a3dd-4d5a-a692-a87037af107b" providerId="ADAL" clId="{65D2CD8F-A833-4ED3-BFC9-CC46DE2FF59E}" dt="2022-11-14T13:27:11.859" v="2558"/>
          <ac:inkMkLst>
            <pc:docMk/>
            <pc:sldMk cId="4062561477" sldId="412"/>
            <ac:inkMk id="23" creationId="{C9D09CC9-3B65-13D4-797F-7EE9EE7CDDB4}"/>
          </ac:inkMkLst>
        </pc:inkChg>
        <pc:inkChg chg="add del mod">
          <ac:chgData name="Weifeng Xu" userId="e7aed605-a3dd-4d5a-a692-a87037af107b" providerId="ADAL" clId="{65D2CD8F-A833-4ED3-BFC9-CC46DE2FF59E}" dt="2022-11-14T13:27:11.444" v="2556" actId="9405"/>
          <ac:inkMkLst>
            <pc:docMk/>
            <pc:sldMk cId="4062561477" sldId="412"/>
            <ac:inkMk id="25" creationId="{0E7B5D86-7D1E-1FA4-16BF-E1CCF7F26146}"/>
          </ac:inkMkLst>
        </pc:inkChg>
        <pc:inkChg chg="add del mod">
          <ac:chgData name="Weifeng Xu" userId="e7aed605-a3dd-4d5a-a692-a87037af107b" providerId="ADAL" clId="{65D2CD8F-A833-4ED3-BFC9-CC46DE2FF59E}" dt="2022-11-14T13:27:11.069" v="2555" actId="9405"/>
          <ac:inkMkLst>
            <pc:docMk/>
            <pc:sldMk cId="4062561477" sldId="412"/>
            <ac:inkMk id="26" creationId="{D15844AC-1BDA-AECF-2C97-1D9F9F853B6D}"/>
          </ac:inkMkLst>
        </pc:inkChg>
        <pc:inkChg chg="add del mod">
          <ac:chgData name="Weifeng Xu" userId="e7aed605-a3dd-4d5a-a692-a87037af107b" providerId="ADAL" clId="{65D2CD8F-A833-4ED3-BFC9-CC46DE2FF59E}" dt="2022-11-14T13:27:10.333" v="2554"/>
          <ac:inkMkLst>
            <pc:docMk/>
            <pc:sldMk cId="4062561477" sldId="412"/>
            <ac:inkMk id="27" creationId="{1F0EFCA2-0AA0-7B5F-C0D4-23AF59BAD3D0}"/>
          </ac:inkMkLst>
        </pc:inkChg>
        <pc:inkChg chg="add del mod">
          <ac:chgData name="Weifeng Xu" userId="e7aed605-a3dd-4d5a-a692-a87037af107b" providerId="ADAL" clId="{65D2CD8F-A833-4ED3-BFC9-CC46DE2FF59E}" dt="2022-11-14T13:27:09.967" v="2552"/>
          <ac:inkMkLst>
            <pc:docMk/>
            <pc:sldMk cId="4062561477" sldId="412"/>
            <ac:inkMk id="29" creationId="{53B1F840-4A67-EFA6-C871-D5892D86DACB}"/>
          </ac:inkMkLst>
        </pc:inkChg>
        <pc:inkChg chg="add del mod">
          <ac:chgData name="Weifeng Xu" userId="e7aed605-a3dd-4d5a-a692-a87037af107b" providerId="ADAL" clId="{65D2CD8F-A833-4ED3-BFC9-CC46DE2FF59E}" dt="2022-11-14T13:27:09.557" v="2550"/>
          <ac:inkMkLst>
            <pc:docMk/>
            <pc:sldMk cId="4062561477" sldId="412"/>
            <ac:inkMk id="31" creationId="{AE3D1206-927C-2447-8592-3529BAB251B0}"/>
          </ac:inkMkLst>
        </pc:inkChg>
        <pc:inkChg chg="add">
          <ac:chgData name="Weifeng Xu" userId="e7aed605-a3dd-4d5a-a692-a87037af107b" providerId="ADAL" clId="{65D2CD8F-A833-4ED3-BFC9-CC46DE2FF59E}" dt="2022-11-14T13:27:20.631" v="2561" actId="9405"/>
          <ac:inkMkLst>
            <pc:docMk/>
            <pc:sldMk cId="4062561477" sldId="412"/>
            <ac:inkMk id="33" creationId="{2B9F15CC-A9F1-0E48-498B-02B517455618}"/>
          </ac:inkMkLst>
        </pc:inkChg>
        <pc:inkChg chg="add mod">
          <ac:chgData name="Weifeng Xu" userId="e7aed605-a3dd-4d5a-a692-a87037af107b" providerId="ADAL" clId="{65D2CD8F-A833-4ED3-BFC9-CC46DE2FF59E}" dt="2022-11-14T13:27:30.851" v="2566"/>
          <ac:inkMkLst>
            <pc:docMk/>
            <pc:sldMk cId="4062561477" sldId="412"/>
            <ac:inkMk id="34" creationId="{A2F2D81F-6340-DB11-8D69-46DCCCF43D88}"/>
          </ac:inkMkLst>
        </pc:inkChg>
        <pc:inkChg chg="add mod">
          <ac:chgData name="Weifeng Xu" userId="e7aed605-a3dd-4d5a-a692-a87037af107b" providerId="ADAL" clId="{65D2CD8F-A833-4ED3-BFC9-CC46DE2FF59E}" dt="2022-11-14T13:27:30.851" v="2566"/>
          <ac:inkMkLst>
            <pc:docMk/>
            <pc:sldMk cId="4062561477" sldId="412"/>
            <ac:inkMk id="35" creationId="{C6C286D4-B869-6156-51DD-4348950C4517}"/>
          </ac:inkMkLst>
        </pc:inkChg>
        <pc:inkChg chg="add mod">
          <ac:chgData name="Weifeng Xu" userId="e7aed605-a3dd-4d5a-a692-a87037af107b" providerId="ADAL" clId="{65D2CD8F-A833-4ED3-BFC9-CC46DE2FF59E}" dt="2022-11-14T13:27:30.851" v="2566"/>
          <ac:inkMkLst>
            <pc:docMk/>
            <pc:sldMk cId="4062561477" sldId="412"/>
            <ac:inkMk id="37" creationId="{03A41531-A1FA-9EE0-AE25-AB44D7D81F3A}"/>
          </ac:inkMkLst>
        </pc:inkChg>
      </pc:sldChg>
      <pc:sldChg chg="modNotesTx">
        <pc:chgData name="Weifeng Xu" userId="e7aed605-a3dd-4d5a-a692-a87037af107b" providerId="ADAL" clId="{65D2CD8F-A833-4ED3-BFC9-CC46DE2FF59E}" dt="2021-09-15T15:43:14.406" v="129"/>
        <pc:sldMkLst>
          <pc:docMk/>
          <pc:sldMk cId="1459681954" sldId="413"/>
        </pc:sldMkLst>
      </pc:sldChg>
      <pc:sldChg chg="modNotesTx">
        <pc:chgData name="Weifeng Xu" userId="e7aed605-a3dd-4d5a-a692-a87037af107b" providerId="ADAL" clId="{65D2CD8F-A833-4ED3-BFC9-CC46DE2FF59E}" dt="2021-09-15T15:42:33.974" v="126"/>
        <pc:sldMkLst>
          <pc:docMk/>
          <pc:sldMk cId="229275834" sldId="414"/>
        </pc:sldMkLst>
      </pc:sldChg>
      <pc:sldChg chg="addSp modSp mod">
        <pc:chgData name="Weifeng Xu" userId="e7aed605-a3dd-4d5a-a692-a87037af107b" providerId="ADAL" clId="{65D2CD8F-A833-4ED3-BFC9-CC46DE2FF59E}" dt="2022-11-21T14:04:41.914" v="2782" actId="1076"/>
        <pc:sldMkLst>
          <pc:docMk/>
          <pc:sldMk cId="2103576641" sldId="415"/>
        </pc:sldMkLst>
        <pc:spChg chg="mod">
          <ac:chgData name="Weifeng Xu" userId="e7aed605-a3dd-4d5a-a692-a87037af107b" providerId="ADAL" clId="{65D2CD8F-A833-4ED3-BFC9-CC46DE2FF59E}" dt="2022-11-21T14:01:17.252" v="2729" actId="1076"/>
          <ac:spMkLst>
            <pc:docMk/>
            <pc:sldMk cId="2103576641" sldId="415"/>
            <ac:spMk id="3" creationId="{00000000-0000-0000-0000-000000000000}"/>
          </ac:spMkLst>
        </pc:spChg>
        <pc:spChg chg="mod">
          <ac:chgData name="Weifeng Xu" userId="e7aed605-a3dd-4d5a-a692-a87037af107b" providerId="ADAL" clId="{65D2CD8F-A833-4ED3-BFC9-CC46DE2FF59E}" dt="2022-11-21T14:01:17.252" v="2729" actId="1076"/>
          <ac:spMkLst>
            <pc:docMk/>
            <pc:sldMk cId="2103576641" sldId="415"/>
            <ac:spMk id="4" creationId="{00000000-0000-0000-0000-000000000000}"/>
          </ac:spMkLst>
        </pc:spChg>
        <pc:spChg chg="add mod">
          <ac:chgData name="Weifeng Xu" userId="e7aed605-a3dd-4d5a-a692-a87037af107b" providerId="ADAL" clId="{65D2CD8F-A833-4ED3-BFC9-CC46DE2FF59E}" dt="2022-11-21T14:04:35.997" v="2780" actId="1076"/>
          <ac:spMkLst>
            <pc:docMk/>
            <pc:sldMk cId="2103576641" sldId="415"/>
            <ac:spMk id="6" creationId="{8DB260EC-7D73-D3CD-C9A2-69DADE17EEB5}"/>
          </ac:spMkLst>
        </pc:spChg>
        <pc:spChg chg="add mod">
          <ac:chgData name="Weifeng Xu" userId="e7aed605-a3dd-4d5a-a692-a87037af107b" providerId="ADAL" clId="{65D2CD8F-A833-4ED3-BFC9-CC46DE2FF59E}" dt="2022-11-21T14:04:41.914" v="2782" actId="1076"/>
          <ac:spMkLst>
            <pc:docMk/>
            <pc:sldMk cId="2103576641" sldId="415"/>
            <ac:spMk id="7" creationId="{3F3DAE88-6F2B-A834-2127-989D37BB5D26}"/>
          </ac:spMkLst>
        </pc:spChg>
        <pc:spChg chg="add mod">
          <ac:chgData name="Weifeng Xu" userId="e7aed605-a3dd-4d5a-a692-a87037af107b" providerId="ADAL" clId="{65D2CD8F-A833-4ED3-BFC9-CC46DE2FF59E}" dt="2022-11-21T14:02:08.527" v="2746" actId="14100"/>
          <ac:spMkLst>
            <pc:docMk/>
            <pc:sldMk cId="2103576641" sldId="415"/>
            <ac:spMk id="8" creationId="{84ECB145-DEB5-3B80-30FD-5BDE6EBE0861}"/>
          </ac:spMkLst>
        </pc:spChg>
        <pc:picChg chg="mod">
          <ac:chgData name="Weifeng Xu" userId="e7aed605-a3dd-4d5a-a692-a87037af107b" providerId="ADAL" clId="{65D2CD8F-A833-4ED3-BFC9-CC46DE2FF59E}" dt="2022-11-21T14:01:17.252" v="2729" actId="1076"/>
          <ac:picMkLst>
            <pc:docMk/>
            <pc:sldMk cId="2103576641" sldId="415"/>
            <ac:picMk id="2" creationId="{00000000-0000-0000-0000-000000000000}"/>
          </ac:picMkLst>
        </pc:picChg>
        <pc:picChg chg="add mod">
          <ac:chgData name="Weifeng Xu" userId="e7aed605-a3dd-4d5a-a692-a87037af107b" providerId="ADAL" clId="{65D2CD8F-A833-4ED3-BFC9-CC46DE2FF59E}" dt="2022-11-21T14:04:39.365" v="2781" actId="1076"/>
          <ac:picMkLst>
            <pc:docMk/>
            <pc:sldMk cId="2103576641" sldId="415"/>
            <ac:picMk id="5" creationId="{941ADE8B-CE05-042D-3744-0A560C27D63F}"/>
          </ac:picMkLst>
        </pc:picChg>
      </pc:sldChg>
      <pc:sldChg chg="ord">
        <pc:chgData name="Weifeng Xu" userId="e7aed605-a3dd-4d5a-a692-a87037af107b" providerId="ADAL" clId="{65D2CD8F-A833-4ED3-BFC9-CC46DE2FF59E}" dt="2021-09-15T19:41:32.378" v="187"/>
        <pc:sldMkLst>
          <pc:docMk/>
          <pc:sldMk cId="2308503490" sldId="421"/>
        </pc:sldMkLst>
      </pc:sldChg>
      <pc:sldChg chg="addSp delSp modSp mod">
        <pc:chgData name="Weifeng Xu" userId="e7aed605-a3dd-4d5a-a692-a87037af107b" providerId="ADAL" clId="{65D2CD8F-A833-4ED3-BFC9-CC46DE2FF59E}" dt="2022-11-21T13:51:20.361" v="2713" actId="9405"/>
        <pc:sldMkLst>
          <pc:docMk/>
          <pc:sldMk cId="2809981225" sldId="427"/>
        </pc:sldMkLst>
        <pc:spChg chg="mod">
          <ac:chgData name="Weifeng Xu" userId="e7aed605-a3dd-4d5a-a692-a87037af107b" providerId="ADAL" clId="{65D2CD8F-A833-4ED3-BFC9-CC46DE2FF59E}" dt="2021-10-06T14:21:28.195" v="848" actId="20577"/>
          <ac:spMkLst>
            <pc:docMk/>
            <pc:sldMk cId="2809981225" sldId="427"/>
            <ac:spMk id="6" creationId="{00000000-0000-0000-0000-000000000000}"/>
          </ac:spMkLst>
        </pc:spChg>
        <pc:spChg chg="add mod">
          <ac:chgData name="Weifeng Xu" userId="e7aed605-a3dd-4d5a-a692-a87037af107b" providerId="ADAL" clId="{65D2CD8F-A833-4ED3-BFC9-CC46DE2FF59E}" dt="2022-11-21T13:49:30.891" v="2698" actId="208"/>
          <ac:spMkLst>
            <pc:docMk/>
            <pc:sldMk cId="2809981225" sldId="427"/>
            <ac:spMk id="15" creationId="{B3734606-BBAF-2928-8032-618373B57618}"/>
          </ac:spMkLst>
        </pc:spChg>
        <pc:spChg chg="add mod">
          <ac:chgData name="Weifeng Xu" userId="e7aed605-a3dd-4d5a-a692-a87037af107b" providerId="ADAL" clId="{65D2CD8F-A833-4ED3-BFC9-CC46DE2FF59E}" dt="2022-11-21T13:48:06.482" v="2692" actId="313"/>
          <ac:spMkLst>
            <pc:docMk/>
            <pc:sldMk cId="2809981225" sldId="427"/>
            <ac:spMk id="16" creationId="{E1ADE5FF-ED9F-E6F7-257E-1B5D4746F09E}"/>
          </ac:spMkLst>
        </pc:spChg>
        <pc:spChg chg="add del mod">
          <ac:chgData name="Weifeng Xu" userId="e7aed605-a3dd-4d5a-a692-a87037af107b" providerId="ADAL" clId="{65D2CD8F-A833-4ED3-BFC9-CC46DE2FF59E}" dt="2022-11-21T13:50:02.227" v="2704" actId="1076"/>
          <ac:spMkLst>
            <pc:docMk/>
            <pc:sldMk cId="2809981225" sldId="427"/>
            <ac:spMk id="17" creationId="{76C91C1F-1FD5-06F9-38D8-30EFB75A3EE8}"/>
          </ac:spMkLst>
        </pc:spChg>
        <pc:grpChg chg="mod">
          <ac:chgData name="Weifeng Xu" userId="e7aed605-a3dd-4d5a-a692-a87037af107b" providerId="ADAL" clId="{65D2CD8F-A833-4ED3-BFC9-CC46DE2FF59E}" dt="2022-11-21T13:31:41.769" v="2650"/>
          <ac:grpSpMkLst>
            <pc:docMk/>
            <pc:sldMk cId="2809981225" sldId="427"/>
            <ac:grpSpMk id="14" creationId="{2FD2C936-0367-1DD3-56DE-CF381EC0AE70}"/>
          </ac:grpSpMkLst>
        </pc:grpChg>
        <pc:picChg chg="add mod">
          <ac:chgData name="Weifeng Xu" userId="e7aed605-a3dd-4d5a-a692-a87037af107b" providerId="ADAL" clId="{65D2CD8F-A833-4ED3-BFC9-CC46DE2FF59E}" dt="2022-11-21T13:37:23.946" v="2653" actId="14100"/>
          <ac:picMkLst>
            <pc:docMk/>
            <pc:sldMk cId="2809981225" sldId="427"/>
            <ac:picMk id="5" creationId="{EA00FDE0-1724-D1A8-EA7A-6615FD26F1B0}"/>
          </ac:picMkLst>
        </pc:picChg>
        <pc:inkChg chg="add del">
          <ac:chgData name="Weifeng Xu" userId="e7aed605-a3dd-4d5a-a692-a87037af107b" providerId="ADAL" clId="{65D2CD8F-A833-4ED3-BFC9-CC46DE2FF59E}" dt="2022-11-21T13:30:55.969" v="2644" actId="9405"/>
          <ac:inkMkLst>
            <pc:docMk/>
            <pc:sldMk cId="2809981225" sldId="427"/>
            <ac:inkMk id="9" creationId="{4FE6DDB9-D3C7-F4EF-5226-5B3585A63E2B}"/>
          </ac:inkMkLst>
        </pc:inkChg>
        <pc:inkChg chg="add del">
          <ac:chgData name="Weifeng Xu" userId="e7aed605-a3dd-4d5a-a692-a87037af107b" providerId="ADAL" clId="{65D2CD8F-A833-4ED3-BFC9-CC46DE2FF59E}" dt="2022-11-21T13:31:20.281" v="2646" actId="9405"/>
          <ac:inkMkLst>
            <pc:docMk/>
            <pc:sldMk cId="2809981225" sldId="427"/>
            <ac:inkMk id="10" creationId="{73B4CC20-D0D7-48BF-095A-49E5602A49C7}"/>
          </ac:inkMkLst>
        </pc:inkChg>
        <pc:inkChg chg="add">
          <ac:chgData name="Weifeng Xu" userId="e7aed605-a3dd-4d5a-a692-a87037af107b" providerId="ADAL" clId="{65D2CD8F-A833-4ED3-BFC9-CC46DE2FF59E}" dt="2022-11-21T13:31:27.264" v="2647" actId="9405"/>
          <ac:inkMkLst>
            <pc:docMk/>
            <pc:sldMk cId="2809981225" sldId="427"/>
            <ac:inkMk id="11" creationId="{F7719F18-8373-C970-4F45-C6C1ADBF557B}"/>
          </ac:inkMkLst>
        </pc:inkChg>
        <pc:inkChg chg="add mod">
          <ac:chgData name="Weifeng Xu" userId="e7aed605-a3dd-4d5a-a692-a87037af107b" providerId="ADAL" clId="{65D2CD8F-A833-4ED3-BFC9-CC46DE2FF59E}" dt="2022-11-21T13:31:41.769" v="2650"/>
          <ac:inkMkLst>
            <pc:docMk/>
            <pc:sldMk cId="2809981225" sldId="427"/>
            <ac:inkMk id="12" creationId="{CB4F2197-4B61-AF81-38A9-D8DB85028D23}"/>
          </ac:inkMkLst>
        </pc:inkChg>
        <pc:inkChg chg="add mod">
          <ac:chgData name="Weifeng Xu" userId="e7aed605-a3dd-4d5a-a692-a87037af107b" providerId="ADAL" clId="{65D2CD8F-A833-4ED3-BFC9-CC46DE2FF59E}" dt="2022-11-21T13:31:41.769" v="2650"/>
          <ac:inkMkLst>
            <pc:docMk/>
            <pc:sldMk cId="2809981225" sldId="427"/>
            <ac:inkMk id="13" creationId="{B23095A4-1E4B-34DE-7803-FF17D62F42DA}"/>
          </ac:inkMkLst>
        </pc:inkChg>
        <pc:inkChg chg="add del">
          <ac:chgData name="Weifeng Xu" userId="e7aed605-a3dd-4d5a-a692-a87037af107b" providerId="ADAL" clId="{65D2CD8F-A833-4ED3-BFC9-CC46DE2FF59E}" dt="2022-11-21T13:50:23.674" v="2706" actId="9405"/>
          <ac:inkMkLst>
            <pc:docMk/>
            <pc:sldMk cId="2809981225" sldId="427"/>
            <ac:inkMk id="18" creationId="{15C43E16-92C9-AC91-335E-C46D2794B776}"/>
          </ac:inkMkLst>
        </pc:inkChg>
        <pc:inkChg chg="add del">
          <ac:chgData name="Weifeng Xu" userId="e7aed605-a3dd-4d5a-a692-a87037af107b" providerId="ADAL" clId="{65D2CD8F-A833-4ED3-BFC9-CC46DE2FF59E}" dt="2022-11-21T13:50:32.233" v="2708" actId="9405"/>
          <ac:inkMkLst>
            <pc:docMk/>
            <pc:sldMk cId="2809981225" sldId="427"/>
            <ac:inkMk id="19" creationId="{9CDE2FCA-A395-86EE-5B16-0B42FD08619C}"/>
          </ac:inkMkLst>
        </pc:inkChg>
        <pc:inkChg chg="add">
          <ac:chgData name="Weifeng Xu" userId="e7aed605-a3dd-4d5a-a692-a87037af107b" providerId="ADAL" clId="{65D2CD8F-A833-4ED3-BFC9-CC46DE2FF59E}" dt="2022-11-21T13:50:45.606" v="2709" actId="9405"/>
          <ac:inkMkLst>
            <pc:docMk/>
            <pc:sldMk cId="2809981225" sldId="427"/>
            <ac:inkMk id="20" creationId="{5D423ED8-C7EF-16D7-A8A7-2CECD1CFCF67}"/>
          </ac:inkMkLst>
        </pc:inkChg>
        <pc:inkChg chg="add del">
          <ac:chgData name="Weifeng Xu" userId="e7aed605-a3dd-4d5a-a692-a87037af107b" providerId="ADAL" clId="{65D2CD8F-A833-4ED3-BFC9-CC46DE2FF59E}" dt="2022-11-21T13:50:50.181" v="2711" actId="9405"/>
          <ac:inkMkLst>
            <pc:docMk/>
            <pc:sldMk cId="2809981225" sldId="427"/>
            <ac:inkMk id="21" creationId="{BCE8D37A-C8D3-4636-A89A-CB2A09DCECDF}"/>
          </ac:inkMkLst>
        </pc:inkChg>
        <pc:inkChg chg="add">
          <ac:chgData name="Weifeng Xu" userId="e7aed605-a3dd-4d5a-a692-a87037af107b" providerId="ADAL" clId="{65D2CD8F-A833-4ED3-BFC9-CC46DE2FF59E}" dt="2022-11-21T13:50:52.892" v="2712" actId="9405"/>
          <ac:inkMkLst>
            <pc:docMk/>
            <pc:sldMk cId="2809981225" sldId="427"/>
            <ac:inkMk id="22" creationId="{D6EEE822-37AD-114A-511F-C9396E98B1C7}"/>
          </ac:inkMkLst>
        </pc:inkChg>
        <pc:inkChg chg="add">
          <ac:chgData name="Weifeng Xu" userId="e7aed605-a3dd-4d5a-a692-a87037af107b" providerId="ADAL" clId="{65D2CD8F-A833-4ED3-BFC9-CC46DE2FF59E}" dt="2022-11-21T13:51:20.361" v="2713" actId="9405"/>
          <ac:inkMkLst>
            <pc:docMk/>
            <pc:sldMk cId="2809981225" sldId="427"/>
            <ac:inkMk id="23" creationId="{4124FE79-A45A-6818-FC64-D3FC1E2E8CB1}"/>
          </ac:inkMkLst>
        </pc:inkChg>
      </pc:sldChg>
      <pc:sldChg chg="modSp mod">
        <pc:chgData name="Weifeng Xu" userId="e7aed605-a3dd-4d5a-a692-a87037af107b" providerId="ADAL" clId="{65D2CD8F-A833-4ED3-BFC9-CC46DE2FF59E}" dt="2022-11-07T15:15:37.438" v="2436" actId="20577"/>
        <pc:sldMkLst>
          <pc:docMk/>
          <pc:sldMk cId="622825391" sldId="429"/>
        </pc:sldMkLst>
        <pc:spChg chg="mod">
          <ac:chgData name="Weifeng Xu" userId="e7aed605-a3dd-4d5a-a692-a87037af107b" providerId="ADAL" clId="{65D2CD8F-A833-4ED3-BFC9-CC46DE2FF59E}" dt="2022-11-07T15:15:37.438" v="2436" actId="20577"/>
          <ac:spMkLst>
            <pc:docMk/>
            <pc:sldMk cId="622825391" sldId="429"/>
            <ac:spMk id="6" creationId="{00000000-0000-0000-0000-000000000000}"/>
          </ac:spMkLst>
        </pc:spChg>
      </pc:sldChg>
      <pc:sldChg chg="modSp mod">
        <pc:chgData name="Weifeng Xu" userId="e7aed605-a3dd-4d5a-a692-a87037af107b" providerId="ADAL" clId="{65D2CD8F-A833-4ED3-BFC9-CC46DE2FF59E}" dt="2021-10-06T14:26:52.545" v="851" actId="14100"/>
        <pc:sldMkLst>
          <pc:docMk/>
          <pc:sldMk cId="2738691049" sldId="431"/>
        </pc:sldMkLst>
        <pc:spChg chg="mod">
          <ac:chgData name="Weifeng Xu" userId="e7aed605-a3dd-4d5a-a692-a87037af107b" providerId="ADAL" clId="{65D2CD8F-A833-4ED3-BFC9-CC46DE2FF59E}" dt="2021-09-15T19:31:07.952" v="185" actId="1076"/>
          <ac:spMkLst>
            <pc:docMk/>
            <pc:sldMk cId="2738691049" sldId="431"/>
            <ac:spMk id="65" creationId="{00000000-0000-0000-0000-000000000000}"/>
          </ac:spMkLst>
        </pc:spChg>
        <pc:cxnChg chg="mod">
          <ac:chgData name="Weifeng Xu" userId="e7aed605-a3dd-4d5a-a692-a87037af107b" providerId="ADAL" clId="{65D2CD8F-A833-4ED3-BFC9-CC46DE2FF59E}" dt="2021-09-15T19:31:04.493" v="184" actId="1076"/>
          <ac:cxnSpMkLst>
            <pc:docMk/>
            <pc:sldMk cId="2738691049" sldId="431"/>
            <ac:cxnSpMk id="63" creationId="{00000000-0000-0000-0000-000000000000}"/>
          </ac:cxnSpMkLst>
        </pc:cxnChg>
        <pc:cxnChg chg="mod">
          <ac:chgData name="Weifeng Xu" userId="e7aed605-a3dd-4d5a-a692-a87037af107b" providerId="ADAL" clId="{65D2CD8F-A833-4ED3-BFC9-CC46DE2FF59E}" dt="2021-10-06T14:26:48.976" v="849" actId="14100"/>
          <ac:cxnSpMkLst>
            <pc:docMk/>
            <pc:sldMk cId="2738691049" sldId="431"/>
            <ac:cxnSpMk id="90" creationId="{00000000-0000-0000-0000-000000000000}"/>
          </ac:cxnSpMkLst>
        </pc:cxnChg>
        <pc:cxnChg chg="mod">
          <ac:chgData name="Weifeng Xu" userId="e7aed605-a3dd-4d5a-a692-a87037af107b" providerId="ADAL" clId="{65D2CD8F-A833-4ED3-BFC9-CC46DE2FF59E}" dt="2021-10-06T14:26:52.545" v="851" actId="14100"/>
          <ac:cxnSpMkLst>
            <pc:docMk/>
            <pc:sldMk cId="2738691049" sldId="431"/>
            <ac:cxnSpMk id="100" creationId="{00000000-0000-0000-0000-000000000000}"/>
          </ac:cxnSpMkLst>
        </pc:cxnChg>
      </pc:sldChg>
      <pc:sldChg chg="addSp delSp modSp mod">
        <pc:chgData name="Weifeng Xu" userId="e7aed605-a3dd-4d5a-a692-a87037af107b" providerId="ADAL" clId="{65D2CD8F-A833-4ED3-BFC9-CC46DE2FF59E}" dt="2022-11-21T14:00:13.254" v="2720"/>
        <pc:sldMkLst>
          <pc:docMk/>
          <pc:sldMk cId="2405872845" sldId="435"/>
        </pc:sldMkLst>
        <pc:spChg chg="mod">
          <ac:chgData name="Weifeng Xu" userId="e7aed605-a3dd-4d5a-a692-a87037af107b" providerId="ADAL" clId="{65D2CD8F-A833-4ED3-BFC9-CC46DE2FF59E}" dt="2021-09-15T19:30:04.982" v="183" actId="1076"/>
          <ac:spMkLst>
            <pc:docMk/>
            <pc:sldMk cId="2405872845" sldId="435"/>
            <ac:spMk id="20" creationId="{00000000-0000-0000-0000-000000000000}"/>
          </ac:spMkLst>
        </pc:spChg>
        <pc:spChg chg="add del mod">
          <ac:chgData name="Weifeng Xu" userId="e7aed605-a3dd-4d5a-a692-a87037af107b" providerId="ADAL" clId="{65D2CD8F-A833-4ED3-BFC9-CC46DE2FF59E}" dt="2022-04-24T14:15:09.071" v="1838" actId="478"/>
          <ac:spMkLst>
            <pc:docMk/>
            <pc:sldMk cId="2405872845" sldId="435"/>
            <ac:spMk id="43" creationId="{EA6D9F08-2771-45D2-A343-8AE7E4B26934}"/>
          </ac:spMkLst>
        </pc:spChg>
        <pc:spChg chg="add mod">
          <ac:chgData name="Weifeng Xu" userId="e7aed605-a3dd-4d5a-a692-a87037af107b" providerId="ADAL" clId="{65D2CD8F-A833-4ED3-BFC9-CC46DE2FF59E}" dt="2022-04-24T14:19:27.983" v="1877" actId="14100"/>
          <ac:spMkLst>
            <pc:docMk/>
            <pc:sldMk cId="2405872845" sldId="435"/>
            <ac:spMk id="47" creationId="{9751D9FE-1568-455D-90DC-06492802AB29}"/>
          </ac:spMkLst>
        </pc:spChg>
        <pc:spChg chg="add del mod">
          <ac:chgData name="Weifeng Xu" userId="e7aed605-a3dd-4d5a-a692-a87037af107b" providerId="ADAL" clId="{65D2CD8F-A833-4ED3-BFC9-CC46DE2FF59E}" dt="2022-04-24T14:14:29.990" v="1831"/>
          <ac:spMkLst>
            <pc:docMk/>
            <pc:sldMk cId="2405872845" sldId="435"/>
            <ac:spMk id="48" creationId="{ED6772BE-358A-4F87-855D-83B49DC28472}"/>
          </ac:spMkLst>
        </pc:spChg>
        <pc:spChg chg="add del mod">
          <ac:chgData name="Weifeng Xu" userId="e7aed605-a3dd-4d5a-a692-a87037af107b" providerId="ADAL" clId="{65D2CD8F-A833-4ED3-BFC9-CC46DE2FF59E}" dt="2022-04-24T14:15:08.395" v="1837" actId="478"/>
          <ac:spMkLst>
            <pc:docMk/>
            <pc:sldMk cId="2405872845" sldId="435"/>
            <ac:spMk id="49" creationId="{30072CF3-72D8-4F7D-914E-0E1AF269D7A8}"/>
          </ac:spMkLst>
        </pc:spChg>
        <pc:spChg chg="add mod">
          <ac:chgData name="Weifeng Xu" userId="e7aed605-a3dd-4d5a-a692-a87037af107b" providerId="ADAL" clId="{65D2CD8F-A833-4ED3-BFC9-CC46DE2FF59E}" dt="2022-04-24T14:19:15.311" v="1875" actId="404"/>
          <ac:spMkLst>
            <pc:docMk/>
            <pc:sldMk cId="2405872845" sldId="435"/>
            <ac:spMk id="50" creationId="{26B97651-0E02-46FB-844B-27666E7D5A9A}"/>
          </ac:spMkLst>
        </pc:spChg>
        <pc:spChg chg="add del mod">
          <ac:chgData name="Weifeng Xu" userId="e7aed605-a3dd-4d5a-a692-a87037af107b" providerId="ADAL" clId="{65D2CD8F-A833-4ED3-BFC9-CC46DE2FF59E}" dt="2022-04-24T14:16:18.910" v="1862" actId="1076"/>
          <ac:spMkLst>
            <pc:docMk/>
            <pc:sldMk cId="2405872845" sldId="435"/>
            <ac:spMk id="51" creationId="{D1C4227F-9699-4A5E-A658-BF9292F95FC5}"/>
          </ac:spMkLst>
        </pc:spChg>
        <pc:spChg chg="add del mod">
          <ac:chgData name="Weifeng Xu" userId="e7aed605-a3dd-4d5a-a692-a87037af107b" providerId="ADAL" clId="{65D2CD8F-A833-4ED3-BFC9-CC46DE2FF59E}" dt="2022-04-24T14:15:52.658" v="1850"/>
          <ac:spMkLst>
            <pc:docMk/>
            <pc:sldMk cId="2405872845" sldId="435"/>
            <ac:spMk id="52" creationId="{82521ECD-303B-4199-A3E4-C5420062EA42}"/>
          </ac:spMkLst>
        </pc:spChg>
        <pc:spChg chg="add mod">
          <ac:chgData name="Weifeng Xu" userId="e7aed605-a3dd-4d5a-a692-a87037af107b" providerId="ADAL" clId="{65D2CD8F-A833-4ED3-BFC9-CC46DE2FF59E}" dt="2022-04-24T14:16:33.146" v="1864" actId="1076"/>
          <ac:spMkLst>
            <pc:docMk/>
            <pc:sldMk cId="2405872845" sldId="435"/>
            <ac:spMk id="53" creationId="{A3710D6E-7D5D-4B09-AFC4-A27494855F13}"/>
          </ac:spMkLst>
        </pc:spChg>
        <pc:grpChg chg="mod">
          <ac:chgData name="Weifeng Xu" userId="e7aed605-a3dd-4d5a-a692-a87037af107b" providerId="ADAL" clId="{65D2CD8F-A833-4ED3-BFC9-CC46DE2FF59E}" dt="2022-11-21T13:56:43.836" v="2718"/>
          <ac:grpSpMkLst>
            <pc:docMk/>
            <pc:sldMk cId="2405872845" sldId="435"/>
            <ac:grpSpMk id="55" creationId="{145F1D22-7A78-8123-E094-31C7273CDC29}"/>
          </ac:grpSpMkLst>
        </pc:grpChg>
        <pc:grpChg chg="mod">
          <ac:chgData name="Weifeng Xu" userId="e7aed605-a3dd-4d5a-a692-a87037af107b" providerId="ADAL" clId="{65D2CD8F-A833-4ED3-BFC9-CC46DE2FF59E}" dt="2022-11-07T15:22:35.753" v="2456"/>
          <ac:grpSpMkLst>
            <pc:docMk/>
            <pc:sldMk cId="2405872845" sldId="435"/>
            <ac:grpSpMk id="55" creationId="{421AC4BC-8A8D-864E-64B5-1DFD055CEA7D}"/>
          </ac:grpSpMkLst>
        </pc:grpChg>
        <pc:grpChg chg="mod">
          <ac:chgData name="Weifeng Xu" userId="e7aed605-a3dd-4d5a-a692-a87037af107b" providerId="ADAL" clId="{65D2CD8F-A833-4ED3-BFC9-CC46DE2FF59E}" dt="2022-11-07T15:22:41.767" v="2460"/>
          <ac:grpSpMkLst>
            <pc:docMk/>
            <pc:sldMk cId="2405872845" sldId="435"/>
            <ac:grpSpMk id="57" creationId="{FEDF2DBB-5891-5039-3D0D-B292F718965B}"/>
          </ac:grpSpMkLst>
        </pc:grpChg>
        <pc:grpChg chg="mod">
          <ac:chgData name="Weifeng Xu" userId="e7aed605-a3dd-4d5a-a692-a87037af107b" providerId="ADAL" clId="{65D2CD8F-A833-4ED3-BFC9-CC46DE2FF59E}" dt="2022-11-07T15:22:48.337" v="2464"/>
          <ac:grpSpMkLst>
            <pc:docMk/>
            <pc:sldMk cId="2405872845" sldId="435"/>
            <ac:grpSpMk id="60" creationId="{A9FF3E1B-959A-EE23-C0B6-B66EB55AF758}"/>
          </ac:grpSpMkLst>
        </pc:grpChg>
        <pc:picChg chg="add mod">
          <ac:chgData name="Weifeng Xu" userId="e7aed605-a3dd-4d5a-a692-a87037af107b" providerId="ADAL" clId="{65D2CD8F-A833-4ED3-BFC9-CC46DE2FF59E}" dt="2022-11-14T14:57:35.764" v="2588" actId="1076"/>
          <ac:picMkLst>
            <pc:docMk/>
            <pc:sldMk cId="2405872845" sldId="435"/>
            <ac:picMk id="48" creationId="{7EBB92C5-8240-CE1A-18EE-CEACFD42E851}"/>
          </ac:picMkLst>
        </pc:picChg>
        <pc:picChg chg="add del mod">
          <ac:chgData name="Weifeng Xu" userId="e7aed605-a3dd-4d5a-a692-a87037af107b" providerId="ADAL" clId="{65D2CD8F-A833-4ED3-BFC9-CC46DE2FF59E}" dt="2022-11-21T14:00:13.254" v="2720"/>
          <ac:picMkLst>
            <pc:docMk/>
            <pc:sldMk cId="2405872845" sldId="435"/>
            <ac:picMk id="56" creationId="{01AFB641-ECDD-CA96-7042-5578D2AF8773}"/>
          </ac:picMkLst>
        </pc:picChg>
        <pc:picChg chg="add del mod">
          <ac:chgData name="Weifeng Xu" userId="e7aed605-a3dd-4d5a-a692-a87037af107b" providerId="ADAL" clId="{65D2CD8F-A833-4ED3-BFC9-CC46DE2FF59E}" dt="2022-11-07T15:21:31.367" v="2442" actId="478"/>
          <ac:picMkLst>
            <pc:docMk/>
            <pc:sldMk cId="2405872845" sldId="435"/>
            <ac:picMk id="2050" creationId="{BF8B309C-BFE0-06B0-7E0B-7F51DE67F412}"/>
          </ac:picMkLst>
        </pc:picChg>
        <pc:picChg chg="add del mod">
          <ac:chgData name="Weifeng Xu" userId="e7aed605-a3dd-4d5a-a692-a87037af107b" providerId="ADAL" clId="{65D2CD8F-A833-4ED3-BFC9-CC46DE2FF59E}" dt="2022-11-07T15:27:33.472" v="2465" actId="478"/>
          <ac:picMkLst>
            <pc:docMk/>
            <pc:sldMk cId="2405872845" sldId="435"/>
            <ac:picMk id="2052" creationId="{CDE8B73C-953E-ECB6-D7C6-985FD6069978}"/>
          </ac:picMkLst>
        </pc:picChg>
        <pc:picChg chg="add mod">
          <ac:chgData name="Weifeng Xu" userId="e7aed605-a3dd-4d5a-a692-a87037af107b" providerId="ADAL" clId="{65D2CD8F-A833-4ED3-BFC9-CC46DE2FF59E}" dt="2022-11-07T15:27:40.433" v="2468" actId="1076"/>
          <ac:picMkLst>
            <pc:docMk/>
            <pc:sldMk cId="2405872845" sldId="435"/>
            <ac:picMk id="2054" creationId="{8D3AD075-A854-D1C9-6B23-80FA22C494D8}"/>
          </ac:picMkLst>
        </pc:picChg>
        <pc:inkChg chg="add del">
          <ac:chgData name="Weifeng Xu" userId="e7aed605-a3dd-4d5a-a692-a87037af107b" providerId="ADAL" clId="{65D2CD8F-A833-4ED3-BFC9-CC46DE2FF59E}" dt="2022-11-21T13:56:34.450" v="2715" actId="9405"/>
          <ac:inkMkLst>
            <pc:docMk/>
            <pc:sldMk cId="2405872845" sldId="435"/>
            <ac:inkMk id="43" creationId="{6AB22B81-51F3-204F-0CCA-D081870FB39A}"/>
          </ac:inkMkLst>
        </pc:inkChg>
        <pc:inkChg chg="add del">
          <ac:chgData name="Weifeng Xu" userId="e7aed605-a3dd-4d5a-a692-a87037af107b" providerId="ADAL" clId="{65D2CD8F-A833-4ED3-BFC9-CC46DE2FF59E}" dt="2022-11-07T15:22:14.040" v="2448" actId="9405"/>
          <ac:inkMkLst>
            <pc:docMk/>
            <pc:sldMk cId="2405872845" sldId="435"/>
            <ac:inkMk id="43" creationId="{9FB112E1-EB63-4567-5ED9-83B7AC6ED9BA}"/>
          </ac:inkMkLst>
        </pc:inkChg>
        <pc:inkChg chg="add del">
          <ac:chgData name="Weifeng Xu" userId="e7aed605-a3dd-4d5a-a692-a87037af107b" providerId="ADAL" clId="{65D2CD8F-A833-4ED3-BFC9-CC46DE2FF59E}" dt="2022-11-07T15:22:18.879" v="2450" actId="9405"/>
          <ac:inkMkLst>
            <pc:docMk/>
            <pc:sldMk cId="2405872845" sldId="435"/>
            <ac:inkMk id="48" creationId="{76E9B99B-EF90-D0A4-0EF6-895AE7CA4E59}"/>
          </ac:inkMkLst>
        </pc:inkChg>
        <pc:inkChg chg="add mod">
          <ac:chgData name="Weifeng Xu" userId="e7aed605-a3dd-4d5a-a692-a87037af107b" providerId="ADAL" clId="{65D2CD8F-A833-4ED3-BFC9-CC46DE2FF59E}" dt="2022-11-07T15:22:41.767" v="2460"/>
          <ac:inkMkLst>
            <pc:docMk/>
            <pc:sldMk cId="2405872845" sldId="435"/>
            <ac:inkMk id="49" creationId="{74106C03-1B91-02D3-2EA4-5BE3E4FE518A}"/>
          </ac:inkMkLst>
        </pc:inkChg>
        <pc:inkChg chg="add mod">
          <ac:chgData name="Weifeng Xu" userId="e7aed605-a3dd-4d5a-a692-a87037af107b" providerId="ADAL" clId="{65D2CD8F-A833-4ED3-BFC9-CC46DE2FF59E}" dt="2022-11-21T13:56:43.836" v="2718"/>
          <ac:inkMkLst>
            <pc:docMk/>
            <pc:sldMk cId="2405872845" sldId="435"/>
            <ac:inkMk id="52" creationId="{6D38431D-AD15-9FF1-A363-8E7624CD4010}"/>
          </ac:inkMkLst>
        </pc:inkChg>
        <pc:inkChg chg="add del mod">
          <ac:chgData name="Weifeng Xu" userId="e7aed605-a3dd-4d5a-a692-a87037af107b" providerId="ADAL" clId="{65D2CD8F-A833-4ED3-BFC9-CC46DE2FF59E}" dt="2022-11-07T15:22:42.200" v="2461" actId="9405"/>
          <ac:inkMkLst>
            <pc:docMk/>
            <pc:sldMk cId="2405872845" sldId="435"/>
            <ac:inkMk id="52" creationId="{891225AC-1A1D-DD38-74E5-462F9BB45FD3}"/>
          </ac:inkMkLst>
        </pc:inkChg>
        <pc:inkChg chg="add del mod">
          <ac:chgData name="Weifeng Xu" userId="e7aed605-a3dd-4d5a-a692-a87037af107b" providerId="ADAL" clId="{65D2CD8F-A833-4ED3-BFC9-CC46DE2FF59E}" dt="2022-11-07T15:22:35.753" v="2456"/>
          <ac:inkMkLst>
            <pc:docMk/>
            <pc:sldMk cId="2405872845" sldId="435"/>
            <ac:inkMk id="54" creationId="{0806C547-9D6A-EC11-C425-1A5078FF9002}"/>
          </ac:inkMkLst>
        </pc:inkChg>
        <pc:inkChg chg="add mod">
          <ac:chgData name="Weifeng Xu" userId="e7aed605-a3dd-4d5a-a692-a87037af107b" providerId="ADAL" clId="{65D2CD8F-A833-4ED3-BFC9-CC46DE2FF59E}" dt="2022-11-21T13:56:43.836" v="2718"/>
          <ac:inkMkLst>
            <pc:docMk/>
            <pc:sldMk cId="2405872845" sldId="435"/>
            <ac:inkMk id="54" creationId="{2C047F4E-1F82-4DD6-1067-1A58315745F8}"/>
          </ac:inkMkLst>
        </pc:inkChg>
        <pc:inkChg chg="add del mod">
          <ac:chgData name="Weifeng Xu" userId="e7aed605-a3dd-4d5a-a692-a87037af107b" providerId="ADAL" clId="{65D2CD8F-A833-4ED3-BFC9-CC46DE2FF59E}" dt="2022-11-07T15:22:41.767" v="2460"/>
          <ac:inkMkLst>
            <pc:docMk/>
            <pc:sldMk cId="2405872845" sldId="435"/>
            <ac:inkMk id="56" creationId="{E9129E70-A623-42DA-2765-A27A35A8BE1A}"/>
          </ac:inkMkLst>
        </pc:inkChg>
        <pc:inkChg chg="add mod">
          <ac:chgData name="Weifeng Xu" userId="e7aed605-a3dd-4d5a-a692-a87037af107b" providerId="ADAL" clId="{65D2CD8F-A833-4ED3-BFC9-CC46DE2FF59E}" dt="2022-11-07T15:22:48.337" v="2464"/>
          <ac:inkMkLst>
            <pc:docMk/>
            <pc:sldMk cId="2405872845" sldId="435"/>
            <ac:inkMk id="58" creationId="{F17C76B0-A6D1-0845-640C-BFDC6E90ED5B}"/>
          </ac:inkMkLst>
        </pc:inkChg>
        <pc:inkChg chg="add mod">
          <ac:chgData name="Weifeng Xu" userId="e7aed605-a3dd-4d5a-a692-a87037af107b" providerId="ADAL" clId="{65D2CD8F-A833-4ED3-BFC9-CC46DE2FF59E}" dt="2022-11-07T15:22:48.337" v="2464"/>
          <ac:inkMkLst>
            <pc:docMk/>
            <pc:sldMk cId="2405872845" sldId="435"/>
            <ac:inkMk id="59" creationId="{2BBEE930-06FB-B440-38D6-1306C5345EB9}"/>
          </ac:inkMkLst>
        </pc:inkChg>
        <pc:cxnChg chg="mod">
          <ac:chgData name="Weifeng Xu" userId="e7aed605-a3dd-4d5a-a692-a87037af107b" providerId="ADAL" clId="{65D2CD8F-A833-4ED3-BFC9-CC46DE2FF59E}" dt="2021-09-15T19:29:48.064" v="181" actId="1076"/>
          <ac:cxnSpMkLst>
            <pc:docMk/>
            <pc:sldMk cId="2405872845" sldId="435"/>
            <ac:cxnSpMk id="18" creationId="{00000000-0000-0000-0000-000000000000}"/>
          </ac:cxnSpMkLst>
        </pc:cxnChg>
      </pc:sldChg>
      <pc:sldChg chg="addSp delSp modSp mod">
        <pc:chgData name="Weifeng Xu" userId="e7aed605-a3dd-4d5a-a692-a87037af107b" providerId="ADAL" clId="{65D2CD8F-A833-4ED3-BFC9-CC46DE2FF59E}" dt="2022-11-14T13:15:21.056" v="2505" actId="1076"/>
        <pc:sldMkLst>
          <pc:docMk/>
          <pc:sldMk cId="49168497" sldId="436"/>
        </pc:sldMkLst>
        <pc:spChg chg="mod">
          <ac:chgData name="Weifeng Xu" userId="e7aed605-a3dd-4d5a-a692-a87037af107b" providerId="ADAL" clId="{65D2CD8F-A833-4ED3-BFC9-CC46DE2FF59E}" dt="2022-04-18T19:09:16.011" v="1642" actId="313"/>
          <ac:spMkLst>
            <pc:docMk/>
            <pc:sldMk cId="49168497" sldId="436"/>
            <ac:spMk id="3" creationId="{00000000-0000-0000-0000-000000000000}"/>
          </ac:spMkLst>
        </pc:spChg>
        <pc:grpChg chg="mod">
          <ac:chgData name="Weifeng Xu" userId="e7aed605-a3dd-4d5a-a692-a87037af107b" providerId="ADAL" clId="{65D2CD8F-A833-4ED3-BFC9-CC46DE2FF59E}" dt="2022-11-14T13:13:38.431" v="2479"/>
          <ac:grpSpMkLst>
            <pc:docMk/>
            <pc:sldMk cId="49168497" sldId="436"/>
            <ac:grpSpMk id="8" creationId="{51218FB9-C7D4-AA6C-F722-0C34F3C3D4BE}"/>
          </ac:grpSpMkLst>
        </pc:grpChg>
        <pc:grpChg chg="add mod">
          <ac:chgData name="Weifeng Xu" userId="e7aed605-a3dd-4d5a-a692-a87037af107b" providerId="ADAL" clId="{65D2CD8F-A833-4ED3-BFC9-CC46DE2FF59E}" dt="2022-11-14T13:14:07.016" v="2489" actId="1076"/>
          <ac:grpSpMkLst>
            <pc:docMk/>
            <pc:sldMk cId="49168497" sldId="436"/>
            <ac:grpSpMk id="9" creationId="{96F4240A-6043-BBD1-AB4D-02993AE4F815}"/>
          </ac:grpSpMkLst>
        </pc:grpChg>
        <pc:grpChg chg="add del mod">
          <ac:chgData name="Weifeng Xu" userId="e7aed605-a3dd-4d5a-a692-a87037af107b" providerId="ADAL" clId="{65D2CD8F-A833-4ED3-BFC9-CC46DE2FF59E}" dt="2022-11-14T13:14:03.018" v="2488" actId="478"/>
          <ac:grpSpMkLst>
            <pc:docMk/>
            <pc:sldMk cId="49168497" sldId="436"/>
            <ac:grpSpMk id="12" creationId="{9EFEDF95-B19F-4E65-F950-54B16A0AA511}"/>
          </ac:grpSpMkLst>
        </pc:grpChg>
        <pc:grpChg chg="add mod">
          <ac:chgData name="Weifeng Xu" userId="e7aed605-a3dd-4d5a-a692-a87037af107b" providerId="ADAL" clId="{65D2CD8F-A833-4ED3-BFC9-CC46DE2FF59E}" dt="2022-11-14T13:14:10.121" v="2490" actId="1076"/>
          <ac:grpSpMkLst>
            <pc:docMk/>
            <pc:sldMk cId="49168497" sldId="436"/>
            <ac:grpSpMk id="15" creationId="{EA752510-82AF-AC31-7E05-DD6DAD8D379B}"/>
          </ac:grpSpMkLst>
        </pc:grpChg>
        <pc:grpChg chg="add mod">
          <ac:chgData name="Weifeng Xu" userId="e7aed605-a3dd-4d5a-a692-a87037af107b" providerId="ADAL" clId="{65D2CD8F-A833-4ED3-BFC9-CC46DE2FF59E}" dt="2022-11-14T13:13:57.697" v="2486" actId="1076"/>
          <ac:grpSpMkLst>
            <pc:docMk/>
            <pc:sldMk cId="49168497" sldId="436"/>
            <ac:grpSpMk id="18" creationId="{77D7D5C1-54D7-A2E5-A841-139984A93501}"/>
          </ac:grpSpMkLst>
        </pc:grpChg>
        <pc:grpChg chg="add mod">
          <ac:chgData name="Weifeng Xu" userId="e7aed605-a3dd-4d5a-a692-a87037af107b" providerId="ADAL" clId="{65D2CD8F-A833-4ED3-BFC9-CC46DE2FF59E}" dt="2022-11-14T13:15:21.056" v="2505" actId="1076"/>
          <ac:grpSpMkLst>
            <pc:docMk/>
            <pc:sldMk cId="49168497" sldId="436"/>
            <ac:grpSpMk id="21" creationId="{7C4AF6BB-D73E-FFB6-4A02-517CFBB3A893}"/>
          </ac:grpSpMkLst>
        </pc:grpChg>
        <pc:grpChg chg="add del mod">
          <ac:chgData name="Weifeng Xu" userId="e7aed605-a3dd-4d5a-a692-a87037af107b" providerId="ADAL" clId="{65D2CD8F-A833-4ED3-BFC9-CC46DE2FF59E}" dt="2022-11-14T13:14:43.874" v="2499"/>
          <ac:grpSpMkLst>
            <pc:docMk/>
            <pc:sldMk cId="49168497" sldId="436"/>
            <ac:grpSpMk id="26" creationId="{BA3BCECC-C253-98C3-23AA-060BCF625555}"/>
          </ac:grpSpMkLst>
        </pc:grpChg>
        <pc:grpChg chg="mod">
          <ac:chgData name="Weifeng Xu" userId="e7aed605-a3dd-4d5a-a692-a87037af107b" providerId="ADAL" clId="{65D2CD8F-A833-4ED3-BFC9-CC46DE2FF59E}" dt="2022-11-14T13:14:43.419" v="2497"/>
          <ac:grpSpMkLst>
            <pc:docMk/>
            <pc:sldMk cId="49168497" sldId="436"/>
            <ac:grpSpMk id="28" creationId="{99EFAF33-7003-A0F2-9D57-9361D152DCE3}"/>
          </ac:grpSpMkLst>
        </pc:grpChg>
        <pc:grpChg chg="mod">
          <ac:chgData name="Weifeng Xu" userId="e7aed605-a3dd-4d5a-a692-a87037af107b" providerId="ADAL" clId="{65D2CD8F-A833-4ED3-BFC9-CC46DE2FF59E}" dt="2022-11-14T13:14:52.044" v="2504"/>
          <ac:grpSpMkLst>
            <pc:docMk/>
            <pc:sldMk cId="49168497" sldId="436"/>
            <ac:grpSpMk id="32" creationId="{21708290-46D9-0DC4-F390-BCF34726C6CC}"/>
          </ac:grpSpMkLst>
        </pc:grpChg>
        <pc:picChg chg="add mod">
          <ac:chgData name="Weifeng Xu" userId="e7aed605-a3dd-4d5a-a692-a87037af107b" providerId="ADAL" clId="{65D2CD8F-A833-4ED3-BFC9-CC46DE2FF59E}" dt="2022-11-14T13:12:34.124" v="2472" actId="1076"/>
          <ac:picMkLst>
            <pc:docMk/>
            <pc:sldMk cId="49168497" sldId="436"/>
            <ac:picMk id="1026" creationId="{EA9E3D3A-8A1B-90C0-3D13-3293E2E28480}"/>
          </ac:picMkLst>
        </pc:picChg>
        <pc:inkChg chg="add del">
          <ac:chgData name="Weifeng Xu" userId="e7aed605-a3dd-4d5a-a692-a87037af107b" providerId="ADAL" clId="{65D2CD8F-A833-4ED3-BFC9-CC46DE2FF59E}" dt="2022-11-14T13:13:18.694" v="2474" actId="9405"/>
          <ac:inkMkLst>
            <pc:docMk/>
            <pc:sldMk cId="49168497" sldId="436"/>
            <ac:inkMk id="4" creationId="{E3C339F6-4875-3405-927B-D1A35D0B7DD8}"/>
          </ac:inkMkLst>
        </pc:inkChg>
        <pc:inkChg chg="add del">
          <ac:chgData name="Weifeng Xu" userId="e7aed605-a3dd-4d5a-a692-a87037af107b" providerId="ADAL" clId="{65D2CD8F-A833-4ED3-BFC9-CC46DE2FF59E}" dt="2022-11-14T13:13:28.900" v="2476" actId="9405"/>
          <ac:inkMkLst>
            <pc:docMk/>
            <pc:sldMk cId="49168497" sldId="436"/>
            <ac:inkMk id="5" creationId="{B7FF53A0-326D-CBAA-0445-3F5BB7A464A3}"/>
          </ac:inkMkLst>
        </pc:inkChg>
        <pc:inkChg chg="add mod">
          <ac:chgData name="Weifeng Xu" userId="e7aed605-a3dd-4d5a-a692-a87037af107b" providerId="ADAL" clId="{65D2CD8F-A833-4ED3-BFC9-CC46DE2FF59E}" dt="2022-11-14T13:13:38.431" v="2479"/>
          <ac:inkMkLst>
            <pc:docMk/>
            <pc:sldMk cId="49168497" sldId="436"/>
            <ac:inkMk id="6" creationId="{F8014108-6901-6997-F500-B4D0D0168569}"/>
          </ac:inkMkLst>
        </pc:inkChg>
        <pc:inkChg chg="add mod">
          <ac:chgData name="Weifeng Xu" userId="e7aed605-a3dd-4d5a-a692-a87037af107b" providerId="ADAL" clId="{65D2CD8F-A833-4ED3-BFC9-CC46DE2FF59E}" dt="2022-11-14T13:13:38.431" v="2479"/>
          <ac:inkMkLst>
            <pc:docMk/>
            <pc:sldMk cId="49168497" sldId="436"/>
            <ac:inkMk id="7" creationId="{0BB98A90-BF3D-8414-1386-D81E223A2A43}"/>
          </ac:inkMkLst>
        </pc:inkChg>
        <pc:inkChg chg="mod">
          <ac:chgData name="Weifeng Xu" userId="e7aed605-a3dd-4d5a-a692-a87037af107b" providerId="ADAL" clId="{65D2CD8F-A833-4ED3-BFC9-CC46DE2FF59E}" dt="2022-11-14T13:13:45.137" v="2480"/>
          <ac:inkMkLst>
            <pc:docMk/>
            <pc:sldMk cId="49168497" sldId="436"/>
            <ac:inkMk id="10" creationId="{036ADD03-EB6D-97B0-E8C2-5A72F886BF90}"/>
          </ac:inkMkLst>
        </pc:inkChg>
        <pc:inkChg chg="mod">
          <ac:chgData name="Weifeng Xu" userId="e7aed605-a3dd-4d5a-a692-a87037af107b" providerId="ADAL" clId="{65D2CD8F-A833-4ED3-BFC9-CC46DE2FF59E}" dt="2022-11-14T13:13:45.137" v="2480"/>
          <ac:inkMkLst>
            <pc:docMk/>
            <pc:sldMk cId="49168497" sldId="436"/>
            <ac:inkMk id="11" creationId="{2CF060BE-92AA-C378-943C-367E48332D85}"/>
          </ac:inkMkLst>
        </pc:inkChg>
        <pc:inkChg chg="mod">
          <ac:chgData name="Weifeng Xu" userId="e7aed605-a3dd-4d5a-a692-a87037af107b" providerId="ADAL" clId="{65D2CD8F-A833-4ED3-BFC9-CC46DE2FF59E}" dt="2022-11-14T13:13:45.652" v="2481"/>
          <ac:inkMkLst>
            <pc:docMk/>
            <pc:sldMk cId="49168497" sldId="436"/>
            <ac:inkMk id="13" creationId="{E9B0749D-4449-A5A9-AF1F-C09407EF38FF}"/>
          </ac:inkMkLst>
        </pc:inkChg>
        <pc:inkChg chg="mod">
          <ac:chgData name="Weifeng Xu" userId="e7aed605-a3dd-4d5a-a692-a87037af107b" providerId="ADAL" clId="{65D2CD8F-A833-4ED3-BFC9-CC46DE2FF59E}" dt="2022-11-14T13:13:45.652" v="2481"/>
          <ac:inkMkLst>
            <pc:docMk/>
            <pc:sldMk cId="49168497" sldId="436"/>
            <ac:inkMk id="14" creationId="{F271631E-D3B7-F63B-AAEE-C3B64A951450}"/>
          </ac:inkMkLst>
        </pc:inkChg>
        <pc:inkChg chg="mod">
          <ac:chgData name="Weifeng Xu" userId="e7aed605-a3dd-4d5a-a692-a87037af107b" providerId="ADAL" clId="{65D2CD8F-A833-4ED3-BFC9-CC46DE2FF59E}" dt="2022-11-14T13:13:45.969" v="2482"/>
          <ac:inkMkLst>
            <pc:docMk/>
            <pc:sldMk cId="49168497" sldId="436"/>
            <ac:inkMk id="16" creationId="{7C383380-C6A8-C4C8-5AD7-07C812A8C4A8}"/>
          </ac:inkMkLst>
        </pc:inkChg>
        <pc:inkChg chg="mod">
          <ac:chgData name="Weifeng Xu" userId="e7aed605-a3dd-4d5a-a692-a87037af107b" providerId="ADAL" clId="{65D2CD8F-A833-4ED3-BFC9-CC46DE2FF59E}" dt="2022-11-14T13:13:45.969" v="2482"/>
          <ac:inkMkLst>
            <pc:docMk/>
            <pc:sldMk cId="49168497" sldId="436"/>
            <ac:inkMk id="17" creationId="{E2737561-B0F1-1D69-B61A-7DF96D1A5FBB}"/>
          </ac:inkMkLst>
        </pc:inkChg>
        <pc:inkChg chg="mod">
          <ac:chgData name="Weifeng Xu" userId="e7aed605-a3dd-4d5a-a692-a87037af107b" providerId="ADAL" clId="{65D2CD8F-A833-4ED3-BFC9-CC46DE2FF59E}" dt="2022-11-14T13:13:46.304" v="2483"/>
          <ac:inkMkLst>
            <pc:docMk/>
            <pc:sldMk cId="49168497" sldId="436"/>
            <ac:inkMk id="19" creationId="{D71227B4-3AC5-3BA0-B77B-B714DF032117}"/>
          </ac:inkMkLst>
        </pc:inkChg>
        <pc:inkChg chg="mod">
          <ac:chgData name="Weifeng Xu" userId="e7aed605-a3dd-4d5a-a692-a87037af107b" providerId="ADAL" clId="{65D2CD8F-A833-4ED3-BFC9-CC46DE2FF59E}" dt="2022-11-14T13:13:46.304" v="2483"/>
          <ac:inkMkLst>
            <pc:docMk/>
            <pc:sldMk cId="49168497" sldId="436"/>
            <ac:inkMk id="20" creationId="{D1B50AA7-3FE1-B112-3946-25F026B4BB51}"/>
          </ac:inkMkLst>
        </pc:inkChg>
        <pc:inkChg chg="mod">
          <ac:chgData name="Weifeng Xu" userId="e7aed605-a3dd-4d5a-a692-a87037af107b" providerId="ADAL" clId="{65D2CD8F-A833-4ED3-BFC9-CC46DE2FF59E}" dt="2022-11-14T13:13:48.096" v="2484"/>
          <ac:inkMkLst>
            <pc:docMk/>
            <pc:sldMk cId="49168497" sldId="436"/>
            <ac:inkMk id="22" creationId="{E5737A70-E9B2-CCA5-4CE6-2C448647DFD7}"/>
          </ac:inkMkLst>
        </pc:inkChg>
        <pc:inkChg chg="mod">
          <ac:chgData name="Weifeng Xu" userId="e7aed605-a3dd-4d5a-a692-a87037af107b" providerId="ADAL" clId="{65D2CD8F-A833-4ED3-BFC9-CC46DE2FF59E}" dt="2022-11-14T13:13:48.096" v="2484"/>
          <ac:inkMkLst>
            <pc:docMk/>
            <pc:sldMk cId="49168497" sldId="436"/>
            <ac:inkMk id="23" creationId="{0066D865-95F9-133A-4254-8A56C9E8F11A}"/>
          </ac:inkMkLst>
        </pc:inkChg>
        <pc:inkChg chg="add del mod">
          <ac:chgData name="Weifeng Xu" userId="e7aed605-a3dd-4d5a-a692-a87037af107b" providerId="ADAL" clId="{65D2CD8F-A833-4ED3-BFC9-CC46DE2FF59E}" dt="2022-11-14T13:14:44.355" v="2500" actId="9405"/>
          <ac:inkMkLst>
            <pc:docMk/>
            <pc:sldMk cId="49168497" sldId="436"/>
            <ac:inkMk id="24" creationId="{31B55521-316B-166F-5CFD-3609CDC9C665}"/>
          </ac:inkMkLst>
        </pc:inkChg>
        <pc:inkChg chg="add del mod">
          <ac:chgData name="Weifeng Xu" userId="e7aed605-a3dd-4d5a-a692-a87037af107b" providerId="ADAL" clId="{65D2CD8F-A833-4ED3-BFC9-CC46DE2FF59E}" dt="2022-11-14T13:14:43.874" v="2499"/>
          <ac:inkMkLst>
            <pc:docMk/>
            <pc:sldMk cId="49168497" sldId="436"/>
            <ac:inkMk id="25" creationId="{8505E0DE-C47B-B422-55FD-E7E1362BA4A5}"/>
          </ac:inkMkLst>
        </pc:inkChg>
        <pc:inkChg chg="add del mod">
          <ac:chgData name="Weifeng Xu" userId="e7aed605-a3dd-4d5a-a692-a87037af107b" providerId="ADAL" clId="{65D2CD8F-A833-4ED3-BFC9-CC46DE2FF59E}" dt="2022-11-14T13:14:43.419" v="2497"/>
          <ac:inkMkLst>
            <pc:docMk/>
            <pc:sldMk cId="49168497" sldId="436"/>
            <ac:inkMk id="27" creationId="{3D74CCE2-1735-3E4B-FDF7-F25DBBBBC35D}"/>
          </ac:inkMkLst>
        </pc:inkChg>
        <pc:inkChg chg="add mod">
          <ac:chgData name="Weifeng Xu" userId="e7aed605-a3dd-4d5a-a692-a87037af107b" providerId="ADAL" clId="{65D2CD8F-A833-4ED3-BFC9-CC46DE2FF59E}" dt="2022-11-14T13:14:52.044" v="2504"/>
          <ac:inkMkLst>
            <pc:docMk/>
            <pc:sldMk cId="49168497" sldId="436"/>
            <ac:inkMk id="29" creationId="{4806F1A8-8FD2-727F-0F9A-31AB9F37FD9A}"/>
          </ac:inkMkLst>
        </pc:inkChg>
        <pc:inkChg chg="add mod">
          <ac:chgData name="Weifeng Xu" userId="e7aed605-a3dd-4d5a-a692-a87037af107b" providerId="ADAL" clId="{65D2CD8F-A833-4ED3-BFC9-CC46DE2FF59E}" dt="2022-11-14T13:14:52.044" v="2504"/>
          <ac:inkMkLst>
            <pc:docMk/>
            <pc:sldMk cId="49168497" sldId="436"/>
            <ac:inkMk id="30" creationId="{7FC346BC-5332-FF3A-CF31-33AFCE5A0AC1}"/>
          </ac:inkMkLst>
        </pc:inkChg>
        <pc:inkChg chg="add mod">
          <ac:chgData name="Weifeng Xu" userId="e7aed605-a3dd-4d5a-a692-a87037af107b" providerId="ADAL" clId="{65D2CD8F-A833-4ED3-BFC9-CC46DE2FF59E}" dt="2022-11-14T13:14:52.044" v="2504"/>
          <ac:inkMkLst>
            <pc:docMk/>
            <pc:sldMk cId="49168497" sldId="436"/>
            <ac:inkMk id="31" creationId="{F1BDF77D-BD34-9FB2-1CD6-9359FC5557C9}"/>
          </ac:inkMkLst>
        </pc:inkChg>
      </pc:sldChg>
      <pc:sldChg chg="addSp modSp mod">
        <pc:chgData name="Weifeng Xu" userId="e7aed605-a3dd-4d5a-a692-a87037af107b" providerId="ADAL" clId="{65D2CD8F-A833-4ED3-BFC9-CC46DE2FF59E}" dt="2022-11-14T13:17:22.561" v="2510" actId="1076"/>
        <pc:sldMkLst>
          <pc:docMk/>
          <pc:sldMk cId="3725817986" sldId="437"/>
        </pc:sldMkLst>
        <pc:spChg chg="mod">
          <ac:chgData name="Weifeng Xu" userId="e7aed605-a3dd-4d5a-a692-a87037af107b" providerId="ADAL" clId="{65D2CD8F-A833-4ED3-BFC9-CC46DE2FF59E}" dt="2022-11-06T16:17:36.454" v="1878" actId="20577"/>
          <ac:spMkLst>
            <pc:docMk/>
            <pc:sldMk cId="3725817986" sldId="437"/>
            <ac:spMk id="4" creationId="{00000000-0000-0000-0000-000000000000}"/>
          </ac:spMkLst>
        </pc:spChg>
        <pc:grpChg chg="add mod">
          <ac:chgData name="Weifeng Xu" userId="e7aed605-a3dd-4d5a-a692-a87037af107b" providerId="ADAL" clId="{65D2CD8F-A833-4ED3-BFC9-CC46DE2FF59E}" dt="2022-11-14T13:16:50.732" v="2506"/>
          <ac:grpSpMkLst>
            <pc:docMk/>
            <pc:sldMk cId="3725817986" sldId="437"/>
            <ac:grpSpMk id="3" creationId="{2410363E-8DBD-574A-ECD2-92E3A0BCAF15}"/>
          </ac:grpSpMkLst>
        </pc:grpChg>
        <pc:grpChg chg="add mod">
          <ac:chgData name="Weifeng Xu" userId="e7aed605-a3dd-4d5a-a692-a87037af107b" providerId="ADAL" clId="{65D2CD8F-A833-4ED3-BFC9-CC46DE2FF59E}" dt="2022-11-14T13:16:50.732" v="2506"/>
          <ac:grpSpMkLst>
            <pc:docMk/>
            <pc:sldMk cId="3725817986" sldId="437"/>
            <ac:grpSpMk id="8" creationId="{4D9F34A9-F3C7-2561-4C53-42DE782A4A8A}"/>
          </ac:grpSpMkLst>
        </pc:grpChg>
        <pc:grpChg chg="add mod">
          <ac:chgData name="Weifeng Xu" userId="e7aed605-a3dd-4d5a-a692-a87037af107b" providerId="ADAL" clId="{65D2CD8F-A833-4ED3-BFC9-CC46DE2FF59E}" dt="2022-11-14T13:16:50.732" v="2506"/>
          <ac:grpSpMkLst>
            <pc:docMk/>
            <pc:sldMk cId="3725817986" sldId="437"/>
            <ac:grpSpMk id="11" creationId="{3F7A3636-0474-BC8A-2DD8-4881829DAEB3}"/>
          </ac:grpSpMkLst>
        </pc:grpChg>
        <pc:grpChg chg="add mod">
          <ac:chgData name="Weifeng Xu" userId="e7aed605-a3dd-4d5a-a692-a87037af107b" providerId="ADAL" clId="{65D2CD8F-A833-4ED3-BFC9-CC46DE2FF59E}" dt="2022-11-14T13:16:50.732" v="2506"/>
          <ac:grpSpMkLst>
            <pc:docMk/>
            <pc:sldMk cId="3725817986" sldId="437"/>
            <ac:grpSpMk id="14" creationId="{019BDA23-774B-0B39-5E24-408795C3FF49}"/>
          </ac:grpSpMkLst>
        </pc:grpChg>
        <pc:grpChg chg="add mod">
          <ac:chgData name="Weifeng Xu" userId="e7aed605-a3dd-4d5a-a692-a87037af107b" providerId="ADAL" clId="{65D2CD8F-A833-4ED3-BFC9-CC46DE2FF59E}" dt="2022-11-14T13:16:50.732" v="2506"/>
          <ac:grpSpMkLst>
            <pc:docMk/>
            <pc:sldMk cId="3725817986" sldId="437"/>
            <ac:grpSpMk id="17" creationId="{505A4C86-BA46-835F-3EB1-D413D104E242}"/>
          </ac:grpSpMkLst>
        </pc:grpChg>
        <pc:picChg chg="add mod">
          <ac:chgData name="Weifeng Xu" userId="e7aed605-a3dd-4d5a-a692-a87037af107b" providerId="ADAL" clId="{65D2CD8F-A833-4ED3-BFC9-CC46DE2FF59E}" dt="2022-11-14T13:16:50.732" v="2506"/>
          <ac:picMkLst>
            <pc:docMk/>
            <pc:sldMk cId="3725817986" sldId="437"/>
            <ac:picMk id="2" creationId="{9A4C5DD0-E07B-F231-7620-3A26FCA81ABC}"/>
          </ac:picMkLst>
        </pc:picChg>
        <pc:picChg chg="add mod">
          <ac:chgData name="Weifeng Xu" userId="e7aed605-a3dd-4d5a-a692-a87037af107b" providerId="ADAL" clId="{65D2CD8F-A833-4ED3-BFC9-CC46DE2FF59E}" dt="2022-11-14T13:17:22.561" v="2510" actId="1076"/>
          <ac:picMkLst>
            <pc:docMk/>
            <pc:sldMk cId="3725817986" sldId="437"/>
            <ac:picMk id="2050" creationId="{CFA6C923-4608-3AD3-4E42-6CAE84BE834E}"/>
          </ac:picMkLst>
        </pc:picChg>
        <pc:inkChg chg="mod">
          <ac:chgData name="Weifeng Xu" userId="e7aed605-a3dd-4d5a-a692-a87037af107b" providerId="ADAL" clId="{65D2CD8F-A833-4ED3-BFC9-CC46DE2FF59E}" dt="2022-11-14T13:16:50.732" v="2506"/>
          <ac:inkMkLst>
            <pc:docMk/>
            <pc:sldMk cId="3725817986" sldId="437"/>
            <ac:inkMk id="6" creationId="{DC23B6A0-9F85-EA25-D7B5-5BC645D7D6B9}"/>
          </ac:inkMkLst>
        </pc:inkChg>
        <pc:inkChg chg="mod">
          <ac:chgData name="Weifeng Xu" userId="e7aed605-a3dd-4d5a-a692-a87037af107b" providerId="ADAL" clId="{65D2CD8F-A833-4ED3-BFC9-CC46DE2FF59E}" dt="2022-11-14T13:16:50.732" v="2506"/>
          <ac:inkMkLst>
            <pc:docMk/>
            <pc:sldMk cId="3725817986" sldId="437"/>
            <ac:inkMk id="7" creationId="{F5E2734F-B3D8-E210-242E-D8AE7B665028}"/>
          </ac:inkMkLst>
        </pc:inkChg>
        <pc:inkChg chg="mod">
          <ac:chgData name="Weifeng Xu" userId="e7aed605-a3dd-4d5a-a692-a87037af107b" providerId="ADAL" clId="{65D2CD8F-A833-4ED3-BFC9-CC46DE2FF59E}" dt="2022-11-14T13:16:50.732" v="2506"/>
          <ac:inkMkLst>
            <pc:docMk/>
            <pc:sldMk cId="3725817986" sldId="437"/>
            <ac:inkMk id="9" creationId="{C12D5A5D-8947-F277-7531-A2D7833A94AF}"/>
          </ac:inkMkLst>
        </pc:inkChg>
        <pc:inkChg chg="mod">
          <ac:chgData name="Weifeng Xu" userId="e7aed605-a3dd-4d5a-a692-a87037af107b" providerId="ADAL" clId="{65D2CD8F-A833-4ED3-BFC9-CC46DE2FF59E}" dt="2022-11-14T13:16:50.732" v="2506"/>
          <ac:inkMkLst>
            <pc:docMk/>
            <pc:sldMk cId="3725817986" sldId="437"/>
            <ac:inkMk id="10" creationId="{07F47CA2-EF9D-CD50-A8BA-3ADB86D59B88}"/>
          </ac:inkMkLst>
        </pc:inkChg>
        <pc:inkChg chg="mod">
          <ac:chgData name="Weifeng Xu" userId="e7aed605-a3dd-4d5a-a692-a87037af107b" providerId="ADAL" clId="{65D2CD8F-A833-4ED3-BFC9-CC46DE2FF59E}" dt="2022-11-14T13:16:50.732" v="2506"/>
          <ac:inkMkLst>
            <pc:docMk/>
            <pc:sldMk cId="3725817986" sldId="437"/>
            <ac:inkMk id="12" creationId="{88B10ED1-7DC0-6340-98E7-44F0AC54DB76}"/>
          </ac:inkMkLst>
        </pc:inkChg>
        <pc:inkChg chg="mod">
          <ac:chgData name="Weifeng Xu" userId="e7aed605-a3dd-4d5a-a692-a87037af107b" providerId="ADAL" clId="{65D2CD8F-A833-4ED3-BFC9-CC46DE2FF59E}" dt="2022-11-14T13:16:50.732" v="2506"/>
          <ac:inkMkLst>
            <pc:docMk/>
            <pc:sldMk cId="3725817986" sldId="437"/>
            <ac:inkMk id="13" creationId="{A47F676D-DBCF-9FC7-3317-B079C590A089}"/>
          </ac:inkMkLst>
        </pc:inkChg>
        <pc:inkChg chg="mod">
          <ac:chgData name="Weifeng Xu" userId="e7aed605-a3dd-4d5a-a692-a87037af107b" providerId="ADAL" clId="{65D2CD8F-A833-4ED3-BFC9-CC46DE2FF59E}" dt="2022-11-14T13:16:50.732" v="2506"/>
          <ac:inkMkLst>
            <pc:docMk/>
            <pc:sldMk cId="3725817986" sldId="437"/>
            <ac:inkMk id="15" creationId="{9DCEDCDE-306B-5C45-298C-B56CFA6996BB}"/>
          </ac:inkMkLst>
        </pc:inkChg>
        <pc:inkChg chg="mod">
          <ac:chgData name="Weifeng Xu" userId="e7aed605-a3dd-4d5a-a692-a87037af107b" providerId="ADAL" clId="{65D2CD8F-A833-4ED3-BFC9-CC46DE2FF59E}" dt="2022-11-14T13:16:50.732" v="2506"/>
          <ac:inkMkLst>
            <pc:docMk/>
            <pc:sldMk cId="3725817986" sldId="437"/>
            <ac:inkMk id="16" creationId="{B16BFA3D-4BAE-B06E-73E6-0A0D1E5EBCF4}"/>
          </ac:inkMkLst>
        </pc:inkChg>
        <pc:inkChg chg="mod">
          <ac:chgData name="Weifeng Xu" userId="e7aed605-a3dd-4d5a-a692-a87037af107b" providerId="ADAL" clId="{65D2CD8F-A833-4ED3-BFC9-CC46DE2FF59E}" dt="2022-11-14T13:16:50.732" v="2506"/>
          <ac:inkMkLst>
            <pc:docMk/>
            <pc:sldMk cId="3725817986" sldId="437"/>
            <ac:inkMk id="18" creationId="{44A1883F-0329-318A-4181-ED1DB759749E}"/>
          </ac:inkMkLst>
        </pc:inkChg>
        <pc:inkChg chg="mod">
          <ac:chgData name="Weifeng Xu" userId="e7aed605-a3dd-4d5a-a692-a87037af107b" providerId="ADAL" clId="{65D2CD8F-A833-4ED3-BFC9-CC46DE2FF59E}" dt="2022-11-14T13:16:50.732" v="2506"/>
          <ac:inkMkLst>
            <pc:docMk/>
            <pc:sldMk cId="3725817986" sldId="437"/>
            <ac:inkMk id="19" creationId="{574527DD-89E1-C41C-0864-72EE0D642D99}"/>
          </ac:inkMkLst>
        </pc:inkChg>
      </pc:sldChg>
      <pc:sldChg chg="addSp delSp modSp new mod modClrScheme chgLayout">
        <pc:chgData name="Weifeng Xu" userId="e7aed605-a3dd-4d5a-a692-a87037af107b" providerId="ADAL" clId="{65D2CD8F-A833-4ED3-BFC9-CC46DE2FF59E}" dt="2022-04-18T19:18:58.736" v="1651" actId="478"/>
        <pc:sldMkLst>
          <pc:docMk/>
          <pc:sldMk cId="1100369408" sldId="438"/>
        </pc:sldMkLst>
        <pc:spChg chg="add del mod">
          <ac:chgData name="Weifeng Xu" userId="e7aed605-a3dd-4d5a-a692-a87037af107b" providerId="ADAL" clId="{65D2CD8F-A833-4ED3-BFC9-CC46DE2FF59E}" dt="2022-04-18T19:18:58.736" v="1651" actId="478"/>
          <ac:spMkLst>
            <pc:docMk/>
            <pc:sldMk cId="1100369408" sldId="438"/>
            <ac:spMk id="2" creationId="{3A4CA8EE-8311-40B0-9A09-8E7ED204E521}"/>
          </ac:spMkLst>
        </pc:spChg>
        <pc:spChg chg="del mod ord">
          <ac:chgData name="Weifeng Xu" userId="e7aed605-a3dd-4d5a-a692-a87037af107b" providerId="ADAL" clId="{65D2CD8F-A833-4ED3-BFC9-CC46DE2FF59E}" dt="2021-08-31T14:56:19.066" v="1" actId="700"/>
          <ac:spMkLst>
            <pc:docMk/>
            <pc:sldMk cId="1100369408" sldId="438"/>
            <ac:spMk id="2" creationId="{94A3C7A8-2D40-4EEA-AEE1-F1BB1F1060F6}"/>
          </ac:spMkLst>
        </pc:spChg>
        <pc:spChg chg="del">
          <ac:chgData name="Weifeng Xu" userId="e7aed605-a3dd-4d5a-a692-a87037af107b" providerId="ADAL" clId="{65D2CD8F-A833-4ED3-BFC9-CC46DE2FF59E}" dt="2021-08-31T14:56:19.066" v="1" actId="700"/>
          <ac:spMkLst>
            <pc:docMk/>
            <pc:sldMk cId="1100369408" sldId="438"/>
            <ac:spMk id="3" creationId="{637BC205-E168-4D0C-9D99-8E279185E40A}"/>
          </ac:spMkLst>
        </pc:spChg>
        <pc:spChg chg="add mod ord">
          <ac:chgData name="Weifeng Xu" userId="e7aed605-a3dd-4d5a-a692-a87037af107b" providerId="ADAL" clId="{65D2CD8F-A833-4ED3-BFC9-CC46DE2FF59E}" dt="2021-09-27T14:15:59.480" v="188" actId="313"/>
          <ac:spMkLst>
            <pc:docMk/>
            <pc:sldMk cId="1100369408" sldId="438"/>
            <ac:spMk id="4" creationId="{DE000E30-0C04-4A19-A42A-44550E9AE906}"/>
          </ac:spMkLst>
        </pc:spChg>
        <pc:spChg chg="add mod">
          <ac:chgData name="Weifeng Xu" userId="e7aed605-a3dd-4d5a-a692-a87037af107b" providerId="ADAL" clId="{65D2CD8F-A833-4ED3-BFC9-CC46DE2FF59E}" dt="2021-09-30T13:18:51.894" v="645" actId="20577"/>
          <ac:spMkLst>
            <pc:docMk/>
            <pc:sldMk cId="1100369408" sldId="438"/>
            <ac:spMk id="13" creationId="{F1095F6F-8347-42C9-81A4-1E399203EF95}"/>
          </ac:spMkLst>
        </pc:spChg>
        <pc:picChg chg="add mod">
          <ac:chgData name="Weifeng Xu" userId="e7aed605-a3dd-4d5a-a692-a87037af107b" providerId="ADAL" clId="{65D2CD8F-A833-4ED3-BFC9-CC46DE2FF59E}" dt="2021-08-31T15:02:34.546" v="72" actId="1076"/>
          <ac:picMkLst>
            <pc:docMk/>
            <pc:sldMk cId="1100369408" sldId="438"/>
            <ac:picMk id="6" creationId="{BB60EFB8-4AE9-415B-99B5-A3F571E9B44F}"/>
          </ac:picMkLst>
        </pc:picChg>
        <pc:picChg chg="add del mod">
          <ac:chgData name="Weifeng Xu" userId="e7aed605-a3dd-4d5a-a692-a87037af107b" providerId="ADAL" clId="{65D2CD8F-A833-4ED3-BFC9-CC46DE2FF59E}" dt="2021-08-31T15:00:31.733" v="10" actId="22"/>
          <ac:picMkLst>
            <pc:docMk/>
            <pc:sldMk cId="1100369408" sldId="438"/>
            <ac:picMk id="8" creationId="{5254A13C-C144-4077-B5B3-A21FC969476C}"/>
          </ac:picMkLst>
        </pc:picChg>
        <pc:picChg chg="add del mod">
          <ac:chgData name="Weifeng Xu" userId="e7aed605-a3dd-4d5a-a692-a87037af107b" providerId="ADAL" clId="{65D2CD8F-A833-4ED3-BFC9-CC46DE2FF59E}" dt="2021-08-31T15:00:55.413" v="14" actId="22"/>
          <ac:picMkLst>
            <pc:docMk/>
            <pc:sldMk cId="1100369408" sldId="438"/>
            <ac:picMk id="10" creationId="{50AB12ED-0413-4BA3-BCB9-C77E3F93B555}"/>
          </ac:picMkLst>
        </pc:picChg>
        <pc:picChg chg="add mod modCrop">
          <ac:chgData name="Weifeng Xu" userId="e7aed605-a3dd-4d5a-a692-a87037af107b" providerId="ADAL" clId="{65D2CD8F-A833-4ED3-BFC9-CC46DE2FF59E}" dt="2021-08-31T15:02:34.546" v="72" actId="1076"/>
          <ac:picMkLst>
            <pc:docMk/>
            <pc:sldMk cId="1100369408" sldId="438"/>
            <ac:picMk id="12" creationId="{DD98ED70-6E32-4378-A039-227A75319C12}"/>
          </ac:picMkLst>
        </pc:picChg>
      </pc:sldChg>
      <pc:sldChg chg="addSp delSp modSp new mod ord">
        <pc:chgData name="Weifeng Xu" userId="e7aed605-a3dd-4d5a-a692-a87037af107b" providerId="ADAL" clId="{65D2CD8F-A833-4ED3-BFC9-CC46DE2FF59E}" dt="2022-11-06T16:43:43.605" v="1949" actId="1076"/>
        <pc:sldMkLst>
          <pc:docMk/>
          <pc:sldMk cId="1780675659" sldId="439"/>
        </pc:sldMkLst>
        <pc:spChg chg="add mod">
          <ac:chgData name="Weifeng Xu" userId="e7aed605-a3dd-4d5a-a692-a87037af107b" providerId="ADAL" clId="{65D2CD8F-A833-4ED3-BFC9-CC46DE2FF59E}" dt="2021-09-27T16:34:27.185" v="452" actId="1076"/>
          <ac:spMkLst>
            <pc:docMk/>
            <pc:sldMk cId="1780675659" sldId="439"/>
            <ac:spMk id="7" creationId="{D3159DA9-1A1A-46DE-BAA1-516DB57B55B5}"/>
          </ac:spMkLst>
        </pc:spChg>
        <pc:spChg chg="add mod">
          <ac:chgData name="Weifeng Xu" userId="e7aed605-a3dd-4d5a-a692-a87037af107b" providerId="ADAL" clId="{65D2CD8F-A833-4ED3-BFC9-CC46DE2FF59E}" dt="2022-04-24T14:00:32.273" v="1780"/>
          <ac:spMkLst>
            <pc:docMk/>
            <pc:sldMk cId="1780675659" sldId="439"/>
            <ac:spMk id="8" creationId="{A09A7EB9-68C5-4640-8854-DC7AF5195FB1}"/>
          </ac:spMkLst>
        </pc:spChg>
        <pc:spChg chg="add mod">
          <ac:chgData name="Weifeng Xu" userId="e7aed605-a3dd-4d5a-a692-a87037af107b" providerId="ADAL" clId="{65D2CD8F-A833-4ED3-BFC9-CC46DE2FF59E}" dt="2021-09-27T16:34:27.185" v="452" actId="1076"/>
          <ac:spMkLst>
            <pc:docMk/>
            <pc:sldMk cId="1780675659" sldId="439"/>
            <ac:spMk id="12" creationId="{DE34335F-71BC-4C5E-A79B-B998F2F090C0}"/>
          </ac:spMkLst>
        </pc:spChg>
        <pc:spChg chg="add mod">
          <ac:chgData name="Weifeng Xu" userId="e7aed605-a3dd-4d5a-a692-a87037af107b" providerId="ADAL" clId="{65D2CD8F-A833-4ED3-BFC9-CC46DE2FF59E}" dt="2021-09-27T16:34:27.185" v="452" actId="1076"/>
          <ac:spMkLst>
            <pc:docMk/>
            <pc:sldMk cId="1780675659" sldId="439"/>
            <ac:spMk id="13" creationId="{0A6CFAF5-6E53-4ED1-9605-6A8C8DEC0759}"/>
          </ac:spMkLst>
        </pc:spChg>
        <pc:spChg chg="add del mod">
          <ac:chgData name="Weifeng Xu" userId="e7aed605-a3dd-4d5a-a692-a87037af107b" providerId="ADAL" clId="{65D2CD8F-A833-4ED3-BFC9-CC46DE2FF59E}" dt="2021-09-27T14:53:44.117" v="322" actId="478"/>
          <ac:spMkLst>
            <pc:docMk/>
            <pc:sldMk cId="1780675659" sldId="439"/>
            <ac:spMk id="17" creationId="{B3B171DC-2BEA-4BC0-A88E-36A5B97D7123}"/>
          </ac:spMkLst>
        </pc:spChg>
        <pc:spChg chg="add del mod">
          <ac:chgData name="Weifeng Xu" userId="e7aed605-a3dd-4d5a-a692-a87037af107b" providerId="ADAL" clId="{65D2CD8F-A833-4ED3-BFC9-CC46DE2FF59E}" dt="2021-09-27T14:53:44.117" v="322" actId="478"/>
          <ac:spMkLst>
            <pc:docMk/>
            <pc:sldMk cId="1780675659" sldId="439"/>
            <ac:spMk id="18" creationId="{D75FB1C3-5AAC-4E01-9B98-E43A528E72C8}"/>
          </ac:spMkLst>
        </pc:spChg>
        <pc:spChg chg="add del mod">
          <ac:chgData name="Weifeng Xu" userId="e7aed605-a3dd-4d5a-a692-a87037af107b" providerId="ADAL" clId="{65D2CD8F-A833-4ED3-BFC9-CC46DE2FF59E}" dt="2021-09-27T14:53:44.117" v="322" actId="478"/>
          <ac:spMkLst>
            <pc:docMk/>
            <pc:sldMk cId="1780675659" sldId="439"/>
            <ac:spMk id="19" creationId="{6DF83BDC-EF08-4BD2-AE5D-B9FA8AD2D67C}"/>
          </ac:spMkLst>
        </pc:spChg>
        <pc:spChg chg="add mod">
          <ac:chgData name="Weifeng Xu" userId="e7aed605-a3dd-4d5a-a692-a87037af107b" providerId="ADAL" clId="{65D2CD8F-A833-4ED3-BFC9-CC46DE2FF59E}" dt="2021-10-06T14:05:12.283" v="783" actId="1076"/>
          <ac:spMkLst>
            <pc:docMk/>
            <pc:sldMk cId="1780675659" sldId="439"/>
            <ac:spMk id="21" creationId="{E470F9B1-BEA6-4B7C-BE85-16A6139431AA}"/>
          </ac:spMkLst>
        </pc:spChg>
        <pc:spChg chg="add mod">
          <ac:chgData name="Weifeng Xu" userId="e7aed605-a3dd-4d5a-a692-a87037af107b" providerId="ADAL" clId="{65D2CD8F-A833-4ED3-BFC9-CC46DE2FF59E}" dt="2022-11-06T16:37:26.310" v="1911" actId="1076"/>
          <ac:spMkLst>
            <pc:docMk/>
            <pc:sldMk cId="1780675659" sldId="439"/>
            <ac:spMk id="28" creationId="{CC202E45-C69D-40FD-B130-998AD827AE49}"/>
          </ac:spMkLst>
        </pc:spChg>
        <pc:spChg chg="add del mod">
          <ac:chgData name="Weifeng Xu" userId="e7aed605-a3dd-4d5a-a692-a87037af107b" providerId="ADAL" clId="{65D2CD8F-A833-4ED3-BFC9-CC46DE2FF59E}" dt="2021-09-27T14:54:04.599" v="325"/>
          <ac:spMkLst>
            <pc:docMk/>
            <pc:sldMk cId="1780675659" sldId="439"/>
            <ac:spMk id="33" creationId="{72759197-38E8-4AA4-978F-92A0ED130598}"/>
          </ac:spMkLst>
        </pc:spChg>
        <pc:spChg chg="add del mod">
          <ac:chgData name="Weifeng Xu" userId="e7aed605-a3dd-4d5a-a692-a87037af107b" providerId="ADAL" clId="{65D2CD8F-A833-4ED3-BFC9-CC46DE2FF59E}" dt="2021-09-27T14:54:04.599" v="325"/>
          <ac:spMkLst>
            <pc:docMk/>
            <pc:sldMk cId="1780675659" sldId="439"/>
            <ac:spMk id="34" creationId="{260FAF77-76AB-4191-ABE6-1843BDF0AD21}"/>
          </ac:spMkLst>
        </pc:spChg>
        <pc:spChg chg="add del mod">
          <ac:chgData name="Weifeng Xu" userId="e7aed605-a3dd-4d5a-a692-a87037af107b" providerId="ADAL" clId="{65D2CD8F-A833-4ED3-BFC9-CC46DE2FF59E}" dt="2021-09-27T14:54:04.599" v="325"/>
          <ac:spMkLst>
            <pc:docMk/>
            <pc:sldMk cId="1780675659" sldId="439"/>
            <ac:spMk id="35" creationId="{08D03622-9B29-4D8A-B2D2-9BADF759EA29}"/>
          </ac:spMkLst>
        </pc:spChg>
        <pc:spChg chg="add mod">
          <ac:chgData name="Weifeng Xu" userId="e7aed605-a3dd-4d5a-a692-a87037af107b" providerId="ADAL" clId="{65D2CD8F-A833-4ED3-BFC9-CC46DE2FF59E}" dt="2021-10-06T14:06:19.965" v="789" actId="1076"/>
          <ac:spMkLst>
            <pc:docMk/>
            <pc:sldMk cId="1780675659" sldId="439"/>
            <ac:spMk id="49" creationId="{4BEA12B2-3441-4B6A-B7E0-60A2E9E00261}"/>
          </ac:spMkLst>
        </pc:spChg>
        <pc:spChg chg="add mod">
          <ac:chgData name="Weifeng Xu" userId="e7aed605-a3dd-4d5a-a692-a87037af107b" providerId="ADAL" clId="{65D2CD8F-A833-4ED3-BFC9-CC46DE2FF59E}" dt="2021-10-06T14:06:23.857" v="790" actId="1076"/>
          <ac:spMkLst>
            <pc:docMk/>
            <pc:sldMk cId="1780675659" sldId="439"/>
            <ac:spMk id="50" creationId="{5300209C-8A18-4BCF-A8D8-576B2308191F}"/>
          </ac:spMkLst>
        </pc:spChg>
        <pc:spChg chg="add mod">
          <ac:chgData name="Weifeng Xu" userId="e7aed605-a3dd-4d5a-a692-a87037af107b" providerId="ADAL" clId="{65D2CD8F-A833-4ED3-BFC9-CC46DE2FF59E}" dt="2021-10-06T14:06:26.641" v="791" actId="1076"/>
          <ac:spMkLst>
            <pc:docMk/>
            <pc:sldMk cId="1780675659" sldId="439"/>
            <ac:spMk id="51" creationId="{27FFF51A-0BED-4189-AA85-42A3B3C28C2F}"/>
          </ac:spMkLst>
        </pc:spChg>
        <pc:spChg chg="add del mod">
          <ac:chgData name="Weifeng Xu" userId="e7aed605-a3dd-4d5a-a692-a87037af107b" providerId="ADAL" clId="{65D2CD8F-A833-4ED3-BFC9-CC46DE2FF59E}" dt="2021-10-06T14:02:34.905" v="755" actId="478"/>
          <ac:spMkLst>
            <pc:docMk/>
            <pc:sldMk cId="1780675659" sldId="439"/>
            <ac:spMk id="57" creationId="{4F9C6E9B-F5AD-49B9-8DD2-EC92DADF875C}"/>
          </ac:spMkLst>
        </pc:spChg>
        <pc:spChg chg="add mod">
          <ac:chgData name="Weifeng Xu" userId="e7aed605-a3dd-4d5a-a692-a87037af107b" providerId="ADAL" clId="{65D2CD8F-A833-4ED3-BFC9-CC46DE2FF59E}" dt="2021-09-27T16:37:00.833" v="486" actId="1076"/>
          <ac:spMkLst>
            <pc:docMk/>
            <pc:sldMk cId="1780675659" sldId="439"/>
            <ac:spMk id="59" creationId="{90F193D6-D1C7-47CA-9B14-AC59BA7227E7}"/>
          </ac:spMkLst>
        </pc:spChg>
        <pc:spChg chg="add del">
          <ac:chgData name="Weifeng Xu" userId="e7aed605-a3dd-4d5a-a692-a87037af107b" providerId="ADAL" clId="{65D2CD8F-A833-4ED3-BFC9-CC46DE2FF59E}" dt="2021-09-27T14:57:35.705" v="379" actId="478"/>
          <ac:spMkLst>
            <pc:docMk/>
            <pc:sldMk cId="1780675659" sldId="439"/>
            <ac:spMk id="60" creationId="{333E003C-E407-4DA3-868D-277F57818F58}"/>
          </ac:spMkLst>
        </pc:spChg>
        <pc:spChg chg="add mod">
          <ac:chgData name="Weifeng Xu" userId="e7aed605-a3dd-4d5a-a692-a87037af107b" providerId="ADAL" clId="{65D2CD8F-A833-4ED3-BFC9-CC46DE2FF59E}" dt="2021-09-27T16:37:00.833" v="486" actId="1076"/>
          <ac:spMkLst>
            <pc:docMk/>
            <pc:sldMk cId="1780675659" sldId="439"/>
            <ac:spMk id="65" creationId="{CC79F12B-DAA0-48E2-89CD-011023D40DBE}"/>
          </ac:spMkLst>
        </pc:spChg>
        <pc:spChg chg="add mod">
          <ac:chgData name="Weifeng Xu" userId="e7aed605-a3dd-4d5a-a692-a87037af107b" providerId="ADAL" clId="{65D2CD8F-A833-4ED3-BFC9-CC46DE2FF59E}" dt="2021-09-27T16:37:00.833" v="486" actId="1076"/>
          <ac:spMkLst>
            <pc:docMk/>
            <pc:sldMk cId="1780675659" sldId="439"/>
            <ac:spMk id="66" creationId="{9F73FF0C-3989-4FA0-BF51-AD61FCD62DFE}"/>
          </ac:spMkLst>
        </pc:spChg>
        <pc:spChg chg="add mod">
          <ac:chgData name="Weifeng Xu" userId="e7aed605-a3dd-4d5a-a692-a87037af107b" providerId="ADAL" clId="{65D2CD8F-A833-4ED3-BFC9-CC46DE2FF59E}" dt="2022-04-13T12:04:10.304" v="990" actId="20577"/>
          <ac:spMkLst>
            <pc:docMk/>
            <pc:sldMk cId="1780675659" sldId="439"/>
            <ac:spMk id="68" creationId="{03377D27-E4A9-46BC-BAFC-A28366B5C2E6}"/>
          </ac:spMkLst>
        </pc:spChg>
        <pc:spChg chg="add mod">
          <ac:chgData name="Weifeng Xu" userId="e7aed605-a3dd-4d5a-a692-a87037af107b" providerId="ADAL" clId="{65D2CD8F-A833-4ED3-BFC9-CC46DE2FF59E}" dt="2022-04-13T12:04:13.685" v="993" actId="20577"/>
          <ac:spMkLst>
            <pc:docMk/>
            <pc:sldMk cId="1780675659" sldId="439"/>
            <ac:spMk id="72" creationId="{19F186EC-F2C1-47E1-A601-D3527E2FD134}"/>
          </ac:spMkLst>
        </pc:spChg>
        <pc:spChg chg="add mod">
          <ac:chgData name="Weifeng Xu" userId="e7aed605-a3dd-4d5a-a692-a87037af107b" providerId="ADAL" clId="{65D2CD8F-A833-4ED3-BFC9-CC46DE2FF59E}" dt="2022-04-13T12:04:18.028" v="996" actId="20577"/>
          <ac:spMkLst>
            <pc:docMk/>
            <pc:sldMk cId="1780675659" sldId="439"/>
            <ac:spMk id="73" creationId="{90AD9D48-6CBB-42B7-BD2C-9ED60253C679}"/>
          </ac:spMkLst>
        </pc:spChg>
        <pc:spChg chg="add mod">
          <ac:chgData name="Weifeng Xu" userId="e7aed605-a3dd-4d5a-a692-a87037af107b" providerId="ADAL" clId="{65D2CD8F-A833-4ED3-BFC9-CC46DE2FF59E}" dt="2022-11-06T16:37:26.310" v="1911" actId="1076"/>
          <ac:spMkLst>
            <pc:docMk/>
            <pc:sldMk cId="1780675659" sldId="439"/>
            <ac:spMk id="74" creationId="{A0582AF5-AC78-4FB3-A82C-56C9F7BE0F05}"/>
          </ac:spMkLst>
        </pc:spChg>
        <pc:spChg chg="add del mod">
          <ac:chgData name="Weifeng Xu" userId="e7aed605-a3dd-4d5a-a692-a87037af107b" providerId="ADAL" clId="{65D2CD8F-A833-4ED3-BFC9-CC46DE2FF59E}" dt="2022-04-24T14:00:24.797" v="1778"/>
          <ac:spMkLst>
            <pc:docMk/>
            <pc:sldMk cId="1780675659" sldId="439"/>
            <ac:spMk id="76" creationId="{5348AD4B-20EA-4455-A506-B0E7F0C76851}"/>
          </ac:spMkLst>
        </pc:spChg>
        <pc:spChg chg="add del mod">
          <ac:chgData name="Weifeng Xu" userId="e7aed605-a3dd-4d5a-a692-a87037af107b" providerId="ADAL" clId="{65D2CD8F-A833-4ED3-BFC9-CC46DE2FF59E}" dt="2021-10-06T14:08:43.411" v="794" actId="478"/>
          <ac:spMkLst>
            <pc:docMk/>
            <pc:sldMk cId="1780675659" sldId="439"/>
            <ac:spMk id="76" creationId="{F33AAC92-1212-41CD-BE53-364227353EEE}"/>
          </ac:spMkLst>
        </pc:spChg>
        <pc:spChg chg="add mod">
          <ac:chgData name="Weifeng Xu" userId="e7aed605-a3dd-4d5a-a692-a87037af107b" providerId="ADAL" clId="{65D2CD8F-A833-4ED3-BFC9-CC46DE2FF59E}" dt="2022-04-24T14:02:16.786" v="1815" actId="14100"/>
          <ac:spMkLst>
            <pc:docMk/>
            <pc:sldMk cId="1780675659" sldId="439"/>
            <ac:spMk id="77" creationId="{655AD383-CC0B-407F-8F51-E441041AB0F1}"/>
          </ac:spMkLst>
        </pc:spChg>
        <pc:spChg chg="add mod">
          <ac:chgData name="Weifeng Xu" userId="e7aed605-a3dd-4d5a-a692-a87037af107b" providerId="ADAL" clId="{65D2CD8F-A833-4ED3-BFC9-CC46DE2FF59E}" dt="2022-11-06T16:37:26.310" v="1911" actId="1076"/>
          <ac:spMkLst>
            <pc:docMk/>
            <pc:sldMk cId="1780675659" sldId="439"/>
            <ac:spMk id="78" creationId="{C227C77F-28D1-4D9F-A8FB-0987124F7ED6}"/>
          </ac:spMkLst>
        </pc:spChg>
        <pc:spChg chg="add mod">
          <ac:chgData name="Weifeng Xu" userId="e7aed605-a3dd-4d5a-a692-a87037af107b" providerId="ADAL" clId="{65D2CD8F-A833-4ED3-BFC9-CC46DE2FF59E}" dt="2021-09-27T15:00:33.381" v="401" actId="20577"/>
          <ac:spMkLst>
            <pc:docMk/>
            <pc:sldMk cId="1780675659" sldId="439"/>
            <ac:spMk id="79" creationId="{4D00C4AF-FCE7-4566-9B5E-A81439EB8FB1}"/>
          </ac:spMkLst>
        </pc:spChg>
        <pc:spChg chg="add mod">
          <ac:chgData name="Weifeng Xu" userId="e7aed605-a3dd-4d5a-a692-a87037af107b" providerId="ADAL" clId="{65D2CD8F-A833-4ED3-BFC9-CC46DE2FF59E}" dt="2021-09-27T16:33:27.694" v="424" actId="1076"/>
          <ac:spMkLst>
            <pc:docMk/>
            <pc:sldMk cId="1780675659" sldId="439"/>
            <ac:spMk id="81" creationId="{3AE66595-FC7E-4D98-93B9-F6490617D793}"/>
          </ac:spMkLst>
        </pc:spChg>
        <pc:spChg chg="add mod">
          <ac:chgData name="Weifeng Xu" userId="e7aed605-a3dd-4d5a-a692-a87037af107b" providerId="ADAL" clId="{65D2CD8F-A833-4ED3-BFC9-CC46DE2FF59E}" dt="2022-04-13T12:05:53.927" v="1018" actId="1076"/>
          <ac:spMkLst>
            <pc:docMk/>
            <pc:sldMk cId="1780675659" sldId="439"/>
            <ac:spMk id="83" creationId="{E99D55EC-07C0-4475-9680-395D6D84EB58}"/>
          </ac:spMkLst>
        </pc:spChg>
        <pc:spChg chg="add mod">
          <ac:chgData name="Weifeng Xu" userId="e7aed605-a3dd-4d5a-a692-a87037af107b" providerId="ADAL" clId="{65D2CD8F-A833-4ED3-BFC9-CC46DE2FF59E}" dt="2022-04-13T12:06:04.812" v="1023" actId="20577"/>
          <ac:spMkLst>
            <pc:docMk/>
            <pc:sldMk cId="1780675659" sldId="439"/>
            <ac:spMk id="84" creationId="{BF219EBE-C63C-4064-9567-E2948641CB24}"/>
          </ac:spMkLst>
        </pc:spChg>
        <pc:spChg chg="add mod">
          <ac:chgData name="Weifeng Xu" userId="e7aed605-a3dd-4d5a-a692-a87037af107b" providerId="ADAL" clId="{65D2CD8F-A833-4ED3-BFC9-CC46DE2FF59E}" dt="2022-04-13T12:06:07.908" v="1024" actId="20577"/>
          <ac:spMkLst>
            <pc:docMk/>
            <pc:sldMk cId="1780675659" sldId="439"/>
            <ac:spMk id="85" creationId="{2A84CF8A-E3C6-4299-81AE-E6F7EC1F83D4}"/>
          </ac:spMkLst>
        </pc:spChg>
        <pc:spChg chg="add mod">
          <ac:chgData name="Weifeng Xu" userId="e7aed605-a3dd-4d5a-a692-a87037af107b" providerId="ADAL" clId="{65D2CD8F-A833-4ED3-BFC9-CC46DE2FF59E}" dt="2021-10-06T14:01:34.920" v="742" actId="1076"/>
          <ac:spMkLst>
            <pc:docMk/>
            <pc:sldMk cId="1780675659" sldId="439"/>
            <ac:spMk id="86" creationId="{ABE20B0D-FF5A-467B-B64D-978EEFF1D47E}"/>
          </ac:spMkLst>
        </pc:spChg>
        <pc:spChg chg="add mod">
          <ac:chgData name="Weifeng Xu" userId="e7aed605-a3dd-4d5a-a692-a87037af107b" providerId="ADAL" clId="{65D2CD8F-A833-4ED3-BFC9-CC46DE2FF59E}" dt="2022-04-24T14:00:40.690" v="1782" actId="1076"/>
          <ac:spMkLst>
            <pc:docMk/>
            <pc:sldMk cId="1780675659" sldId="439"/>
            <ac:spMk id="88" creationId="{18BF90B5-CAFC-47A6-92BE-D22913249551}"/>
          </ac:spMkLst>
        </pc:spChg>
        <pc:spChg chg="add del mod">
          <ac:chgData name="Weifeng Xu" userId="e7aed605-a3dd-4d5a-a692-a87037af107b" providerId="ADAL" clId="{65D2CD8F-A833-4ED3-BFC9-CC46DE2FF59E}" dt="2021-10-06T14:08:38.882" v="792" actId="478"/>
          <ac:spMkLst>
            <pc:docMk/>
            <pc:sldMk cId="1780675659" sldId="439"/>
            <ac:spMk id="88" creationId="{50E93738-5B2D-4D8F-8BC1-E0E22CD63076}"/>
          </ac:spMkLst>
        </pc:spChg>
        <pc:spChg chg="add del mod">
          <ac:chgData name="Weifeng Xu" userId="e7aed605-a3dd-4d5a-a692-a87037af107b" providerId="ADAL" clId="{65D2CD8F-A833-4ED3-BFC9-CC46DE2FF59E}" dt="2021-10-06T14:09:01.092" v="799" actId="478"/>
          <ac:spMkLst>
            <pc:docMk/>
            <pc:sldMk cId="1780675659" sldId="439"/>
            <ac:spMk id="89" creationId="{45BC53FF-1F66-46B0-B752-D834513AD383}"/>
          </ac:spMkLst>
        </pc:spChg>
        <pc:spChg chg="add mod">
          <ac:chgData name="Weifeng Xu" userId="e7aed605-a3dd-4d5a-a692-a87037af107b" providerId="ADAL" clId="{65D2CD8F-A833-4ED3-BFC9-CC46DE2FF59E}" dt="2022-04-24T14:00:44.678" v="1784" actId="1076"/>
          <ac:spMkLst>
            <pc:docMk/>
            <pc:sldMk cId="1780675659" sldId="439"/>
            <ac:spMk id="89" creationId="{B7588EC4-B237-45B6-BC30-30829B9399FD}"/>
          </ac:spMkLst>
        </pc:spChg>
        <pc:spChg chg="add del mod">
          <ac:chgData name="Weifeng Xu" userId="e7aed605-a3dd-4d5a-a692-a87037af107b" providerId="ADAL" clId="{65D2CD8F-A833-4ED3-BFC9-CC46DE2FF59E}" dt="2021-10-06T14:08:41.635" v="793" actId="478"/>
          <ac:spMkLst>
            <pc:docMk/>
            <pc:sldMk cId="1780675659" sldId="439"/>
            <ac:spMk id="90" creationId="{60D24298-24FD-4CE0-BB53-50DE67DDEE51}"/>
          </ac:spMkLst>
        </pc:spChg>
        <pc:spChg chg="add del mod">
          <ac:chgData name="Weifeng Xu" userId="e7aed605-a3dd-4d5a-a692-a87037af107b" providerId="ADAL" clId="{65D2CD8F-A833-4ED3-BFC9-CC46DE2FF59E}" dt="2021-10-06T14:08:59.386" v="798" actId="478"/>
          <ac:spMkLst>
            <pc:docMk/>
            <pc:sldMk cId="1780675659" sldId="439"/>
            <ac:spMk id="91" creationId="{8E96B5A7-2215-4D5F-B5F9-9D941B5FE046}"/>
          </ac:spMkLst>
        </pc:spChg>
        <pc:spChg chg="add mod">
          <ac:chgData name="Weifeng Xu" userId="e7aed605-a3dd-4d5a-a692-a87037af107b" providerId="ADAL" clId="{65D2CD8F-A833-4ED3-BFC9-CC46DE2FF59E}" dt="2022-04-24T14:01:58.690" v="1808" actId="404"/>
          <ac:spMkLst>
            <pc:docMk/>
            <pc:sldMk cId="1780675659" sldId="439"/>
            <ac:spMk id="96" creationId="{A3F81394-678A-47C9-9752-3848814E9AA8}"/>
          </ac:spMkLst>
        </pc:spChg>
        <pc:spChg chg="add mod">
          <ac:chgData name="Weifeng Xu" userId="e7aed605-a3dd-4d5a-a692-a87037af107b" providerId="ADAL" clId="{65D2CD8F-A833-4ED3-BFC9-CC46DE2FF59E}" dt="2022-04-24T14:02:26.314" v="1821" actId="404"/>
          <ac:spMkLst>
            <pc:docMk/>
            <pc:sldMk cId="1780675659" sldId="439"/>
            <ac:spMk id="97" creationId="{94FE9D21-33FE-48A8-98EF-B1B638FC7326}"/>
          </ac:spMkLst>
        </pc:spChg>
        <pc:spChg chg="add del mod">
          <ac:chgData name="Weifeng Xu" userId="e7aed605-a3dd-4d5a-a692-a87037af107b" providerId="ADAL" clId="{65D2CD8F-A833-4ED3-BFC9-CC46DE2FF59E}" dt="2022-04-13T12:05:02.756" v="998" actId="478"/>
          <ac:spMkLst>
            <pc:docMk/>
            <pc:sldMk cId="1780675659" sldId="439"/>
            <ac:spMk id="98" creationId="{0CECF82C-7FA1-47D7-A321-C702EB13F673}"/>
          </ac:spMkLst>
        </pc:spChg>
        <pc:spChg chg="add del mod">
          <ac:chgData name="Weifeng Xu" userId="e7aed605-a3dd-4d5a-a692-a87037af107b" providerId="ADAL" clId="{65D2CD8F-A833-4ED3-BFC9-CC46DE2FF59E}" dt="2022-04-13T12:05:04.484" v="999" actId="478"/>
          <ac:spMkLst>
            <pc:docMk/>
            <pc:sldMk cId="1780675659" sldId="439"/>
            <ac:spMk id="99" creationId="{76BCA903-25D7-4327-864E-857E8736E3EF}"/>
          </ac:spMkLst>
        </pc:spChg>
        <pc:spChg chg="add del mod">
          <ac:chgData name="Weifeng Xu" userId="e7aed605-a3dd-4d5a-a692-a87037af107b" providerId="ADAL" clId="{65D2CD8F-A833-4ED3-BFC9-CC46DE2FF59E}" dt="2021-10-06T14:09:20.897" v="804" actId="478"/>
          <ac:spMkLst>
            <pc:docMk/>
            <pc:sldMk cId="1780675659" sldId="439"/>
            <ac:spMk id="113" creationId="{A2685AC0-5786-436E-9BD5-58574C401F4C}"/>
          </ac:spMkLst>
        </pc:spChg>
        <pc:spChg chg="add del mod">
          <ac:chgData name="Weifeng Xu" userId="e7aed605-a3dd-4d5a-a692-a87037af107b" providerId="ADAL" clId="{65D2CD8F-A833-4ED3-BFC9-CC46DE2FF59E}" dt="2022-04-13T12:05:00.908" v="997" actId="478"/>
          <ac:spMkLst>
            <pc:docMk/>
            <pc:sldMk cId="1780675659" sldId="439"/>
            <ac:spMk id="114" creationId="{AF7C9F2F-753D-4667-9B2F-76A712E1F1B5}"/>
          </ac:spMkLst>
        </pc:spChg>
        <pc:spChg chg="add del mod">
          <ac:chgData name="Weifeng Xu" userId="e7aed605-a3dd-4d5a-a692-a87037af107b" providerId="ADAL" clId="{65D2CD8F-A833-4ED3-BFC9-CC46DE2FF59E}" dt="2021-10-06T14:09:27.953" v="808" actId="478"/>
          <ac:spMkLst>
            <pc:docMk/>
            <pc:sldMk cId="1780675659" sldId="439"/>
            <ac:spMk id="115" creationId="{2176B6C3-2384-4381-9113-A50C0A2F86C2}"/>
          </ac:spMkLst>
        </pc:spChg>
        <pc:spChg chg="add del mod">
          <ac:chgData name="Weifeng Xu" userId="e7aed605-a3dd-4d5a-a692-a87037af107b" providerId="ADAL" clId="{65D2CD8F-A833-4ED3-BFC9-CC46DE2FF59E}" dt="2021-10-06T14:09:26.905" v="807" actId="478"/>
          <ac:spMkLst>
            <pc:docMk/>
            <pc:sldMk cId="1780675659" sldId="439"/>
            <ac:spMk id="116" creationId="{3C886E14-394B-40C9-AB15-536F300751D7}"/>
          </ac:spMkLst>
        </pc:spChg>
        <pc:spChg chg="add del mod">
          <ac:chgData name="Weifeng Xu" userId="e7aed605-a3dd-4d5a-a692-a87037af107b" providerId="ADAL" clId="{65D2CD8F-A833-4ED3-BFC9-CC46DE2FF59E}" dt="2021-10-06T14:09:25.730" v="806" actId="478"/>
          <ac:spMkLst>
            <pc:docMk/>
            <pc:sldMk cId="1780675659" sldId="439"/>
            <ac:spMk id="117" creationId="{F4D1EF41-DCF8-4D3F-BD35-429F895E4588}"/>
          </ac:spMkLst>
        </pc:spChg>
        <pc:spChg chg="add del mod">
          <ac:chgData name="Weifeng Xu" userId="e7aed605-a3dd-4d5a-a692-a87037af107b" providerId="ADAL" clId="{65D2CD8F-A833-4ED3-BFC9-CC46DE2FF59E}" dt="2021-10-06T14:09:22.538" v="805" actId="478"/>
          <ac:spMkLst>
            <pc:docMk/>
            <pc:sldMk cId="1780675659" sldId="439"/>
            <ac:spMk id="118" creationId="{9061F3BB-E04D-4772-BA5E-546AC59EE56A}"/>
          </ac:spMkLst>
        </pc:spChg>
        <pc:picChg chg="add mod">
          <ac:chgData name="Weifeng Xu" userId="e7aed605-a3dd-4d5a-a692-a87037af107b" providerId="ADAL" clId="{65D2CD8F-A833-4ED3-BFC9-CC46DE2FF59E}" dt="2022-11-06T16:37:39.201" v="1913" actId="1076"/>
          <ac:picMkLst>
            <pc:docMk/>
            <pc:sldMk cId="1780675659" sldId="439"/>
            <ac:picMk id="2" creationId="{BB0B7E2B-B9AC-09ED-E056-D222BCC3D1CC}"/>
          </ac:picMkLst>
        </pc:picChg>
        <pc:picChg chg="add del mod">
          <ac:chgData name="Weifeng Xu" userId="e7aed605-a3dd-4d5a-a692-a87037af107b" providerId="ADAL" clId="{65D2CD8F-A833-4ED3-BFC9-CC46DE2FF59E}" dt="2021-09-27T14:49:16.519" v="266" actId="22"/>
          <ac:picMkLst>
            <pc:docMk/>
            <pc:sldMk cId="1780675659" sldId="439"/>
            <ac:picMk id="3" creationId="{8F56FC3E-72E8-4731-8BE0-F640AD3D2374}"/>
          </ac:picMkLst>
        </pc:picChg>
        <pc:picChg chg="add mod ord">
          <ac:chgData name="Weifeng Xu" userId="e7aed605-a3dd-4d5a-a692-a87037af107b" providerId="ADAL" clId="{65D2CD8F-A833-4ED3-BFC9-CC46DE2FF59E}" dt="2021-10-06T14:08:53.976" v="796" actId="167"/>
          <ac:picMkLst>
            <pc:docMk/>
            <pc:sldMk cId="1780675659" sldId="439"/>
            <ac:picMk id="3" creationId="{E5337D9F-5E42-421F-BF70-D4F0655D2E8A}"/>
          </ac:picMkLst>
        </pc:picChg>
        <pc:picChg chg="add mod">
          <ac:chgData name="Weifeng Xu" userId="e7aed605-a3dd-4d5a-a692-a87037af107b" providerId="ADAL" clId="{65D2CD8F-A833-4ED3-BFC9-CC46DE2FF59E}" dt="2022-11-06T16:43:43.605" v="1949" actId="1076"/>
          <ac:picMkLst>
            <pc:docMk/>
            <pc:sldMk cId="1780675659" sldId="439"/>
            <ac:picMk id="4" creationId="{BA388A50-3CD5-DD49-EFD9-81C25128D1A0}"/>
          </ac:picMkLst>
        </pc:picChg>
        <pc:picChg chg="add mod">
          <ac:chgData name="Weifeng Xu" userId="e7aed605-a3dd-4d5a-a692-a87037af107b" providerId="ADAL" clId="{65D2CD8F-A833-4ED3-BFC9-CC46DE2FF59E}" dt="2022-11-06T16:37:26.310" v="1911" actId="1076"/>
          <ac:picMkLst>
            <pc:docMk/>
            <pc:sldMk cId="1780675659" sldId="439"/>
            <ac:picMk id="5" creationId="{6DEBA191-26E1-4DB6-B3C6-7BED78378ABA}"/>
          </ac:picMkLst>
        </pc:picChg>
        <pc:picChg chg="add mod">
          <ac:chgData name="Weifeng Xu" userId="e7aed605-a3dd-4d5a-a692-a87037af107b" providerId="ADAL" clId="{65D2CD8F-A833-4ED3-BFC9-CC46DE2FF59E}" dt="2021-09-27T15:35:32.716" v="403" actId="688"/>
          <ac:picMkLst>
            <pc:docMk/>
            <pc:sldMk cId="1780675659" sldId="439"/>
            <ac:picMk id="6" creationId="{B38728B2-E777-4FCB-9A11-EC992AE65450}"/>
          </ac:picMkLst>
        </pc:picChg>
        <pc:picChg chg="add mod">
          <ac:chgData name="Weifeng Xu" userId="e7aed605-a3dd-4d5a-a692-a87037af107b" providerId="ADAL" clId="{65D2CD8F-A833-4ED3-BFC9-CC46DE2FF59E}" dt="2021-09-27T16:33:56.932" v="449" actId="1035"/>
          <ac:picMkLst>
            <pc:docMk/>
            <pc:sldMk cId="1780675659" sldId="439"/>
            <ac:picMk id="9" creationId="{2857FA91-84F6-43CF-BCBB-608A9FE50A94}"/>
          </ac:picMkLst>
        </pc:picChg>
        <pc:picChg chg="add mod">
          <ac:chgData name="Weifeng Xu" userId="e7aed605-a3dd-4d5a-a692-a87037af107b" providerId="ADAL" clId="{65D2CD8F-A833-4ED3-BFC9-CC46DE2FF59E}" dt="2021-09-27T16:33:56.932" v="449" actId="1035"/>
          <ac:picMkLst>
            <pc:docMk/>
            <pc:sldMk cId="1780675659" sldId="439"/>
            <ac:picMk id="10" creationId="{782A7292-BC21-4EF2-AB2E-18981EA40983}"/>
          </ac:picMkLst>
        </pc:picChg>
        <pc:picChg chg="add mod">
          <ac:chgData name="Weifeng Xu" userId="e7aed605-a3dd-4d5a-a692-a87037af107b" providerId="ADAL" clId="{65D2CD8F-A833-4ED3-BFC9-CC46DE2FF59E}" dt="2022-11-06T16:38:08.957" v="1925" actId="1076"/>
          <ac:picMkLst>
            <pc:docMk/>
            <pc:sldMk cId="1780675659" sldId="439"/>
            <ac:picMk id="14" creationId="{EA368956-354B-77C8-E527-D438A270126B}"/>
          </ac:picMkLst>
        </pc:picChg>
        <pc:picChg chg="add del mod">
          <ac:chgData name="Weifeng Xu" userId="e7aed605-a3dd-4d5a-a692-a87037af107b" providerId="ADAL" clId="{65D2CD8F-A833-4ED3-BFC9-CC46DE2FF59E}" dt="2021-09-27T14:53:44.117" v="322" actId="478"/>
          <ac:picMkLst>
            <pc:docMk/>
            <pc:sldMk cId="1780675659" sldId="439"/>
            <ac:picMk id="14" creationId="{FABAE947-E60C-4FBC-81C5-234978401D11}"/>
          </ac:picMkLst>
        </pc:picChg>
        <pc:picChg chg="add del mod">
          <ac:chgData name="Weifeng Xu" userId="e7aed605-a3dd-4d5a-a692-a87037af107b" providerId="ADAL" clId="{65D2CD8F-A833-4ED3-BFC9-CC46DE2FF59E}" dt="2021-09-27T14:53:44.117" v="322" actId="478"/>
          <ac:picMkLst>
            <pc:docMk/>
            <pc:sldMk cId="1780675659" sldId="439"/>
            <ac:picMk id="15" creationId="{C6DFAA52-655B-4A19-B5C1-E5264A05AD04}"/>
          </ac:picMkLst>
        </pc:picChg>
        <pc:picChg chg="add del mod">
          <ac:chgData name="Weifeng Xu" userId="e7aed605-a3dd-4d5a-a692-a87037af107b" providerId="ADAL" clId="{65D2CD8F-A833-4ED3-BFC9-CC46DE2FF59E}" dt="2021-09-27T14:53:44.117" v="322" actId="478"/>
          <ac:picMkLst>
            <pc:docMk/>
            <pc:sldMk cId="1780675659" sldId="439"/>
            <ac:picMk id="16" creationId="{41FB085E-C978-4465-BE83-DE130EE0C98E}"/>
          </ac:picMkLst>
        </pc:picChg>
        <pc:picChg chg="add mod">
          <ac:chgData name="Weifeng Xu" userId="e7aed605-a3dd-4d5a-a692-a87037af107b" providerId="ADAL" clId="{65D2CD8F-A833-4ED3-BFC9-CC46DE2FF59E}" dt="2022-11-06T16:38:10.159" v="1926" actId="1076"/>
          <ac:picMkLst>
            <pc:docMk/>
            <pc:sldMk cId="1780675659" sldId="439"/>
            <ac:picMk id="17" creationId="{FA047CFF-97E7-149F-A2C5-744E704FBA37}"/>
          </ac:picMkLst>
        </pc:picChg>
        <pc:picChg chg="add mod">
          <ac:chgData name="Weifeng Xu" userId="e7aed605-a3dd-4d5a-a692-a87037af107b" providerId="ADAL" clId="{65D2CD8F-A833-4ED3-BFC9-CC46DE2FF59E}" dt="2022-11-06T16:38:12.196" v="1927" actId="1076"/>
          <ac:picMkLst>
            <pc:docMk/>
            <pc:sldMk cId="1780675659" sldId="439"/>
            <ac:picMk id="18" creationId="{19306D8F-2DE6-62FF-2776-330938E30A57}"/>
          </ac:picMkLst>
        </pc:picChg>
        <pc:picChg chg="add del mod">
          <ac:chgData name="Weifeng Xu" userId="e7aed605-a3dd-4d5a-a692-a87037af107b" providerId="ADAL" clId="{65D2CD8F-A833-4ED3-BFC9-CC46DE2FF59E}" dt="2021-10-06T13:47:34.541" v="712" actId="478"/>
          <ac:picMkLst>
            <pc:docMk/>
            <pc:sldMk cId="1780675659" sldId="439"/>
            <ac:picMk id="20" creationId="{C609B35C-F363-4179-B128-561BCB48BEE6}"/>
          </ac:picMkLst>
        </pc:picChg>
        <pc:picChg chg="add del mod">
          <ac:chgData name="Weifeng Xu" userId="e7aed605-a3dd-4d5a-a692-a87037af107b" providerId="ADAL" clId="{65D2CD8F-A833-4ED3-BFC9-CC46DE2FF59E}" dt="2021-09-27T14:53:44.117" v="322" actId="478"/>
          <ac:picMkLst>
            <pc:docMk/>
            <pc:sldMk cId="1780675659" sldId="439"/>
            <ac:picMk id="21" creationId="{253CAF26-B805-4088-B82F-64006AFC982F}"/>
          </ac:picMkLst>
        </pc:picChg>
        <pc:picChg chg="add del mod">
          <ac:chgData name="Weifeng Xu" userId="e7aed605-a3dd-4d5a-a692-a87037af107b" providerId="ADAL" clId="{65D2CD8F-A833-4ED3-BFC9-CC46DE2FF59E}" dt="2021-09-27T14:54:04.599" v="325"/>
          <ac:picMkLst>
            <pc:docMk/>
            <pc:sldMk cId="1780675659" sldId="439"/>
            <ac:picMk id="30" creationId="{6A9FF2A0-FD97-4178-A07B-26157B8EB872}"/>
          </ac:picMkLst>
        </pc:picChg>
        <pc:picChg chg="add del mod">
          <ac:chgData name="Weifeng Xu" userId="e7aed605-a3dd-4d5a-a692-a87037af107b" providerId="ADAL" clId="{65D2CD8F-A833-4ED3-BFC9-CC46DE2FF59E}" dt="2021-09-27T14:54:04.599" v="325"/>
          <ac:picMkLst>
            <pc:docMk/>
            <pc:sldMk cId="1780675659" sldId="439"/>
            <ac:picMk id="31" creationId="{AF085393-34FE-4F22-B979-BA554C55E83D}"/>
          </ac:picMkLst>
        </pc:picChg>
        <pc:picChg chg="add del mod">
          <ac:chgData name="Weifeng Xu" userId="e7aed605-a3dd-4d5a-a692-a87037af107b" providerId="ADAL" clId="{65D2CD8F-A833-4ED3-BFC9-CC46DE2FF59E}" dt="2021-09-27T14:54:04.599" v="325"/>
          <ac:picMkLst>
            <pc:docMk/>
            <pc:sldMk cId="1780675659" sldId="439"/>
            <ac:picMk id="32" creationId="{9AFF5BAE-C77F-427F-88E3-E728901DA1E6}"/>
          </ac:picMkLst>
        </pc:picChg>
        <pc:picChg chg="add del mod">
          <ac:chgData name="Weifeng Xu" userId="e7aed605-a3dd-4d5a-a692-a87037af107b" providerId="ADAL" clId="{65D2CD8F-A833-4ED3-BFC9-CC46DE2FF59E}" dt="2021-09-27T14:54:04.599" v="325"/>
          <ac:picMkLst>
            <pc:docMk/>
            <pc:sldMk cId="1780675659" sldId="439"/>
            <ac:picMk id="36" creationId="{57E31A2D-7FAC-45A2-AEE3-042F33902395}"/>
          </ac:picMkLst>
        </pc:picChg>
        <pc:picChg chg="add mod">
          <ac:chgData name="Weifeng Xu" userId="e7aed605-a3dd-4d5a-a692-a87037af107b" providerId="ADAL" clId="{65D2CD8F-A833-4ED3-BFC9-CC46DE2FF59E}" dt="2022-11-06T16:42:54.014" v="1947" actId="14100"/>
          <ac:picMkLst>
            <pc:docMk/>
            <pc:sldMk cId="1780675659" sldId="439"/>
            <ac:picMk id="39" creationId="{80AAE872-90D2-203F-CDBE-9C4F5898D96A}"/>
          </ac:picMkLst>
        </pc:picChg>
        <pc:picChg chg="add mod">
          <ac:chgData name="Weifeng Xu" userId="e7aed605-a3dd-4d5a-a692-a87037af107b" providerId="ADAL" clId="{65D2CD8F-A833-4ED3-BFC9-CC46DE2FF59E}" dt="2022-11-06T16:42:34.967" v="1941" actId="14100"/>
          <ac:picMkLst>
            <pc:docMk/>
            <pc:sldMk cId="1780675659" sldId="439"/>
            <ac:picMk id="40" creationId="{711276D7-7377-1B4B-3511-D6D45C19D2DA}"/>
          </ac:picMkLst>
        </pc:picChg>
        <pc:picChg chg="add mod">
          <ac:chgData name="Weifeng Xu" userId="e7aed605-a3dd-4d5a-a692-a87037af107b" providerId="ADAL" clId="{65D2CD8F-A833-4ED3-BFC9-CC46DE2FF59E}" dt="2022-11-06T16:42:51.202" v="1946" actId="14100"/>
          <ac:picMkLst>
            <pc:docMk/>
            <pc:sldMk cId="1780675659" sldId="439"/>
            <ac:picMk id="41" creationId="{C4AAB3F4-A242-944A-7DA8-65D8C68E4D7C}"/>
          </ac:picMkLst>
        </pc:picChg>
        <pc:picChg chg="add del mod">
          <ac:chgData name="Weifeng Xu" userId="e7aed605-a3dd-4d5a-a692-a87037af107b" providerId="ADAL" clId="{65D2CD8F-A833-4ED3-BFC9-CC46DE2FF59E}" dt="2021-10-06T14:03:38.067" v="768" actId="478"/>
          <ac:picMkLst>
            <pc:docMk/>
            <pc:sldMk cId="1780675659" sldId="439"/>
            <ac:picMk id="46" creationId="{8C7F786E-2A37-480B-9112-2EBD1490FD19}"/>
          </ac:picMkLst>
        </pc:picChg>
        <pc:picChg chg="add del mod">
          <ac:chgData name="Weifeng Xu" userId="e7aed605-a3dd-4d5a-a692-a87037af107b" providerId="ADAL" clId="{65D2CD8F-A833-4ED3-BFC9-CC46DE2FF59E}" dt="2021-10-06T14:03:41.648" v="769" actId="478"/>
          <ac:picMkLst>
            <pc:docMk/>
            <pc:sldMk cId="1780675659" sldId="439"/>
            <ac:picMk id="47" creationId="{FF51AE10-FEC8-4A4A-BE52-54886B48AF81}"/>
          </ac:picMkLst>
        </pc:picChg>
        <pc:picChg chg="add del mod">
          <ac:chgData name="Weifeng Xu" userId="e7aed605-a3dd-4d5a-a692-a87037af107b" providerId="ADAL" clId="{65D2CD8F-A833-4ED3-BFC9-CC46DE2FF59E}" dt="2021-10-06T14:03:41.648" v="769" actId="478"/>
          <ac:picMkLst>
            <pc:docMk/>
            <pc:sldMk cId="1780675659" sldId="439"/>
            <ac:picMk id="48" creationId="{217B9CB2-E4ED-4057-A76D-C4286EAC2DD8}"/>
          </ac:picMkLst>
        </pc:picChg>
        <pc:picChg chg="add del mod">
          <ac:chgData name="Weifeng Xu" userId="e7aed605-a3dd-4d5a-a692-a87037af107b" providerId="ADAL" clId="{65D2CD8F-A833-4ED3-BFC9-CC46DE2FF59E}" dt="2021-10-06T13:47:44.415" v="716" actId="478"/>
          <ac:picMkLst>
            <pc:docMk/>
            <pc:sldMk cId="1780675659" sldId="439"/>
            <ac:picMk id="52" creationId="{B11E932B-F1F9-4A70-8CD5-823FF0E02FAD}"/>
          </ac:picMkLst>
        </pc:picChg>
        <pc:picChg chg="add mod">
          <ac:chgData name="Weifeng Xu" userId="e7aed605-a3dd-4d5a-a692-a87037af107b" providerId="ADAL" clId="{65D2CD8F-A833-4ED3-BFC9-CC46DE2FF59E}" dt="2022-04-13T12:03:45.872" v="980" actId="1076"/>
          <ac:picMkLst>
            <pc:docMk/>
            <pc:sldMk cId="1780675659" sldId="439"/>
            <ac:picMk id="67" creationId="{0BD4E994-F99A-436A-A6A5-218CA3E38F44}"/>
          </ac:picMkLst>
        </pc:picChg>
        <pc:picChg chg="add mod">
          <ac:chgData name="Weifeng Xu" userId="e7aed605-a3dd-4d5a-a692-a87037af107b" providerId="ADAL" clId="{65D2CD8F-A833-4ED3-BFC9-CC46DE2FF59E}" dt="2022-04-13T12:03:45.872" v="980" actId="1076"/>
          <ac:picMkLst>
            <pc:docMk/>
            <pc:sldMk cId="1780675659" sldId="439"/>
            <ac:picMk id="69" creationId="{9B442EA1-CCEF-4E94-9F41-04698EA2EAD5}"/>
          </ac:picMkLst>
        </pc:picChg>
        <pc:picChg chg="add mod">
          <ac:chgData name="Weifeng Xu" userId="e7aed605-a3dd-4d5a-a692-a87037af107b" providerId="ADAL" clId="{65D2CD8F-A833-4ED3-BFC9-CC46DE2FF59E}" dt="2022-04-13T12:03:45.872" v="980" actId="1076"/>
          <ac:picMkLst>
            <pc:docMk/>
            <pc:sldMk cId="1780675659" sldId="439"/>
            <ac:picMk id="70" creationId="{774DF774-3D28-4B8E-9D0F-85C8F841A657}"/>
          </ac:picMkLst>
        </pc:picChg>
        <pc:picChg chg="add del mod">
          <ac:chgData name="Weifeng Xu" userId="e7aed605-a3dd-4d5a-a692-a87037af107b" providerId="ADAL" clId="{65D2CD8F-A833-4ED3-BFC9-CC46DE2FF59E}" dt="2022-11-06T16:36:04.970" v="1899" actId="478"/>
          <ac:picMkLst>
            <pc:docMk/>
            <pc:sldMk cId="1780675659" sldId="439"/>
            <ac:picMk id="71" creationId="{CF2769FC-40C1-4713-8AA9-F1F516805E25}"/>
          </ac:picMkLst>
        </pc:picChg>
        <pc:picChg chg="add mod">
          <ac:chgData name="Weifeng Xu" userId="e7aed605-a3dd-4d5a-a692-a87037af107b" providerId="ADAL" clId="{65D2CD8F-A833-4ED3-BFC9-CC46DE2FF59E}" dt="2021-10-06T13:52:51.620" v="731" actId="1076"/>
          <ac:picMkLst>
            <pc:docMk/>
            <pc:sldMk cId="1780675659" sldId="439"/>
            <ac:picMk id="75" creationId="{838055EE-2B13-4D62-A5E7-E9B5D793A673}"/>
          </ac:picMkLst>
        </pc:picChg>
        <pc:picChg chg="add mod">
          <ac:chgData name="Weifeng Xu" userId="e7aed605-a3dd-4d5a-a692-a87037af107b" providerId="ADAL" clId="{65D2CD8F-A833-4ED3-BFC9-CC46DE2FF59E}" dt="2021-10-06T13:52:54.994" v="733" actId="1076"/>
          <ac:picMkLst>
            <pc:docMk/>
            <pc:sldMk cId="1780675659" sldId="439"/>
            <ac:picMk id="80" creationId="{7537224F-D8D6-44E3-BF01-D70937AFD016}"/>
          </ac:picMkLst>
        </pc:picChg>
        <pc:picChg chg="add del mod">
          <ac:chgData name="Weifeng Xu" userId="e7aed605-a3dd-4d5a-a692-a87037af107b" providerId="ADAL" clId="{65D2CD8F-A833-4ED3-BFC9-CC46DE2FF59E}" dt="2021-10-06T13:52:16.727" v="719" actId="478"/>
          <ac:picMkLst>
            <pc:docMk/>
            <pc:sldMk cId="1780675659" sldId="439"/>
            <ac:picMk id="83" creationId="{12B775C2-575A-48FC-B43D-04A7D76BF34C}"/>
          </ac:picMkLst>
        </pc:picChg>
        <pc:picChg chg="add del mod">
          <ac:chgData name="Weifeng Xu" userId="e7aed605-a3dd-4d5a-a692-a87037af107b" providerId="ADAL" clId="{65D2CD8F-A833-4ED3-BFC9-CC46DE2FF59E}" dt="2021-10-06T13:52:44.534" v="728" actId="478"/>
          <ac:picMkLst>
            <pc:docMk/>
            <pc:sldMk cId="1780675659" sldId="439"/>
            <ac:picMk id="84" creationId="{316F0F90-74DB-4645-8162-8265E2E0DDA6}"/>
          </ac:picMkLst>
        </pc:picChg>
        <pc:picChg chg="add del mod">
          <ac:chgData name="Weifeng Xu" userId="e7aed605-a3dd-4d5a-a692-a87037af107b" providerId="ADAL" clId="{65D2CD8F-A833-4ED3-BFC9-CC46DE2FF59E}" dt="2021-10-06T13:52:45.389" v="729" actId="478"/>
          <ac:picMkLst>
            <pc:docMk/>
            <pc:sldMk cId="1780675659" sldId="439"/>
            <ac:picMk id="85" creationId="{2992DC71-0E58-4318-AB36-7B1C14C3762A}"/>
          </ac:picMkLst>
        </pc:picChg>
        <pc:picChg chg="add del mod">
          <ac:chgData name="Weifeng Xu" userId="e7aed605-a3dd-4d5a-a692-a87037af107b" providerId="ADAL" clId="{65D2CD8F-A833-4ED3-BFC9-CC46DE2FF59E}" dt="2022-11-06T16:42:09.483" v="1933" actId="478"/>
          <ac:picMkLst>
            <pc:docMk/>
            <pc:sldMk cId="1780675659" sldId="439"/>
            <ac:picMk id="92" creationId="{3D3BB5CE-8CA6-45F1-8F32-133E4B0B47B2}"/>
          </ac:picMkLst>
        </pc:picChg>
        <pc:picChg chg="add del mod">
          <ac:chgData name="Weifeng Xu" userId="e7aed605-a3dd-4d5a-a692-a87037af107b" providerId="ADAL" clId="{65D2CD8F-A833-4ED3-BFC9-CC46DE2FF59E}" dt="2022-11-06T16:42:08.292" v="1932" actId="478"/>
          <ac:picMkLst>
            <pc:docMk/>
            <pc:sldMk cId="1780675659" sldId="439"/>
            <ac:picMk id="93" creationId="{158865EC-1854-48B1-8451-FF268384DFE0}"/>
          </ac:picMkLst>
        </pc:picChg>
        <pc:picChg chg="add del mod">
          <ac:chgData name="Weifeng Xu" userId="e7aed605-a3dd-4d5a-a692-a87037af107b" providerId="ADAL" clId="{65D2CD8F-A833-4ED3-BFC9-CC46DE2FF59E}" dt="2022-11-06T16:42:07.195" v="1931" actId="478"/>
          <ac:picMkLst>
            <pc:docMk/>
            <pc:sldMk cId="1780675659" sldId="439"/>
            <ac:picMk id="95" creationId="{8113CA4B-445D-4368-9281-62FF8F620018}"/>
          </ac:picMkLst>
        </pc:picChg>
        <pc:picChg chg="add mod">
          <ac:chgData name="Weifeng Xu" userId="e7aed605-a3dd-4d5a-a692-a87037af107b" providerId="ADAL" clId="{65D2CD8F-A833-4ED3-BFC9-CC46DE2FF59E}" dt="2021-09-27T16:40:27.712" v="507" actId="1076"/>
          <ac:picMkLst>
            <pc:docMk/>
            <pc:sldMk cId="1780675659" sldId="439"/>
            <ac:picMk id="101" creationId="{97277739-E943-4FFD-AABB-827613D1F440}"/>
          </ac:picMkLst>
        </pc:picChg>
        <pc:picChg chg="add mod">
          <ac:chgData name="Weifeng Xu" userId="e7aed605-a3dd-4d5a-a692-a87037af107b" providerId="ADAL" clId="{65D2CD8F-A833-4ED3-BFC9-CC46DE2FF59E}" dt="2021-09-27T16:40:27.712" v="507" actId="1076"/>
          <ac:picMkLst>
            <pc:docMk/>
            <pc:sldMk cId="1780675659" sldId="439"/>
            <ac:picMk id="102" creationId="{6AD97920-8158-48B2-982F-2E683705262C}"/>
          </ac:picMkLst>
        </pc:picChg>
        <pc:picChg chg="add mod">
          <ac:chgData name="Weifeng Xu" userId="e7aed605-a3dd-4d5a-a692-a87037af107b" providerId="ADAL" clId="{65D2CD8F-A833-4ED3-BFC9-CC46DE2FF59E}" dt="2021-09-27T16:40:27.712" v="507" actId="1076"/>
          <ac:picMkLst>
            <pc:docMk/>
            <pc:sldMk cId="1780675659" sldId="439"/>
            <ac:picMk id="103" creationId="{087605B8-4722-4E4F-9154-56FE5C114306}"/>
          </ac:picMkLst>
        </pc:picChg>
        <pc:picChg chg="add mod">
          <ac:chgData name="Weifeng Xu" userId="e7aed605-a3dd-4d5a-a692-a87037af107b" providerId="ADAL" clId="{65D2CD8F-A833-4ED3-BFC9-CC46DE2FF59E}" dt="2022-04-13T12:03:14.697" v="976" actId="1076"/>
          <ac:picMkLst>
            <pc:docMk/>
            <pc:sldMk cId="1780675659" sldId="439"/>
            <ac:picMk id="110" creationId="{D3A9C9C0-0C26-48CA-BFCA-21F4C07FEAD6}"/>
          </ac:picMkLst>
        </pc:picChg>
        <pc:picChg chg="add mod">
          <ac:chgData name="Weifeng Xu" userId="e7aed605-a3dd-4d5a-a692-a87037af107b" providerId="ADAL" clId="{65D2CD8F-A833-4ED3-BFC9-CC46DE2FF59E}" dt="2022-04-13T12:05:29.599" v="1015" actId="1038"/>
          <ac:picMkLst>
            <pc:docMk/>
            <pc:sldMk cId="1780675659" sldId="439"/>
            <ac:picMk id="111" creationId="{09D76429-C81B-4FE1-8FE2-E764C209CC74}"/>
          </ac:picMkLst>
        </pc:picChg>
        <pc:picChg chg="add mod">
          <ac:chgData name="Weifeng Xu" userId="e7aed605-a3dd-4d5a-a692-a87037af107b" providerId="ADAL" clId="{65D2CD8F-A833-4ED3-BFC9-CC46DE2FF59E}" dt="2022-04-13T12:05:29.599" v="1015" actId="1038"/>
          <ac:picMkLst>
            <pc:docMk/>
            <pc:sldMk cId="1780675659" sldId="439"/>
            <ac:picMk id="112" creationId="{959719F3-0525-449A-9D1A-B456E2A652D1}"/>
          </ac:picMkLst>
        </pc:picChg>
        <pc:picChg chg="add del">
          <ac:chgData name="Weifeng Xu" userId="e7aed605-a3dd-4d5a-a692-a87037af107b" providerId="ADAL" clId="{65D2CD8F-A833-4ED3-BFC9-CC46DE2FF59E}" dt="2021-09-27T14:50:48.892" v="277"/>
          <ac:picMkLst>
            <pc:docMk/>
            <pc:sldMk cId="1780675659" sldId="439"/>
            <ac:picMk id="1026" creationId="{B24BF7E4-F439-476D-9F24-7BAD5F1B1C40}"/>
          </ac:picMkLst>
        </pc:picChg>
        <pc:picChg chg="add del mod">
          <ac:chgData name="Weifeng Xu" userId="e7aed605-a3dd-4d5a-a692-a87037af107b" providerId="ADAL" clId="{65D2CD8F-A833-4ED3-BFC9-CC46DE2FF59E}" dt="2022-11-06T16:35:57.762" v="1895" actId="478"/>
          <ac:picMkLst>
            <pc:docMk/>
            <pc:sldMk cId="1780675659" sldId="439"/>
            <ac:picMk id="1026" creationId="{D7E4BA5B-DAD7-40BA-AE5E-AB0BF4A420F4}"/>
          </ac:picMkLst>
        </pc:picChg>
        <pc:picChg chg="add mod">
          <ac:chgData name="Weifeng Xu" userId="e7aed605-a3dd-4d5a-a692-a87037af107b" providerId="ADAL" clId="{65D2CD8F-A833-4ED3-BFC9-CC46DE2FF59E}" dt="2021-09-27T16:33:56.932" v="449" actId="1035"/>
          <ac:picMkLst>
            <pc:docMk/>
            <pc:sldMk cId="1780675659" sldId="439"/>
            <ac:picMk id="1028" creationId="{017F1FAF-A82C-45D9-90CE-D6792E2E4A3A}"/>
          </ac:picMkLst>
        </pc:picChg>
        <pc:picChg chg="add mod">
          <ac:chgData name="Weifeng Xu" userId="e7aed605-a3dd-4d5a-a692-a87037af107b" providerId="ADAL" clId="{65D2CD8F-A833-4ED3-BFC9-CC46DE2FF59E}" dt="2021-09-27T16:37:00.833" v="486" actId="1076"/>
          <ac:picMkLst>
            <pc:docMk/>
            <pc:sldMk cId="1780675659" sldId="439"/>
            <ac:picMk id="1030" creationId="{B8DF60D3-DD59-43A2-8253-411B28F5E680}"/>
          </ac:picMkLst>
        </pc:picChg>
        <pc:picChg chg="add mod">
          <ac:chgData name="Weifeng Xu" userId="e7aed605-a3dd-4d5a-a692-a87037af107b" providerId="ADAL" clId="{65D2CD8F-A833-4ED3-BFC9-CC46DE2FF59E}" dt="2021-09-27T16:37:00.833" v="486" actId="1076"/>
          <ac:picMkLst>
            <pc:docMk/>
            <pc:sldMk cId="1780675659" sldId="439"/>
            <ac:picMk id="1032" creationId="{9069D41A-4A7C-4140-92B5-3E927FAC1111}"/>
          </ac:picMkLst>
        </pc:picChg>
        <pc:cxnChg chg="add del">
          <ac:chgData name="Weifeng Xu" userId="e7aed605-a3dd-4d5a-a692-a87037af107b" providerId="ADAL" clId="{65D2CD8F-A833-4ED3-BFC9-CC46DE2FF59E}" dt="2022-04-24T13:59:48.982" v="1764" actId="11529"/>
          <ac:cxnSpMkLst>
            <pc:docMk/>
            <pc:sldMk cId="1780675659" sldId="439"/>
            <ac:cxnSpMk id="4" creationId="{8AA19FBD-27A0-48A5-B609-B7875077F2C3}"/>
          </ac:cxnSpMkLst>
        </pc:cxnChg>
        <pc:cxnChg chg="add mod">
          <ac:chgData name="Weifeng Xu" userId="e7aed605-a3dd-4d5a-a692-a87037af107b" providerId="ADAL" clId="{65D2CD8F-A833-4ED3-BFC9-CC46DE2FF59E}" dt="2022-11-06T16:38:08.957" v="1925" actId="1076"/>
          <ac:cxnSpMkLst>
            <pc:docMk/>
            <pc:sldMk cId="1780675659" sldId="439"/>
            <ac:cxnSpMk id="11" creationId="{558C2EDC-F546-4FDC-A67E-B4616A9C8742}"/>
          </ac:cxnSpMkLst>
        </pc:cxnChg>
        <pc:cxnChg chg="add mod">
          <ac:chgData name="Weifeng Xu" userId="e7aed605-a3dd-4d5a-a692-a87037af107b" providerId="ADAL" clId="{65D2CD8F-A833-4ED3-BFC9-CC46DE2FF59E}" dt="2022-04-13T12:05:13.610" v="1001" actId="14100"/>
          <ac:cxnSpMkLst>
            <pc:docMk/>
            <pc:sldMk cId="1780675659" sldId="439"/>
            <ac:cxnSpMk id="20" creationId="{FDA64B82-9754-4E95-81E4-B726A73A2848}"/>
          </ac:cxnSpMkLst>
        </pc:cxnChg>
        <pc:cxnChg chg="add mod">
          <ac:chgData name="Weifeng Xu" userId="e7aed605-a3dd-4d5a-a692-a87037af107b" providerId="ADAL" clId="{65D2CD8F-A833-4ED3-BFC9-CC46DE2FF59E}" dt="2022-11-06T16:38:10.159" v="1926" actId="1076"/>
          <ac:cxnSpMkLst>
            <pc:docMk/>
            <pc:sldMk cId="1780675659" sldId="439"/>
            <ac:cxnSpMk id="23" creationId="{15C438E5-4AEC-4258-ADD6-E81B49D7ED5B}"/>
          </ac:cxnSpMkLst>
        </pc:cxnChg>
        <pc:cxnChg chg="add mod">
          <ac:chgData name="Weifeng Xu" userId="e7aed605-a3dd-4d5a-a692-a87037af107b" providerId="ADAL" clId="{65D2CD8F-A833-4ED3-BFC9-CC46DE2FF59E}" dt="2022-11-06T16:38:12.196" v="1927" actId="1076"/>
          <ac:cxnSpMkLst>
            <pc:docMk/>
            <pc:sldMk cId="1780675659" sldId="439"/>
            <ac:cxnSpMk id="25" creationId="{E22F121F-229D-4D21-A3F9-E260DA5C285D}"/>
          </ac:cxnSpMkLst>
        </pc:cxnChg>
        <pc:cxnChg chg="add mod">
          <ac:chgData name="Weifeng Xu" userId="e7aed605-a3dd-4d5a-a692-a87037af107b" providerId="ADAL" clId="{65D2CD8F-A833-4ED3-BFC9-CC46DE2FF59E}" dt="2022-04-13T12:05:29.599" v="1015" actId="1038"/>
          <ac:cxnSpMkLst>
            <pc:docMk/>
            <pc:sldMk cId="1780675659" sldId="439"/>
            <ac:cxnSpMk id="26" creationId="{A2A860C6-F966-4009-9536-57EE1E790A97}"/>
          </ac:cxnSpMkLst>
        </pc:cxnChg>
        <pc:cxnChg chg="add mod">
          <ac:chgData name="Weifeng Xu" userId="e7aed605-a3dd-4d5a-a692-a87037af107b" providerId="ADAL" clId="{65D2CD8F-A833-4ED3-BFC9-CC46DE2FF59E}" dt="2022-11-06T16:37:42.167" v="1914" actId="14100"/>
          <ac:cxnSpMkLst>
            <pc:docMk/>
            <pc:sldMk cId="1780675659" sldId="439"/>
            <ac:cxnSpMk id="27" creationId="{39F352D2-EE11-4786-B408-34564F118D6A}"/>
          </ac:cxnSpMkLst>
        </pc:cxnChg>
        <pc:cxnChg chg="add">
          <ac:chgData name="Weifeng Xu" userId="e7aed605-a3dd-4d5a-a692-a87037af107b" providerId="ADAL" clId="{65D2CD8F-A833-4ED3-BFC9-CC46DE2FF59E}" dt="2022-04-13T12:05:36.047" v="1016" actId="11529"/>
          <ac:cxnSpMkLst>
            <pc:docMk/>
            <pc:sldMk cId="1780675659" sldId="439"/>
            <ac:cxnSpMk id="30" creationId="{5E2C1200-74C2-467E-A164-A11D5941B1F7}"/>
          </ac:cxnSpMkLst>
        </pc:cxnChg>
        <pc:cxnChg chg="add">
          <ac:chgData name="Weifeng Xu" userId="e7aed605-a3dd-4d5a-a692-a87037af107b" providerId="ADAL" clId="{65D2CD8F-A833-4ED3-BFC9-CC46DE2FF59E}" dt="2022-11-06T16:38:23.088" v="1928" actId="11529"/>
          <ac:cxnSpMkLst>
            <pc:docMk/>
            <pc:sldMk cId="1780675659" sldId="439"/>
            <ac:cxnSpMk id="34" creationId="{2D345EB5-4157-90AB-1315-B4A60A8E8730}"/>
          </ac:cxnSpMkLst>
        </pc:cxnChg>
        <pc:cxnChg chg="add">
          <ac:chgData name="Weifeng Xu" userId="e7aed605-a3dd-4d5a-a692-a87037af107b" providerId="ADAL" clId="{65D2CD8F-A833-4ED3-BFC9-CC46DE2FF59E}" dt="2022-11-06T16:38:26.707" v="1929" actId="11529"/>
          <ac:cxnSpMkLst>
            <pc:docMk/>
            <pc:sldMk cId="1780675659" sldId="439"/>
            <ac:cxnSpMk id="36" creationId="{6F93B911-DE86-5A45-47EC-DF57399C69DD}"/>
          </ac:cxnSpMkLst>
        </pc:cxnChg>
        <pc:cxnChg chg="add del mod">
          <ac:chgData name="Weifeng Xu" userId="e7aed605-a3dd-4d5a-a692-a87037af107b" providerId="ADAL" clId="{65D2CD8F-A833-4ED3-BFC9-CC46DE2FF59E}" dt="2021-09-27T14:54:04.599" v="325"/>
          <ac:cxnSpMkLst>
            <pc:docMk/>
            <pc:sldMk cId="1780675659" sldId="439"/>
            <ac:cxnSpMk id="37" creationId="{5AB66DAC-56D0-4C44-BCA2-978553D99320}"/>
          </ac:cxnSpMkLst>
        </pc:cxnChg>
        <pc:cxnChg chg="add del mod">
          <ac:chgData name="Weifeng Xu" userId="e7aed605-a3dd-4d5a-a692-a87037af107b" providerId="ADAL" clId="{65D2CD8F-A833-4ED3-BFC9-CC46DE2FF59E}" dt="2021-09-27T14:54:04.599" v="325"/>
          <ac:cxnSpMkLst>
            <pc:docMk/>
            <pc:sldMk cId="1780675659" sldId="439"/>
            <ac:cxnSpMk id="38" creationId="{01342279-E03E-45D3-AE5F-8F2D829CE5BE}"/>
          </ac:cxnSpMkLst>
        </pc:cxnChg>
        <pc:cxnChg chg="add">
          <ac:chgData name="Weifeng Xu" userId="e7aed605-a3dd-4d5a-a692-a87037af107b" providerId="ADAL" clId="{65D2CD8F-A833-4ED3-BFC9-CC46DE2FF59E}" dt="2022-11-06T16:38:30.325" v="1930" actId="11529"/>
          <ac:cxnSpMkLst>
            <pc:docMk/>
            <pc:sldMk cId="1780675659" sldId="439"/>
            <ac:cxnSpMk id="38" creationId="{E557ADCF-6D05-845E-4516-1129FFDD270E}"/>
          </ac:cxnSpMkLst>
        </pc:cxnChg>
        <pc:cxnChg chg="add del mod">
          <ac:chgData name="Weifeng Xu" userId="e7aed605-a3dd-4d5a-a692-a87037af107b" providerId="ADAL" clId="{65D2CD8F-A833-4ED3-BFC9-CC46DE2FF59E}" dt="2021-09-27T14:54:04.599" v="325"/>
          <ac:cxnSpMkLst>
            <pc:docMk/>
            <pc:sldMk cId="1780675659" sldId="439"/>
            <ac:cxnSpMk id="39" creationId="{79E7E60F-626F-4C04-9BA4-1D14AD6B9A42}"/>
          </ac:cxnSpMkLst>
        </pc:cxnChg>
        <pc:cxnChg chg="add del mod">
          <ac:chgData name="Weifeng Xu" userId="e7aed605-a3dd-4d5a-a692-a87037af107b" providerId="ADAL" clId="{65D2CD8F-A833-4ED3-BFC9-CC46DE2FF59E}" dt="2021-09-27T14:54:04.599" v="325"/>
          <ac:cxnSpMkLst>
            <pc:docMk/>
            <pc:sldMk cId="1780675659" sldId="439"/>
            <ac:cxnSpMk id="40" creationId="{BB6DC0E4-3F83-42A1-AA77-FCD8F40DE56F}"/>
          </ac:cxnSpMkLst>
        </pc:cxnChg>
        <pc:cxnChg chg="add del mod">
          <ac:chgData name="Weifeng Xu" userId="e7aed605-a3dd-4d5a-a692-a87037af107b" providerId="ADAL" clId="{65D2CD8F-A833-4ED3-BFC9-CC46DE2FF59E}" dt="2021-09-27T14:57:20.689" v="375" actId="478"/>
          <ac:cxnSpMkLst>
            <pc:docMk/>
            <pc:sldMk cId="1780675659" sldId="439"/>
            <ac:cxnSpMk id="45" creationId="{D97A6717-8DBC-4886-815D-5B6B1229CB31}"/>
          </ac:cxnSpMkLst>
        </pc:cxnChg>
        <pc:cxnChg chg="add del mod">
          <ac:chgData name="Weifeng Xu" userId="e7aed605-a3dd-4d5a-a692-a87037af107b" providerId="ADAL" clId="{65D2CD8F-A833-4ED3-BFC9-CC46DE2FF59E}" dt="2021-09-27T14:57:52.248" v="384" actId="478"/>
          <ac:cxnSpMkLst>
            <pc:docMk/>
            <pc:sldMk cId="1780675659" sldId="439"/>
            <ac:cxnSpMk id="53" creationId="{3356F157-92EC-4236-A577-81297FB7FF7B}"/>
          </ac:cxnSpMkLst>
        </pc:cxnChg>
        <pc:cxnChg chg="add del mod">
          <ac:chgData name="Weifeng Xu" userId="e7aed605-a3dd-4d5a-a692-a87037af107b" providerId="ADAL" clId="{65D2CD8F-A833-4ED3-BFC9-CC46DE2FF59E}" dt="2021-09-27T14:57:53.760" v="385" actId="478"/>
          <ac:cxnSpMkLst>
            <pc:docMk/>
            <pc:sldMk cId="1780675659" sldId="439"/>
            <ac:cxnSpMk id="54" creationId="{285144EF-5B6D-4456-8C9E-873C02DD02CD}"/>
          </ac:cxnSpMkLst>
        </pc:cxnChg>
        <pc:cxnChg chg="add del mod">
          <ac:chgData name="Weifeng Xu" userId="e7aed605-a3dd-4d5a-a692-a87037af107b" providerId="ADAL" clId="{65D2CD8F-A833-4ED3-BFC9-CC46DE2FF59E}" dt="2021-09-27T14:57:54.424" v="386" actId="478"/>
          <ac:cxnSpMkLst>
            <pc:docMk/>
            <pc:sldMk cId="1780675659" sldId="439"/>
            <ac:cxnSpMk id="55" creationId="{1D759BD6-978F-4E8B-BA8C-AF82C8343F59}"/>
          </ac:cxnSpMkLst>
        </pc:cxnChg>
        <pc:cxnChg chg="add del mod">
          <ac:chgData name="Weifeng Xu" userId="e7aed605-a3dd-4d5a-a692-a87037af107b" providerId="ADAL" clId="{65D2CD8F-A833-4ED3-BFC9-CC46DE2FF59E}" dt="2021-09-27T14:57:55.392" v="387" actId="478"/>
          <ac:cxnSpMkLst>
            <pc:docMk/>
            <pc:sldMk cId="1780675659" sldId="439"/>
            <ac:cxnSpMk id="56" creationId="{34E2448B-50A2-4A79-A0A4-68BBB94A651D}"/>
          </ac:cxnSpMkLst>
        </pc:cxnChg>
        <pc:cxnChg chg="add del mod">
          <ac:chgData name="Weifeng Xu" userId="e7aed605-a3dd-4d5a-a692-a87037af107b" providerId="ADAL" clId="{65D2CD8F-A833-4ED3-BFC9-CC46DE2FF59E}" dt="2021-10-06T14:03:41.648" v="769" actId="478"/>
          <ac:cxnSpMkLst>
            <pc:docMk/>
            <pc:sldMk cId="1780675659" sldId="439"/>
            <ac:cxnSpMk id="62" creationId="{98BE60BA-4C5C-4D9F-B406-28AC9B863FE6}"/>
          </ac:cxnSpMkLst>
        </pc:cxnChg>
        <pc:cxnChg chg="add del mod">
          <ac:chgData name="Weifeng Xu" userId="e7aed605-a3dd-4d5a-a692-a87037af107b" providerId="ADAL" clId="{65D2CD8F-A833-4ED3-BFC9-CC46DE2FF59E}" dt="2021-10-06T14:03:41.648" v="769" actId="478"/>
          <ac:cxnSpMkLst>
            <pc:docMk/>
            <pc:sldMk cId="1780675659" sldId="439"/>
            <ac:cxnSpMk id="64" creationId="{0B487CB9-78DC-48F2-B5EA-542EAB5D39E7}"/>
          </ac:cxnSpMkLst>
        </pc:cxnChg>
        <pc:cxnChg chg="add del mod">
          <ac:chgData name="Weifeng Xu" userId="e7aed605-a3dd-4d5a-a692-a87037af107b" providerId="ADAL" clId="{65D2CD8F-A833-4ED3-BFC9-CC46DE2FF59E}" dt="2021-10-06T14:03:41.648" v="769" actId="478"/>
          <ac:cxnSpMkLst>
            <pc:docMk/>
            <pc:sldMk cId="1780675659" sldId="439"/>
            <ac:cxnSpMk id="68" creationId="{7E449796-1D1C-4F04-86B0-DE7144D36E35}"/>
          </ac:cxnSpMkLst>
        </pc:cxnChg>
        <pc:cxnChg chg="add del mod">
          <ac:chgData name="Weifeng Xu" userId="e7aed605-a3dd-4d5a-a692-a87037af107b" providerId="ADAL" clId="{65D2CD8F-A833-4ED3-BFC9-CC46DE2FF59E}" dt="2021-10-06T14:04:13.815" v="774" actId="478"/>
          <ac:cxnSpMkLst>
            <pc:docMk/>
            <pc:sldMk cId="1780675659" sldId="439"/>
            <ac:cxnSpMk id="70" creationId="{6DB92D6A-ABF0-4685-8F83-1E8A7ADC75F7}"/>
          </ac:cxnSpMkLst>
        </pc:cxnChg>
        <pc:cxnChg chg="add mod">
          <ac:chgData name="Weifeng Xu" userId="e7aed605-a3dd-4d5a-a692-a87037af107b" providerId="ADAL" clId="{65D2CD8F-A833-4ED3-BFC9-CC46DE2FF59E}" dt="2022-11-06T16:37:26.310" v="1911" actId="1076"/>
          <ac:cxnSpMkLst>
            <pc:docMk/>
            <pc:sldMk cId="1780675659" sldId="439"/>
            <ac:cxnSpMk id="82" creationId="{73D65B37-DDD4-4BD7-8272-D3448D49ED3D}"/>
          </ac:cxnSpMkLst>
        </pc:cxnChg>
        <pc:cxnChg chg="add mod">
          <ac:chgData name="Weifeng Xu" userId="e7aed605-a3dd-4d5a-a692-a87037af107b" providerId="ADAL" clId="{65D2CD8F-A833-4ED3-BFC9-CC46DE2FF59E}" dt="2022-11-06T16:37:26.310" v="1911" actId="1076"/>
          <ac:cxnSpMkLst>
            <pc:docMk/>
            <pc:sldMk cId="1780675659" sldId="439"/>
            <ac:cxnSpMk id="87" creationId="{C48FA606-F7A8-4AFA-8205-7F3AA54024CC}"/>
          </ac:cxnSpMkLst>
        </pc:cxnChg>
        <pc:cxnChg chg="add mod">
          <ac:chgData name="Weifeng Xu" userId="e7aed605-a3dd-4d5a-a692-a87037af107b" providerId="ADAL" clId="{65D2CD8F-A833-4ED3-BFC9-CC46DE2FF59E}" dt="2022-11-06T16:37:26.310" v="1911" actId="1076"/>
          <ac:cxnSpMkLst>
            <pc:docMk/>
            <pc:sldMk cId="1780675659" sldId="439"/>
            <ac:cxnSpMk id="94" creationId="{BBED4100-4AA6-40DF-8960-E3E4D2D8FA90}"/>
          </ac:cxnSpMkLst>
        </pc:cxnChg>
        <pc:cxnChg chg="add del mod">
          <ac:chgData name="Weifeng Xu" userId="e7aed605-a3dd-4d5a-a692-a87037af107b" providerId="ADAL" clId="{65D2CD8F-A833-4ED3-BFC9-CC46DE2FF59E}" dt="2021-09-27T16:40:27.527" v="506" actId="11529"/>
          <ac:cxnSpMkLst>
            <pc:docMk/>
            <pc:sldMk cId="1780675659" sldId="439"/>
            <ac:cxnSpMk id="98" creationId="{71CFF787-05A2-48B7-9B3D-F8ECAC0F6A8C}"/>
          </ac:cxnSpMkLst>
        </pc:cxnChg>
        <pc:cxnChg chg="add del mod">
          <ac:chgData name="Weifeng Xu" userId="e7aed605-a3dd-4d5a-a692-a87037af107b" providerId="ADAL" clId="{65D2CD8F-A833-4ED3-BFC9-CC46DE2FF59E}" dt="2021-09-27T16:40:27.351" v="505" actId="11529"/>
          <ac:cxnSpMkLst>
            <pc:docMk/>
            <pc:sldMk cId="1780675659" sldId="439"/>
            <ac:cxnSpMk id="100" creationId="{73DF611C-1A22-45D4-B490-4A20440CC607}"/>
          </ac:cxnSpMkLst>
        </pc:cxnChg>
        <pc:cxnChg chg="add del mod">
          <ac:chgData name="Weifeng Xu" userId="e7aed605-a3dd-4d5a-a692-a87037af107b" providerId="ADAL" clId="{65D2CD8F-A833-4ED3-BFC9-CC46DE2FF59E}" dt="2021-09-27T16:40:27.135" v="504" actId="11529"/>
          <ac:cxnSpMkLst>
            <pc:docMk/>
            <pc:sldMk cId="1780675659" sldId="439"/>
            <ac:cxnSpMk id="105" creationId="{91C3BA0E-203D-4675-A78A-A6E6FBBED5E5}"/>
          </ac:cxnSpMkLst>
        </pc:cxnChg>
        <pc:cxnChg chg="add">
          <ac:chgData name="Weifeng Xu" userId="e7aed605-a3dd-4d5a-a692-a87037af107b" providerId="ADAL" clId="{65D2CD8F-A833-4ED3-BFC9-CC46DE2FF59E}" dt="2021-09-27T16:42:15.603" v="521" actId="11529"/>
          <ac:cxnSpMkLst>
            <pc:docMk/>
            <pc:sldMk cId="1780675659" sldId="439"/>
            <ac:cxnSpMk id="107" creationId="{5B8A79DC-D374-483C-9FF3-A02EC4FF3312}"/>
          </ac:cxnSpMkLst>
        </pc:cxnChg>
        <pc:cxnChg chg="add mod">
          <ac:chgData name="Weifeng Xu" userId="e7aed605-a3dd-4d5a-a692-a87037af107b" providerId="ADAL" clId="{65D2CD8F-A833-4ED3-BFC9-CC46DE2FF59E}" dt="2021-10-06T14:08:59.386" v="798" actId="478"/>
          <ac:cxnSpMkLst>
            <pc:docMk/>
            <pc:sldMk cId="1780675659" sldId="439"/>
            <ac:cxnSpMk id="109" creationId="{56A548E6-3321-48C6-9377-C54E4E748081}"/>
          </ac:cxnSpMkLst>
        </pc:cxnChg>
        <pc:cxnChg chg="add mod">
          <ac:chgData name="Weifeng Xu" userId="e7aed605-a3dd-4d5a-a692-a87037af107b" providerId="ADAL" clId="{65D2CD8F-A833-4ED3-BFC9-CC46DE2FF59E}" dt="2021-10-06T14:09:01.092" v="799" actId="478"/>
          <ac:cxnSpMkLst>
            <pc:docMk/>
            <pc:sldMk cId="1780675659" sldId="439"/>
            <ac:cxnSpMk id="120" creationId="{94F29043-ED44-408F-90F5-F0EFA81DD740}"/>
          </ac:cxnSpMkLst>
        </pc:cxnChg>
        <pc:cxnChg chg="add del mod">
          <ac:chgData name="Weifeng Xu" userId="e7aed605-a3dd-4d5a-a692-a87037af107b" providerId="ADAL" clId="{65D2CD8F-A833-4ED3-BFC9-CC46DE2FF59E}" dt="2021-09-27T16:42:47.701" v="529" actId="11529"/>
          <ac:cxnSpMkLst>
            <pc:docMk/>
            <pc:sldMk cId="1780675659" sldId="439"/>
            <ac:cxnSpMk id="122" creationId="{0397058B-72DE-4C49-813A-92FB0C0F2A33}"/>
          </ac:cxnSpMkLst>
        </pc:cxnChg>
        <pc:cxnChg chg="add del mod">
          <ac:chgData name="Weifeng Xu" userId="e7aed605-a3dd-4d5a-a692-a87037af107b" providerId="ADAL" clId="{65D2CD8F-A833-4ED3-BFC9-CC46DE2FF59E}" dt="2021-09-27T16:42:47.125" v="528" actId="11529"/>
          <ac:cxnSpMkLst>
            <pc:docMk/>
            <pc:sldMk cId="1780675659" sldId="439"/>
            <ac:cxnSpMk id="124" creationId="{699F28ED-30A7-4C37-AFF8-E5443ED6A787}"/>
          </ac:cxnSpMkLst>
        </pc:cxnChg>
        <pc:cxnChg chg="add del mod">
          <ac:chgData name="Weifeng Xu" userId="e7aed605-a3dd-4d5a-a692-a87037af107b" providerId="ADAL" clId="{65D2CD8F-A833-4ED3-BFC9-CC46DE2FF59E}" dt="2021-09-27T16:42:46.789" v="527" actId="11529"/>
          <ac:cxnSpMkLst>
            <pc:docMk/>
            <pc:sldMk cId="1780675659" sldId="439"/>
            <ac:cxnSpMk id="126" creationId="{F4107013-CA84-40C4-8D00-F6F8CF72002F}"/>
          </ac:cxnSpMkLst>
        </pc:cxnChg>
        <pc:cxnChg chg="add mod">
          <ac:chgData name="Weifeng Xu" userId="e7aed605-a3dd-4d5a-a692-a87037af107b" providerId="ADAL" clId="{65D2CD8F-A833-4ED3-BFC9-CC46DE2FF59E}" dt="2022-04-13T12:03:14.697" v="976" actId="1076"/>
          <ac:cxnSpMkLst>
            <pc:docMk/>
            <pc:sldMk cId="1780675659" sldId="439"/>
            <ac:cxnSpMk id="1024" creationId="{A09DC0B2-BD09-4E8B-AF16-001DF34B5935}"/>
          </ac:cxnSpMkLst>
        </pc:cxnChg>
        <pc:cxnChg chg="add mod">
          <ac:chgData name="Weifeng Xu" userId="e7aed605-a3dd-4d5a-a692-a87037af107b" providerId="ADAL" clId="{65D2CD8F-A833-4ED3-BFC9-CC46DE2FF59E}" dt="2022-04-13T12:05:29.599" v="1015" actId="1038"/>
          <ac:cxnSpMkLst>
            <pc:docMk/>
            <pc:sldMk cId="1780675659" sldId="439"/>
            <ac:cxnSpMk id="1027" creationId="{6326F998-7EEF-4F4F-9B0C-C03D296E0A06}"/>
          </ac:cxnSpMkLst>
        </pc:cxnChg>
        <pc:cxnChg chg="add mod">
          <ac:chgData name="Weifeng Xu" userId="e7aed605-a3dd-4d5a-a692-a87037af107b" providerId="ADAL" clId="{65D2CD8F-A833-4ED3-BFC9-CC46DE2FF59E}" dt="2022-04-13T12:05:29.599" v="1015" actId="1038"/>
          <ac:cxnSpMkLst>
            <pc:docMk/>
            <pc:sldMk cId="1780675659" sldId="439"/>
            <ac:cxnSpMk id="1031" creationId="{DDBFFF9E-5B38-4D8E-A5E8-B77A0CA059B1}"/>
          </ac:cxnSpMkLst>
        </pc:cxnChg>
        <pc:cxnChg chg="add del mod">
          <ac:chgData name="Weifeng Xu" userId="e7aed605-a3dd-4d5a-a692-a87037af107b" providerId="ADAL" clId="{65D2CD8F-A833-4ED3-BFC9-CC46DE2FF59E}" dt="2021-09-27T16:43:20.195" v="534" actId="11529"/>
          <ac:cxnSpMkLst>
            <pc:docMk/>
            <pc:sldMk cId="1780675659" sldId="439"/>
            <ac:cxnSpMk id="1034" creationId="{5D701FB6-77FC-49E7-8D7D-E01AC4C92B65}"/>
          </ac:cxnSpMkLst>
        </pc:cxnChg>
        <pc:cxnChg chg="add mod">
          <ac:chgData name="Weifeng Xu" userId="e7aed605-a3dd-4d5a-a692-a87037af107b" providerId="ADAL" clId="{65D2CD8F-A833-4ED3-BFC9-CC46DE2FF59E}" dt="2022-04-13T12:06:14.722" v="1025" actId="14100"/>
          <ac:cxnSpMkLst>
            <pc:docMk/>
            <pc:sldMk cId="1780675659" sldId="439"/>
            <ac:cxnSpMk id="1036" creationId="{92328C6B-6DEE-4F38-B1D1-694D3B7C2B8C}"/>
          </ac:cxnSpMkLst>
        </pc:cxnChg>
        <pc:cxnChg chg="add del mod">
          <ac:chgData name="Weifeng Xu" userId="e7aed605-a3dd-4d5a-a692-a87037af107b" providerId="ADAL" clId="{65D2CD8F-A833-4ED3-BFC9-CC46DE2FF59E}" dt="2021-09-27T16:43:31.627" v="537" actId="11529"/>
          <ac:cxnSpMkLst>
            <pc:docMk/>
            <pc:sldMk cId="1780675659" sldId="439"/>
            <ac:cxnSpMk id="1038" creationId="{C6A41E78-1E2B-4A4B-AF0C-2A292C001ADD}"/>
          </ac:cxnSpMkLst>
        </pc:cxnChg>
        <pc:cxnChg chg="add mod">
          <ac:chgData name="Weifeng Xu" userId="e7aed605-a3dd-4d5a-a692-a87037af107b" providerId="ADAL" clId="{65D2CD8F-A833-4ED3-BFC9-CC46DE2FF59E}" dt="2022-04-13T12:03:50.617" v="981" actId="14100"/>
          <ac:cxnSpMkLst>
            <pc:docMk/>
            <pc:sldMk cId="1780675659" sldId="439"/>
            <ac:cxnSpMk id="1040" creationId="{708364A3-8027-4E40-9440-A2AFD84EF3F6}"/>
          </ac:cxnSpMkLst>
        </pc:cxnChg>
        <pc:cxnChg chg="add del mod">
          <ac:chgData name="Weifeng Xu" userId="e7aed605-a3dd-4d5a-a692-a87037af107b" providerId="ADAL" clId="{65D2CD8F-A833-4ED3-BFC9-CC46DE2FF59E}" dt="2021-09-27T16:43:45.139" v="540" actId="11529"/>
          <ac:cxnSpMkLst>
            <pc:docMk/>
            <pc:sldMk cId="1780675659" sldId="439"/>
            <ac:cxnSpMk id="1042" creationId="{FA6A1B02-BDA5-47A8-B22C-0042F1F17420}"/>
          </ac:cxnSpMkLst>
        </pc:cxnChg>
        <pc:cxnChg chg="add mod">
          <ac:chgData name="Weifeng Xu" userId="e7aed605-a3dd-4d5a-a692-a87037af107b" providerId="ADAL" clId="{65D2CD8F-A833-4ED3-BFC9-CC46DE2FF59E}" dt="2022-04-13T12:03:45.872" v="980" actId="1076"/>
          <ac:cxnSpMkLst>
            <pc:docMk/>
            <pc:sldMk cId="1780675659" sldId="439"/>
            <ac:cxnSpMk id="1045" creationId="{E5E38CF3-4E97-4C9F-BCC0-DC619613C9B4}"/>
          </ac:cxnSpMkLst>
        </pc:cxnChg>
      </pc:sldChg>
      <pc:sldChg chg="addSp delSp modSp new mod modClrScheme chgLayout">
        <pc:chgData name="Weifeng Xu" userId="e7aed605-a3dd-4d5a-a692-a87037af107b" providerId="ADAL" clId="{65D2CD8F-A833-4ED3-BFC9-CC46DE2FF59E}" dt="2022-11-14T14:01:03.163" v="2585" actId="1076"/>
        <pc:sldMkLst>
          <pc:docMk/>
          <pc:sldMk cId="3961456410" sldId="440"/>
        </pc:sldMkLst>
        <pc:spChg chg="del mod ord">
          <ac:chgData name="Weifeng Xu" userId="e7aed605-a3dd-4d5a-a692-a87037af107b" providerId="ADAL" clId="{65D2CD8F-A833-4ED3-BFC9-CC46DE2FF59E}" dt="2022-04-11T19:46:13.836" v="856" actId="700"/>
          <ac:spMkLst>
            <pc:docMk/>
            <pc:sldMk cId="3961456410" sldId="440"/>
            <ac:spMk id="2" creationId="{E32B304E-A930-4E2A-B4F1-09C3F2EA155B}"/>
          </ac:spMkLst>
        </pc:spChg>
        <pc:spChg chg="del">
          <ac:chgData name="Weifeng Xu" userId="e7aed605-a3dd-4d5a-a692-a87037af107b" providerId="ADAL" clId="{65D2CD8F-A833-4ED3-BFC9-CC46DE2FF59E}" dt="2022-04-11T19:46:13.836" v="856" actId="700"/>
          <ac:spMkLst>
            <pc:docMk/>
            <pc:sldMk cId="3961456410" sldId="440"/>
            <ac:spMk id="3" creationId="{7A96C77B-42E4-45FE-A38D-88BC092922C9}"/>
          </ac:spMkLst>
        </pc:spChg>
        <pc:spChg chg="add del mod ord">
          <ac:chgData name="Weifeng Xu" userId="e7aed605-a3dd-4d5a-a692-a87037af107b" providerId="ADAL" clId="{65D2CD8F-A833-4ED3-BFC9-CC46DE2FF59E}" dt="2022-04-11T19:47:43.412" v="859" actId="700"/>
          <ac:spMkLst>
            <pc:docMk/>
            <pc:sldMk cId="3961456410" sldId="440"/>
            <ac:spMk id="4" creationId="{AA675467-2398-44CF-BEC7-CCE3E65CF14D}"/>
          </ac:spMkLst>
        </pc:spChg>
        <pc:spChg chg="add del mod">
          <ac:chgData name="Weifeng Xu" userId="e7aed605-a3dd-4d5a-a692-a87037af107b" providerId="ADAL" clId="{65D2CD8F-A833-4ED3-BFC9-CC46DE2FF59E}" dt="2022-04-11T19:52:47.652" v="896"/>
          <ac:spMkLst>
            <pc:docMk/>
            <pc:sldMk cId="3961456410" sldId="440"/>
            <ac:spMk id="7" creationId="{C34E7B53-16E5-42FE-89C3-A0851F192455}"/>
          </ac:spMkLst>
        </pc:spChg>
        <pc:picChg chg="add mod">
          <ac:chgData name="Weifeng Xu" userId="e7aed605-a3dd-4d5a-a692-a87037af107b" providerId="ADAL" clId="{65D2CD8F-A833-4ED3-BFC9-CC46DE2FF59E}" dt="2022-04-11T19:51:09.096" v="879" actId="1076"/>
          <ac:picMkLst>
            <pc:docMk/>
            <pc:sldMk cId="3961456410" sldId="440"/>
            <ac:picMk id="6" creationId="{501AFAA8-0638-4AE9-B4F4-14AFED955061}"/>
          </ac:picMkLst>
        </pc:picChg>
        <pc:picChg chg="add mod">
          <ac:chgData name="Weifeng Xu" userId="e7aed605-a3dd-4d5a-a692-a87037af107b" providerId="ADAL" clId="{65D2CD8F-A833-4ED3-BFC9-CC46DE2FF59E}" dt="2022-04-11T20:00:31.618" v="965" actId="1076"/>
          <ac:picMkLst>
            <pc:docMk/>
            <pc:sldMk cId="3961456410" sldId="440"/>
            <ac:picMk id="16" creationId="{6A8E4AB2-B451-47C8-983E-EE780E7FB00D}"/>
          </ac:picMkLst>
        </pc:picChg>
        <pc:picChg chg="add mod">
          <ac:chgData name="Weifeng Xu" userId="e7aed605-a3dd-4d5a-a692-a87037af107b" providerId="ADAL" clId="{65D2CD8F-A833-4ED3-BFC9-CC46DE2FF59E}" dt="2022-04-11T20:06:25.380" v="970" actId="1076"/>
          <ac:picMkLst>
            <pc:docMk/>
            <pc:sldMk cId="3961456410" sldId="440"/>
            <ac:picMk id="17" creationId="{ACA483D3-E317-43A1-881A-D0F709C94AA2}"/>
          </ac:picMkLst>
        </pc:picChg>
        <pc:picChg chg="add del">
          <ac:chgData name="Weifeng Xu" userId="e7aed605-a3dd-4d5a-a692-a87037af107b" providerId="ADAL" clId="{65D2CD8F-A833-4ED3-BFC9-CC46DE2FF59E}" dt="2022-04-11T19:47:20.843" v="858"/>
          <ac:picMkLst>
            <pc:docMk/>
            <pc:sldMk cId="3961456410" sldId="440"/>
            <ac:picMk id="1026" creationId="{D5C23008-4F0A-431C-BDFE-BDCA0779EADF}"/>
          </ac:picMkLst>
        </pc:picChg>
        <pc:picChg chg="add mod">
          <ac:chgData name="Weifeng Xu" userId="e7aed605-a3dd-4d5a-a692-a87037af107b" providerId="ADAL" clId="{65D2CD8F-A833-4ED3-BFC9-CC46DE2FF59E}" dt="2022-04-11T19:51:52.205" v="887" actId="1076"/>
          <ac:picMkLst>
            <pc:docMk/>
            <pc:sldMk cId="3961456410" sldId="440"/>
            <ac:picMk id="1028" creationId="{8BA10802-77FA-4EA4-A4DD-5B5998A84F74}"/>
          </ac:picMkLst>
        </pc:picChg>
        <pc:picChg chg="add mod">
          <ac:chgData name="Weifeng Xu" userId="e7aed605-a3dd-4d5a-a692-a87037af107b" providerId="ADAL" clId="{65D2CD8F-A833-4ED3-BFC9-CC46DE2FF59E}" dt="2022-04-11T19:51:51.335" v="886" actId="1076"/>
          <ac:picMkLst>
            <pc:docMk/>
            <pc:sldMk cId="3961456410" sldId="440"/>
            <ac:picMk id="1030" creationId="{7E2EBEBD-1BA7-424F-AA8E-BE344677B752}"/>
          </ac:picMkLst>
        </pc:picChg>
        <pc:picChg chg="add del">
          <ac:chgData name="Weifeng Xu" userId="e7aed605-a3dd-4d5a-a692-a87037af107b" providerId="ADAL" clId="{65D2CD8F-A833-4ED3-BFC9-CC46DE2FF59E}" dt="2022-04-11T19:50:19.118" v="871"/>
          <ac:picMkLst>
            <pc:docMk/>
            <pc:sldMk cId="3961456410" sldId="440"/>
            <ac:picMk id="1032" creationId="{F0470125-F92C-4981-A7B1-64F1CCF4C2D3}"/>
          </ac:picMkLst>
        </pc:picChg>
        <pc:picChg chg="add mod">
          <ac:chgData name="Weifeng Xu" userId="e7aed605-a3dd-4d5a-a692-a87037af107b" providerId="ADAL" clId="{65D2CD8F-A833-4ED3-BFC9-CC46DE2FF59E}" dt="2022-04-11T19:51:49.620" v="885" actId="1076"/>
          <ac:picMkLst>
            <pc:docMk/>
            <pc:sldMk cId="3961456410" sldId="440"/>
            <ac:picMk id="1034" creationId="{87CF8CCC-4DF4-400E-BB64-923DB9A7D589}"/>
          </ac:picMkLst>
        </pc:picChg>
        <pc:picChg chg="add del">
          <ac:chgData name="Weifeng Xu" userId="e7aed605-a3dd-4d5a-a692-a87037af107b" providerId="ADAL" clId="{65D2CD8F-A833-4ED3-BFC9-CC46DE2FF59E}" dt="2022-04-11T19:51:37.731" v="881"/>
          <ac:picMkLst>
            <pc:docMk/>
            <pc:sldMk cId="3961456410" sldId="440"/>
            <ac:picMk id="1036" creationId="{DEE01447-DCFD-4E6F-9629-D15874A4A05E}"/>
          </ac:picMkLst>
        </pc:picChg>
        <pc:picChg chg="add mod">
          <ac:chgData name="Weifeng Xu" userId="e7aed605-a3dd-4d5a-a692-a87037af107b" providerId="ADAL" clId="{65D2CD8F-A833-4ED3-BFC9-CC46DE2FF59E}" dt="2022-04-11T19:52:46.139" v="893" actId="1076"/>
          <ac:picMkLst>
            <pc:docMk/>
            <pc:sldMk cId="3961456410" sldId="440"/>
            <ac:picMk id="1038" creationId="{2932E954-53BE-46F4-9C23-2F82D440BA07}"/>
          </ac:picMkLst>
        </pc:picChg>
        <pc:picChg chg="add mod">
          <ac:chgData name="Weifeng Xu" userId="e7aed605-a3dd-4d5a-a692-a87037af107b" providerId="ADAL" clId="{65D2CD8F-A833-4ED3-BFC9-CC46DE2FF59E}" dt="2022-04-11T19:52:47.367" v="894" actId="1076"/>
          <ac:picMkLst>
            <pc:docMk/>
            <pc:sldMk cId="3961456410" sldId="440"/>
            <ac:picMk id="1040" creationId="{43C0F9FA-3A16-4CF6-87EB-D3B0250E4A01}"/>
          </ac:picMkLst>
        </pc:picChg>
        <pc:picChg chg="add del mod">
          <ac:chgData name="Weifeng Xu" userId="e7aed605-a3dd-4d5a-a692-a87037af107b" providerId="ADAL" clId="{65D2CD8F-A833-4ED3-BFC9-CC46DE2FF59E}" dt="2022-11-14T14:00:23.681" v="2577" actId="478"/>
          <ac:picMkLst>
            <pc:docMk/>
            <pc:sldMk cId="3961456410" sldId="440"/>
            <ac:picMk id="6146" creationId="{8E790CA5-F816-950E-A6A6-EB72A5C9D08B}"/>
          </ac:picMkLst>
        </pc:picChg>
        <pc:picChg chg="add del mod">
          <ac:chgData name="Weifeng Xu" userId="e7aed605-a3dd-4d5a-a692-a87037af107b" providerId="ADAL" clId="{65D2CD8F-A833-4ED3-BFC9-CC46DE2FF59E}" dt="2022-11-14T14:00:58.864" v="2583" actId="478"/>
          <ac:picMkLst>
            <pc:docMk/>
            <pc:sldMk cId="3961456410" sldId="440"/>
            <ac:picMk id="6148" creationId="{E80C8ABD-4277-EA38-B9BC-50E2D45EA12C}"/>
          </ac:picMkLst>
        </pc:picChg>
        <pc:picChg chg="add mod">
          <ac:chgData name="Weifeng Xu" userId="e7aed605-a3dd-4d5a-a692-a87037af107b" providerId="ADAL" clId="{65D2CD8F-A833-4ED3-BFC9-CC46DE2FF59E}" dt="2022-11-14T14:01:03.163" v="2585" actId="1076"/>
          <ac:picMkLst>
            <pc:docMk/>
            <pc:sldMk cId="3961456410" sldId="440"/>
            <ac:picMk id="6150" creationId="{2757C206-320A-BB3B-1FE7-2E9C8F9A5195}"/>
          </ac:picMkLst>
        </pc:picChg>
      </pc:sldChg>
      <pc:sldChg chg="addSp delSp modSp add mod">
        <pc:chgData name="Weifeng Xu" userId="e7aed605-a3dd-4d5a-a692-a87037af107b" providerId="ADAL" clId="{65D2CD8F-A833-4ED3-BFC9-CC46DE2FF59E}" dt="2022-11-14T14:06:52.873" v="2586" actId="478"/>
        <pc:sldMkLst>
          <pc:docMk/>
          <pc:sldMk cId="567906942" sldId="441"/>
        </pc:sldMkLst>
        <pc:spChg chg="add mod">
          <ac:chgData name="Weifeng Xu" userId="e7aed605-a3dd-4d5a-a692-a87037af107b" providerId="ADAL" clId="{65D2CD8F-A833-4ED3-BFC9-CC46DE2FF59E}" dt="2022-04-11T19:54:36.317" v="904" actId="403"/>
          <ac:spMkLst>
            <pc:docMk/>
            <pc:sldMk cId="567906942" sldId="441"/>
            <ac:spMk id="2" creationId="{E208FB42-F0AE-43EC-8567-17BF9135773A}"/>
          </ac:spMkLst>
        </pc:spChg>
        <pc:grpChg chg="mod">
          <ac:chgData name="Weifeng Xu" userId="e7aed605-a3dd-4d5a-a692-a87037af107b" providerId="ADAL" clId="{65D2CD8F-A833-4ED3-BFC9-CC46DE2FF59E}" dt="2022-04-11T19:55:15.549" v="911"/>
          <ac:grpSpMkLst>
            <pc:docMk/>
            <pc:sldMk cId="567906942" sldId="441"/>
            <ac:grpSpMk id="7" creationId="{7050318C-5F86-4450-8499-471B579CF931}"/>
          </ac:grpSpMkLst>
        </pc:grpChg>
        <pc:picChg chg="add del mod">
          <ac:chgData name="Weifeng Xu" userId="e7aed605-a3dd-4d5a-a692-a87037af107b" providerId="ADAL" clId="{65D2CD8F-A833-4ED3-BFC9-CC46DE2FF59E}" dt="2022-11-14T14:06:52.873" v="2586" actId="478"/>
          <ac:picMkLst>
            <pc:docMk/>
            <pc:sldMk cId="567906942" sldId="441"/>
            <ac:picMk id="13" creationId="{06378E14-72FD-4A08-9019-6BFE5BC43A37}"/>
          </ac:picMkLst>
        </pc:picChg>
        <pc:picChg chg="add mod">
          <ac:chgData name="Weifeng Xu" userId="e7aed605-a3dd-4d5a-a692-a87037af107b" providerId="ADAL" clId="{65D2CD8F-A833-4ED3-BFC9-CC46DE2FF59E}" dt="2022-04-11T20:06:28.414" v="971"/>
          <ac:picMkLst>
            <pc:docMk/>
            <pc:sldMk cId="567906942" sldId="441"/>
            <ac:picMk id="14" creationId="{C6CB5E36-A3BA-40AC-BCC9-E4B38FD3C0CE}"/>
          </ac:picMkLst>
        </pc:picChg>
        <pc:picChg chg="mod">
          <ac:chgData name="Weifeng Xu" userId="e7aed605-a3dd-4d5a-a692-a87037af107b" providerId="ADAL" clId="{65D2CD8F-A833-4ED3-BFC9-CC46DE2FF59E}" dt="2022-04-11T19:54:39.867" v="905" actId="1076"/>
          <ac:picMkLst>
            <pc:docMk/>
            <pc:sldMk cId="567906942" sldId="441"/>
            <ac:picMk id="1038" creationId="{2932E954-53BE-46F4-9C23-2F82D440BA07}"/>
          </ac:picMkLst>
        </pc:picChg>
        <pc:picChg chg="del mod">
          <ac:chgData name="Weifeng Xu" userId="e7aed605-a3dd-4d5a-a692-a87037af107b" providerId="ADAL" clId="{65D2CD8F-A833-4ED3-BFC9-CC46DE2FF59E}" dt="2022-04-11T19:54:47.678" v="907" actId="478"/>
          <ac:picMkLst>
            <pc:docMk/>
            <pc:sldMk cId="567906942" sldId="441"/>
            <ac:picMk id="1040" creationId="{43C0F9FA-3A16-4CF6-87EB-D3B0250E4A01}"/>
          </ac:picMkLst>
        </pc:picChg>
        <pc:inkChg chg="add">
          <ac:chgData name="Weifeng Xu" userId="e7aed605-a3dd-4d5a-a692-a87037af107b" providerId="ADAL" clId="{65D2CD8F-A833-4ED3-BFC9-CC46DE2FF59E}" dt="2022-04-11T19:55:10.301" v="908" actId="9405"/>
          <ac:inkMkLst>
            <pc:docMk/>
            <pc:sldMk cId="567906942" sldId="441"/>
            <ac:inkMk id="3" creationId="{C1665781-A616-4843-8E23-009FC27D954A}"/>
          </ac:inkMkLst>
        </pc:inkChg>
        <pc:inkChg chg="add mod">
          <ac:chgData name="Weifeng Xu" userId="e7aed605-a3dd-4d5a-a692-a87037af107b" providerId="ADAL" clId="{65D2CD8F-A833-4ED3-BFC9-CC46DE2FF59E}" dt="2022-04-11T19:55:15.549" v="911"/>
          <ac:inkMkLst>
            <pc:docMk/>
            <pc:sldMk cId="567906942" sldId="441"/>
            <ac:inkMk id="4" creationId="{82D5F6CD-59B0-4E17-A94B-865F16A23F81}"/>
          </ac:inkMkLst>
        </pc:inkChg>
        <pc:inkChg chg="add mod">
          <ac:chgData name="Weifeng Xu" userId="e7aed605-a3dd-4d5a-a692-a87037af107b" providerId="ADAL" clId="{65D2CD8F-A833-4ED3-BFC9-CC46DE2FF59E}" dt="2022-04-11T19:55:15.549" v="911"/>
          <ac:inkMkLst>
            <pc:docMk/>
            <pc:sldMk cId="567906942" sldId="441"/>
            <ac:inkMk id="5" creationId="{6D5353DF-ECD1-48B7-AB01-C2CFADD717DC}"/>
          </ac:inkMkLst>
        </pc:inkChg>
      </pc:sldChg>
      <pc:sldChg chg="addSp delSp modSp add mod">
        <pc:chgData name="Weifeng Xu" userId="e7aed605-a3dd-4d5a-a692-a87037af107b" providerId="ADAL" clId="{65D2CD8F-A833-4ED3-BFC9-CC46DE2FF59E}" dt="2022-04-11T20:06:32.632" v="973" actId="1036"/>
        <pc:sldMkLst>
          <pc:docMk/>
          <pc:sldMk cId="475534982" sldId="442"/>
        </pc:sldMkLst>
        <pc:spChg chg="mod">
          <ac:chgData name="Weifeng Xu" userId="e7aed605-a3dd-4d5a-a692-a87037af107b" providerId="ADAL" clId="{65D2CD8F-A833-4ED3-BFC9-CC46DE2FF59E}" dt="2022-04-11T19:56:01.893" v="920" actId="20577"/>
          <ac:spMkLst>
            <pc:docMk/>
            <pc:sldMk cId="475534982" sldId="442"/>
            <ac:spMk id="2" creationId="{E208FB42-F0AE-43EC-8567-17BF9135773A}"/>
          </ac:spMkLst>
        </pc:spChg>
        <pc:grpChg chg="del">
          <ac:chgData name="Weifeng Xu" userId="e7aed605-a3dd-4d5a-a692-a87037af107b" providerId="ADAL" clId="{65D2CD8F-A833-4ED3-BFC9-CC46DE2FF59E}" dt="2022-04-11T19:55:45.935" v="916" actId="478"/>
          <ac:grpSpMkLst>
            <pc:docMk/>
            <pc:sldMk cId="475534982" sldId="442"/>
            <ac:grpSpMk id="7" creationId="{7050318C-5F86-4450-8499-471B579CF931}"/>
          </ac:grpSpMkLst>
        </pc:grpChg>
        <pc:grpChg chg="mod">
          <ac:chgData name="Weifeng Xu" userId="e7aed605-a3dd-4d5a-a692-a87037af107b" providerId="ADAL" clId="{65D2CD8F-A833-4ED3-BFC9-CC46DE2FF59E}" dt="2022-04-11T19:56:16.039" v="924"/>
          <ac:grpSpMkLst>
            <pc:docMk/>
            <pc:sldMk cId="475534982" sldId="442"/>
            <ac:grpSpMk id="12" creationId="{49CA1F90-428E-4627-91D9-AF544A8BB92A}"/>
          </ac:grpSpMkLst>
        </pc:grpChg>
        <pc:picChg chg="add mod">
          <ac:chgData name="Weifeng Xu" userId="e7aed605-a3dd-4d5a-a692-a87037af107b" providerId="ADAL" clId="{65D2CD8F-A833-4ED3-BFC9-CC46DE2FF59E}" dt="2022-04-11T20:00:37.980" v="967"/>
          <ac:picMkLst>
            <pc:docMk/>
            <pc:sldMk cId="475534982" sldId="442"/>
            <ac:picMk id="17" creationId="{3D87CFAA-0F14-4DA7-98F5-FAD95F27C7CB}"/>
          </ac:picMkLst>
        </pc:picChg>
        <pc:picChg chg="add mod">
          <ac:chgData name="Weifeng Xu" userId="e7aed605-a3dd-4d5a-a692-a87037af107b" providerId="ADAL" clId="{65D2CD8F-A833-4ED3-BFC9-CC46DE2FF59E}" dt="2022-04-11T20:06:32.632" v="973" actId="1036"/>
          <ac:picMkLst>
            <pc:docMk/>
            <pc:sldMk cId="475534982" sldId="442"/>
            <ac:picMk id="18" creationId="{27108184-7EF0-4E74-9919-8094A6C1B8D0}"/>
          </ac:picMkLst>
        </pc:picChg>
        <pc:picChg chg="mod">
          <ac:chgData name="Weifeng Xu" userId="e7aed605-a3dd-4d5a-a692-a87037af107b" providerId="ADAL" clId="{65D2CD8F-A833-4ED3-BFC9-CC46DE2FF59E}" dt="2022-04-11T19:56:05.465" v="921" actId="1076"/>
          <ac:picMkLst>
            <pc:docMk/>
            <pc:sldMk cId="475534982" sldId="442"/>
            <ac:picMk id="1038" creationId="{2932E954-53BE-46F4-9C23-2F82D440BA07}"/>
          </ac:picMkLst>
        </pc:picChg>
        <pc:inkChg chg="add">
          <ac:chgData name="Weifeng Xu" userId="e7aed605-a3dd-4d5a-a692-a87037af107b" providerId="ADAL" clId="{65D2CD8F-A833-4ED3-BFC9-CC46DE2FF59E}" dt="2022-04-11T19:55:35.530" v="913" actId="9405"/>
          <ac:inkMkLst>
            <pc:docMk/>
            <pc:sldMk cId="475534982" sldId="442"/>
            <ac:inkMk id="8" creationId="{EB10BCD2-5EFD-4A24-8EC2-0AC68B478513}"/>
          </ac:inkMkLst>
        </pc:inkChg>
        <pc:inkChg chg="add del">
          <ac:chgData name="Weifeng Xu" userId="e7aed605-a3dd-4d5a-a692-a87037af107b" providerId="ADAL" clId="{65D2CD8F-A833-4ED3-BFC9-CC46DE2FF59E}" dt="2022-04-11T19:55:39.503" v="915" actId="9405"/>
          <ac:inkMkLst>
            <pc:docMk/>
            <pc:sldMk cId="475534982" sldId="442"/>
            <ac:inkMk id="9" creationId="{EAFF51FD-7D11-4ED5-9A76-9EEC11A789C4}"/>
          </ac:inkMkLst>
        </pc:inkChg>
        <pc:inkChg chg="add mod">
          <ac:chgData name="Weifeng Xu" userId="e7aed605-a3dd-4d5a-a692-a87037af107b" providerId="ADAL" clId="{65D2CD8F-A833-4ED3-BFC9-CC46DE2FF59E}" dt="2022-04-11T19:56:16.039" v="924"/>
          <ac:inkMkLst>
            <pc:docMk/>
            <pc:sldMk cId="475534982" sldId="442"/>
            <ac:inkMk id="10" creationId="{801DB7EA-3F35-4FD2-9962-82365F78E8E7}"/>
          </ac:inkMkLst>
        </pc:inkChg>
        <pc:inkChg chg="add mod">
          <ac:chgData name="Weifeng Xu" userId="e7aed605-a3dd-4d5a-a692-a87037af107b" providerId="ADAL" clId="{65D2CD8F-A833-4ED3-BFC9-CC46DE2FF59E}" dt="2022-04-11T19:56:16.039" v="924"/>
          <ac:inkMkLst>
            <pc:docMk/>
            <pc:sldMk cId="475534982" sldId="442"/>
            <ac:inkMk id="11" creationId="{EA485C0D-D658-48D9-8631-32A317EA8274}"/>
          </ac:inkMkLst>
        </pc:inkChg>
      </pc:sldChg>
      <pc:sldChg chg="addSp delSp modSp add mod">
        <pc:chgData name="Weifeng Xu" userId="e7aed605-a3dd-4d5a-a692-a87037af107b" providerId="ADAL" clId="{65D2CD8F-A833-4ED3-BFC9-CC46DE2FF59E}" dt="2022-04-11T20:06:36.005" v="974"/>
        <pc:sldMkLst>
          <pc:docMk/>
          <pc:sldMk cId="2963169710" sldId="443"/>
        </pc:sldMkLst>
        <pc:spChg chg="del">
          <ac:chgData name="Weifeng Xu" userId="e7aed605-a3dd-4d5a-a692-a87037af107b" providerId="ADAL" clId="{65D2CD8F-A833-4ED3-BFC9-CC46DE2FF59E}" dt="2022-04-11T19:57:06.131" v="929" actId="478"/>
          <ac:spMkLst>
            <pc:docMk/>
            <pc:sldMk cId="2963169710" sldId="443"/>
            <ac:spMk id="2" creationId="{E208FB42-F0AE-43EC-8567-17BF9135773A}"/>
          </ac:spMkLst>
        </pc:spChg>
        <pc:spChg chg="add mod">
          <ac:chgData name="Weifeng Xu" userId="e7aed605-a3dd-4d5a-a692-a87037af107b" providerId="ADAL" clId="{65D2CD8F-A833-4ED3-BFC9-CC46DE2FF59E}" dt="2022-04-11T19:58:23.916" v="943" actId="207"/>
          <ac:spMkLst>
            <pc:docMk/>
            <pc:sldMk cId="2963169710" sldId="443"/>
            <ac:spMk id="17" creationId="{14CF4916-9C10-435B-B987-BF6378994C06}"/>
          </ac:spMkLst>
        </pc:spChg>
        <pc:grpChg chg="del">
          <ac:chgData name="Weifeng Xu" userId="e7aed605-a3dd-4d5a-a692-a87037af107b" providerId="ADAL" clId="{65D2CD8F-A833-4ED3-BFC9-CC46DE2FF59E}" dt="2022-04-11T19:58:27.915" v="944" actId="478"/>
          <ac:grpSpMkLst>
            <pc:docMk/>
            <pc:sldMk cId="2963169710" sldId="443"/>
            <ac:grpSpMk id="12" creationId="{49CA1F90-428E-4627-91D9-AF544A8BB92A}"/>
          </ac:grpSpMkLst>
        </pc:grpChg>
        <pc:grpChg chg="mod">
          <ac:chgData name="Weifeng Xu" userId="e7aed605-a3dd-4d5a-a692-a87037af107b" providerId="ADAL" clId="{65D2CD8F-A833-4ED3-BFC9-CC46DE2FF59E}" dt="2022-04-11T19:58:44.204" v="947"/>
          <ac:grpSpMkLst>
            <pc:docMk/>
            <pc:sldMk cId="2963169710" sldId="443"/>
            <ac:grpSpMk id="13" creationId="{81F7FEA2-EF0A-4929-8F7F-A43E467B8A80}"/>
          </ac:grpSpMkLst>
        </pc:grpChg>
        <pc:picChg chg="add mod">
          <ac:chgData name="Weifeng Xu" userId="e7aed605-a3dd-4d5a-a692-a87037af107b" providerId="ADAL" clId="{65D2CD8F-A833-4ED3-BFC9-CC46DE2FF59E}" dt="2022-04-11T20:06:36.005" v="974"/>
          <ac:picMkLst>
            <pc:docMk/>
            <pc:sldMk cId="2963169710" sldId="443"/>
            <ac:picMk id="23" creationId="{72B799A5-BDE7-4EBD-A3FF-E3F18D3FA07C}"/>
          </ac:picMkLst>
        </pc:picChg>
        <pc:picChg chg="del">
          <ac:chgData name="Weifeng Xu" userId="e7aed605-a3dd-4d5a-a692-a87037af107b" providerId="ADAL" clId="{65D2CD8F-A833-4ED3-BFC9-CC46DE2FF59E}" dt="2022-04-11T19:57:03.491" v="928" actId="478"/>
          <ac:picMkLst>
            <pc:docMk/>
            <pc:sldMk cId="2963169710" sldId="443"/>
            <ac:picMk id="1038" creationId="{2932E954-53BE-46F4-9C23-2F82D440BA07}"/>
          </ac:picMkLst>
        </pc:picChg>
        <pc:picChg chg="add mod">
          <ac:chgData name="Weifeng Xu" userId="e7aed605-a3dd-4d5a-a692-a87037af107b" providerId="ADAL" clId="{65D2CD8F-A833-4ED3-BFC9-CC46DE2FF59E}" dt="2022-04-11T19:58:13.572" v="942" actId="1076"/>
          <ac:picMkLst>
            <pc:docMk/>
            <pc:sldMk cId="2963169710" sldId="443"/>
            <ac:picMk id="2050" creationId="{713B1D9F-9A70-4BE9-BBDF-F8013581BCAF}"/>
          </ac:picMkLst>
        </pc:picChg>
        <pc:picChg chg="add del">
          <ac:chgData name="Weifeng Xu" userId="e7aed605-a3dd-4d5a-a692-a87037af107b" providerId="ADAL" clId="{65D2CD8F-A833-4ED3-BFC9-CC46DE2FF59E}" dt="2022-04-11T19:57:45.500" v="936"/>
          <ac:picMkLst>
            <pc:docMk/>
            <pc:sldMk cId="2963169710" sldId="443"/>
            <ac:picMk id="2052" creationId="{29C1BEDB-4861-4C41-8F47-5656873B8F1E}"/>
          </ac:picMkLst>
        </pc:picChg>
        <pc:inkChg chg="add">
          <ac:chgData name="Weifeng Xu" userId="e7aed605-a3dd-4d5a-a692-a87037af107b" providerId="ADAL" clId="{65D2CD8F-A833-4ED3-BFC9-CC46DE2FF59E}" dt="2022-04-11T19:56:59.195" v="926" actId="9405"/>
          <ac:inkMkLst>
            <pc:docMk/>
            <pc:sldMk cId="2963169710" sldId="443"/>
            <ac:inkMk id="4" creationId="{0CE6B28A-7E73-4F20-91C2-4246E9BB0F75}"/>
          </ac:inkMkLst>
        </pc:inkChg>
        <pc:inkChg chg="add">
          <ac:chgData name="Weifeng Xu" userId="e7aed605-a3dd-4d5a-a692-a87037af107b" providerId="ADAL" clId="{65D2CD8F-A833-4ED3-BFC9-CC46DE2FF59E}" dt="2022-04-11T19:56:59.608" v="927" actId="9405"/>
          <ac:inkMkLst>
            <pc:docMk/>
            <pc:sldMk cId="2963169710" sldId="443"/>
            <ac:inkMk id="5" creationId="{B65B007A-320B-4F74-B892-D009A2B388DC}"/>
          </ac:inkMkLst>
        </pc:inkChg>
        <pc:inkChg chg="add mod">
          <ac:chgData name="Weifeng Xu" userId="e7aed605-a3dd-4d5a-a692-a87037af107b" providerId="ADAL" clId="{65D2CD8F-A833-4ED3-BFC9-CC46DE2FF59E}" dt="2022-04-11T19:58:44.204" v="947"/>
          <ac:inkMkLst>
            <pc:docMk/>
            <pc:sldMk cId="2963169710" sldId="443"/>
            <ac:inkMk id="7" creationId="{FC787B8D-82AC-407F-A67C-552AA2801D20}"/>
          </ac:inkMkLst>
        </pc:inkChg>
        <pc:inkChg chg="add mod">
          <ac:chgData name="Weifeng Xu" userId="e7aed605-a3dd-4d5a-a692-a87037af107b" providerId="ADAL" clId="{65D2CD8F-A833-4ED3-BFC9-CC46DE2FF59E}" dt="2022-04-11T19:58:44.204" v="947"/>
          <ac:inkMkLst>
            <pc:docMk/>
            <pc:sldMk cId="2963169710" sldId="443"/>
            <ac:inkMk id="9" creationId="{56E1B602-B1CB-440A-85C9-7E1A821D2679}"/>
          </ac:inkMkLst>
        </pc:inkChg>
        <pc:inkChg chg="add del">
          <ac:chgData name="Weifeng Xu" userId="e7aed605-a3dd-4d5a-a692-a87037af107b" providerId="ADAL" clId="{65D2CD8F-A833-4ED3-BFC9-CC46DE2FF59E}" dt="2022-04-11T20:00:09.376" v="962" actId="9405"/>
          <ac:inkMkLst>
            <pc:docMk/>
            <pc:sldMk cId="2963169710" sldId="443"/>
            <ac:inkMk id="14" creationId="{3CBF01B4-2ECF-478A-8F10-FAA671E912BD}"/>
          </ac:inkMkLst>
        </pc:inkChg>
        <pc:inkChg chg="add del">
          <ac:chgData name="Weifeng Xu" userId="e7aed605-a3dd-4d5a-a692-a87037af107b" providerId="ADAL" clId="{65D2CD8F-A833-4ED3-BFC9-CC46DE2FF59E}" dt="2022-04-11T20:00:09.201" v="961" actId="9405"/>
          <ac:inkMkLst>
            <pc:docMk/>
            <pc:sldMk cId="2963169710" sldId="443"/>
            <ac:inkMk id="15" creationId="{72F57EDA-F80A-4C36-A4BE-BCA625D65DFF}"/>
          </ac:inkMkLst>
        </pc:inkChg>
      </pc:sldChg>
      <pc:sldChg chg="addSp delSp modSp add mod">
        <pc:chgData name="Weifeng Xu" userId="e7aed605-a3dd-4d5a-a692-a87037af107b" providerId="ADAL" clId="{65D2CD8F-A833-4ED3-BFC9-CC46DE2FF59E}" dt="2022-04-11T20:06:40.861" v="975"/>
        <pc:sldMkLst>
          <pc:docMk/>
          <pc:sldMk cId="1417181392" sldId="444"/>
        </pc:sldMkLst>
        <pc:spChg chg="mod">
          <ac:chgData name="Weifeng Xu" userId="e7aed605-a3dd-4d5a-a692-a87037af107b" providerId="ADAL" clId="{65D2CD8F-A833-4ED3-BFC9-CC46DE2FF59E}" dt="2022-04-11T19:59:11.361" v="953" actId="20577"/>
          <ac:spMkLst>
            <pc:docMk/>
            <pc:sldMk cId="1417181392" sldId="444"/>
            <ac:spMk id="17" creationId="{14CF4916-9C10-435B-B987-BF6378994C06}"/>
          </ac:spMkLst>
        </pc:spChg>
        <pc:grpChg chg="mod">
          <ac:chgData name="Weifeng Xu" userId="e7aed605-a3dd-4d5a-a692-a87037af107b" providerId="ADAL" clId="{65D2CD8F-A833-4ED3-BFC9-CC46DE2FF59E}" dt="2022-04-11T19:59:28.254" v="956"/>
          <ac:grpSpMkLst>
            <pc:docMk/>
            <pc:sldMk cId="1417181392" sldId="444"/>
            <ac:grpSpMk id="12" creationId="{F0FB8A90-6D2E-4375-8AAF-B6811E656553}"/>
          </ac:grpSpMkLst>
        </pc:grpChg>
        <pc:grpChg chg="del">
          <ac:chgData name="Weifeng Xu" userId="e7aed605-a3dd-4d5a-a692-a87037af107b" providerId="ADAL" clId="{65D2CD8F-A833-4ED3-BFC9-CC46DE2FF59E}" dt="2022-04-11T19:59:00.355" v="950" actId="478"/>
          <ac:grpSpMkLst>
            <pc:docMk/>
            <pc:sldMk cId="1417181392" sldId="444"/>
            <ac:grpSpMk id="13" creationId="{81F7FEA2-EF0A-4929-8F7F-A43E467B8A80}"/>
          </ac:grpSpMkLst>
        </pc:grpChg>
        <pc:picChg chg="add mod">
          <ac:chgData name="Weifeng Xu" userId="e7aed605-a3dd-4d5a-a692-a87037af107b" providerId="ADAL" clId="{65D2CD8F-A833-4ED3-BFC9-CC46DE2FF59E}" dt="2022-04-11T20:06:40.861" v="975"/>
          <ac:picMkLst>
            <pc:docMk/>
            <pc:sldMk cId="1417181392" sldId="444"/>
            <ac:picMk id="21" creationId="{762F0235-8F11-445B-A557-46977E3BE198}"/>
          </ac:picMkLst>
        </pc:picChg>
        <pc:picChg chg="mod">
          <ac:chgData name="Weifeng Xu" userId="e7aed605-a3dd-4d5a-a692-a87037af107b" providerId="ADAL" clId="{65D2CD8F-A833-4ED3-BFC9-CC46DE2FF59E}" dt="2022-04-11T19:59:06.930" v="951" actId="1076"/>
          <ac:picMkLst>
            <pc:docMk/>
            <pc:sldMk cId="1417181392" sldId="444"/>
            <ac:picMk id="2050" creationId="{713B1D9F-9A70-4BE9-BBDF-F8013581BCAF}"/>
          </ac:picMkLst>
        </pc:picChg>
        <pc:inkChg chg="add">
          <ac:chgData name="Weifeng Xu" userId="e7aed605-a3dd-4d5a-a692-a87037af107b" providerId="ADAL" clId="{65D2CD8F-A833-4ED3-BFC9-CC46DE2FF59E}" dt="2022-04-11T19:58:54.852" v="949" actId="9405"/>
          <ac:inkMkLst>
            <pc:docMk/>
            <pc:sldMk cId="1417181392" sldId="444"/>
            <ac:inkMk id="2" creationId="{0E7A6837-5E34-486E-924D-790CB4B9EA18}"/>
          </ac:inkMkLst>
        </pc:inkChg>
        <pc:inkChg chg="mod">
          <ac:chgData name="Weifeng Xu" userId="e7aed605-a3dd-4d5a-a692-a87037af107b" providerId="ADAL" clId="{65D2CD8F-A833-4ED3-BFC9-CC46DE2FF59E}" dt="2022-04-11T19:59:06.930" v="951" actId="1076"/>
          <ac:inkMkLst>
            <pc:docMk/>
            <pc:sldMk cId="1417181392" sldId="444"/>
            <ac:inkMk id="4" creationId="{0CE6B28A-7E73-4F20-91C2-4246E9BB0F75}"/>
          </ac:inkMkLst>
        </pc:inkChg>
        <pc:inkChg chg="mod">
          <ac:chgData name="Weifeng Xu" userId="e7aed605-a3dd-4d5a-a692-a87037af107b" providerId="ADAL" clId="{65D2CD8F-A833-4ED3-BFC9-CC46DE2FF59E}" dt="2022-04-11T19:59:06.930" v="951" actId="1076"/>
          <ac:inkMkLst>
            <pc:docMk/>
            <pc:sldMk cId="1417181392" sldId="444"/>
            <ac:inkMk id="5" creationId="{B65B007A-320B-4F74-B892-D009A2B388DC}"/>
          </ac:inkMkLst>
        </pc:inkChg>
        <pc:inkChg chg="add mod">
          <ac:chgData name="Weifeng Xu" userId="e7aed605-a3dd-4d5a-a692-a87037af107b" providerId="ADAL" clId="{65D2CD8F-A833-4ED3-BFC9-CC46DE2FF59E}" dt="2022-04-11T19:59:28.254" v="956"/>
          <ac:inkMkLst>
            <pc:docMk/>
            <pc:sldMk cId="1417181392" sldId="444"/>
            <ac:inkMk id="10" creationId="{E37719D9-91D9-42AF-86B1-7DF62350B9BD}"/>
          </ac:inkMkLst>
        </pc:inkChg>
        <pc:inkChg chg="add mod">
          <ac:chgData name="Weifeng Xu" userId="e7aed605-a3dd-4d5a-a692-a87037af107b" providerId="ADAL" clId="{65D2CD8F-A833-4ED3-BFC9-CC46DE2FF59E}" dt="2022-04-11T19:59:28.254" v="956"/>
          <ac:inkMkLst>
            <pc:docMk/>
            <pc:sldMk cId="1417181392" sldId="444"/>
            <ac:inkMk id="11" creationId="{4863C053-B2D8-4FBB-A2CB-9DF5A6282863}"/>
          </ac:inkMkLst>
        </pc:inkChg>
        <pc:inkChg chg="add">
          <ac:chgData name="Weifeng Xu" userId="e7aed605-a3dd-4d5a-a692-a87037af107b" providerId="ADAL" clId="{65D2CD8F-A833-4ED3-BFC9-CC46DE2FF59E}" dt="2022-04-11T19:59:33.524" v="957" actId="9405"/>
          <ac:inkMkLst>
            <pc:docMk/>
            <pc:sldMk cId="1417181392" sldId="444"/>
            <ac:inkMk id="14" creationId="{742E365C-14B1-4C98-A0C9-D9E13069C9EC}"/>
          </ac:inkMkLst>
        </pc:inkChg>
        <pc:inkChg chg="add">
          <ac:chgData name="Weifeng Xu" userId="e7aed605-a3dd-4d5a-a692-a87037af107b" providerId="ADAL" clId="{65D2CD8F-A833-4ED3-BFC9-CC46DE2FF59E}" dt="2022-04-11T19:59:36.236" v="958" actId="9405"/>
          <ac:inkMkLst>
            <pc:docMk/>
            <pc:sldMk cId="1417181392" sldId="444"/>
            <ac:inkMk id="15" creationId="{EA615365-4819-4113-8716-7F390F3A8ACD}"/>
          </ac:inkMkLst>
        </pc:inkChg>
      </pc:sldChg>
      <pc:sldChg chg="addSp delSp modSp add mod">
        <pc:chgData name="Weifeng Xu" userId="e7aed605-a3dd-4d5a-a692-a87037af107b" providerId="ADAL" clId="{65D2CD8F-A833-4ED3-BFC9-CC46DE2FF59E}" dt="2022-11-07T15:05:45.871" v="2370" actId="478"/>
        <pc:sldMkLst>
          <pc:docMk/>
          <pc:sldMk cId="3837808617" sldId="445"/>
        </pc:sldMkLst>
        <pc:spChg chg="add mod">
          <ac:chgData name="Weifeng Xu" userId="e7aed605-a3dd-4d5a-a692-a87037af107b" providerId="ADAL" clId="{65D2CD8F-A833-4ED3-BFC9-CC46DE2FF59E}" dt="2022-04-13T12:33:29.120" v="1092" actId="1076"/>
          <ac:spMkLst>
            <pc:docMk/>
            <pc:sldMk cId="3837808617" sldId="445"/>
            <ac:spMk id="8" creationId="{0A00C40F-CADE-4FBC-9B17-345242068B9D}"/>
          </ac:spMkLst>
        </pc:spChg>
        <pc:spChg chg="add mod">
          <ac:chgData name="Weifeng Xu" userId="e7aed605-a3dd-4d5a-a692-a87037af107b" providerId="ADAL" clId="{65D2CD8F-A833-4ED3-BFC9-CC46DE2FF59E}" dt="2022-04-13T12:28:54.812" v="1078" actId="1076"/>
          <ac:spMkLst>
            <pc:docMk/>
            <pc:sldMk cId="3837808617" sldId="445"/>
            <ac:spMk id="16" creationId="{5C102927-AD90-4657-A3AB-EDFF325694CC}"/>
          </ac:spMkLst>
        </pc:spChg>
        <pc:picChg chg="del">
          <ac:chgData name="Weifeng Xu" userId="e7aed605-a3dd-4d5a-a692-a87037af107b" providerId="ADAL" clId="{65D2CD8F-A833-4ED3-BFC9-CC46DE2FF59E}" dt="2022-11-07T15:05:45.871" v="2370" actId="478"/>
          <ac:picMkLst>
            <pc:docMk/>
            <pc:sldMk cId="3837808617" sldId="445"/>
            <ac:picMk id="13" creationId="{06378E14-72FD-4A08-9019-6BFE5BC43A37}"/>
          </ac:picMkLst>
        </pc:picChg>
      </pc:sldChg>
      <pc:sldChg chg="addSp modSp add mod">
        <pc:chgData name="Weifeng Xu" userId="e7aed605-a3dd-4d5a-a692-a87037af107b" providerId="ADAL" clId="{65D2CD8F-A833-4ED3-BFC9-CC46DE2FF59E}" dt="2022-04-13T12:41:12.074" v="1132" actId="207"/>
        <pc:sldMkLst>
          <pc:docMk/>
          <pc:sldMk cId="3499728188" sldId="446"/>
        </pc:sldMkLst>
        <pc:spChg chg="add mod">
          <ac:chgData name="Weifeng Xu" userId="e7aed605-a3dd-4d5a-a692-a87037af107b" providerId="ADAL" clId="{65D2CD8F-A833-4ED3-BFC9-CC46DE2FF59E}" dt="2022-04-13T12:40:38.657" v="1121" actId="20577"/>
          <ac:spMkLst>
            <pc:docMk/>
            <pc:sldMk cId="3499728188" sldId="446"/>
            <ac:spMk id="16" creationId="{D82B26F7-7920-430C-A082-E348F7816AD5}"/>
          </ac:spMkLst>
        </pc:spChg>
        <pc:spChg chg="add mod">
          <ac:chgData name="Weifeng Xu" userId="e7aed605-a3dd-4d5a-a692-a87037af107b" providerId="ADAL" clId="{65D2CD8F-A833-4ED3-BFC9-CC46DE2FF59E}" dt="2022-04-13T12:41:12.074" v="1132" actId="207"/>
          <ac:spMkLst>
            <pc:docMk/>
            <pc:sldMk cId="3499728188" sldId="446"/>
            <ac:spMk id="19" creationId="{22EE846E-E057-41AE-B795-027FA99FF8DF}"/>
          </ac:spMkLst>
        </pc:spChg>
      </pc:sldChg>
      <pc:sldChg chg="addSp modSp add mod">
        <pc:chgData name="Weifeng Xu" userId="e7aed605-a3dd-4d5a-a692-a87037af107b" providerId="ADAL" clId="{65D2CD8F-A833-4ED3-BFC9-CC46DE2FF59E}" dt="2022-04-13T12:32:49.753" v="1086" actId="1076"/>
        <pc:sldMkLst>
          <pc:docMk/>
          <pc:sldMk cId="864640412" sldId="447"/>
        </pc:sldMkLst>
        <pc:spChg chg="add mod">
          <ac:chgData name="Weifeng Xu" userId="e7aed605-a3dd-4d5a-a692-a87037af107b" providerId="ADAL" clId="{65D2CD8F-A833-4ED3-BFC9-CC46DE2FF59E}" dt="2022-04-13T12:32:49.753" v="1086" actId="1076"/>
          <ac:spMkLst>
            <pc:docMk/>
            <pc:sldMk cId="864640412" sldId="447"/>
            <ac:spMk id="16" creationId="{E78D4824-5C87-4766-AAFD-C50D6A53858B}"/>
          </ac:spMkLst>
        </pc:spChg>
      </pc:sldChg>
      <pc:sldChg chg="addSp modSp add mod">
        <pc:chgData name="Weifeng Xu" userId="e7aed605-a3dd-4d5a-a692-a87037af107b" providerId="ADAL" clId="{65D2CD8F-A833-4ED3-BFC9-CC46DE2FF59E}" dt="2022-04-13T12:33:09.905" v="1090" actId="1076"/>
        <pc:sldMkLst>
          <pc:docMk/>
          <pc:sldMk cId="3397288009" sldId="448"/>
        </pc:sldMkLst>
        <pc:spChg chg="add mod">
          <ac:chgData name="Weifeng Xu" userId="e7aed605-a3dd-4d5a-a692-a87037af107b" providerId="ADAL" clId="{65D2CD8F-A833-4ED3-BFC9-CC46DE2FF59E}" dt="2022-04-13T12:33:09.905" v="1090" actId="1076"/>
          <ac:spMkLst>
            <pc:docMk/>
            <pc:sldMk cId="3397288009" sldId="448"/>
            <ac:spMk id="20" creationId="{94DE5337-609B-46BA-A39D-89D201F68A25}"/>
          </ac:spMkLst>
        </pc:spChg>
      </pc:sldChg>
      <pc:sldChg chg="addSp delSp modSp new mod modClrScheme chgLayout">
        <pc:chgData name="Weifeng Xu" userId="e7aed605-a3dd-4d5a-a692-a87037af107b" providerId="ADAL" clId="{65D2CD8F-A833-4ED3-BFC9-CC46DE2FF59E}" dt="2022-04-18T12:58:47.145" v="1283" actId="20577"/>
        <pc:sldMkLst>
          <pc:docMk/>
          <pc:sldMk cId="917475808" sldId="449"/>
        </pc:sldMkLst>
        <pc:spChg chg="add mod">
          <ac:chgData name="Weifeng Xu" userId="e7aed605-a3dd-4d5a-a692-a87037af107b" providerId="ADAL" clId="{65D2CD8F-A833-4ED3-BFC9-CC46DE2FF59E}" dt="2022-04-18T12:58:47.145" v="1283" actId="20577"/>
          <ac:spMkLst>
            <pc:docMk/>
            <pc:sldMk cId="917475808" sldId="449"/>
            <ac:spMk id="2" creationId="{C415A3E2-6110-4884-B69D-6ED7F7C0C848}"/>
          </ac:spMkLst>
        </pc:spChg>
        <pc:picChg chg="add del mod">
          <ac:chgData name="Weifeng Xu" userId="e7aed605-a3dd-4d5a-a692-a87037af107b" providerId="ADAL" clId="{65D2CD8F-A833-4ED3-BFC9-CC46DE2FF59E}" dt="2022-04-18T12:49:39.155" v="1160" actId="478"/>
          <ac:picMkLst>
            <pc:docMk/>
            <pc:sldMk cId="917475808" sldId="449"/>
            <ac:picMk id="3" creationId="{F3C7D49E-6767-43C2-8738-59C88C015F4D}"/>
          </ac:picMkLst>
        </pc:picChg>
        <pc:picChg chg="add mod modCrop">
          <ac:chgData name="Weifeng Xu" userId="e7aed605-a3dd-4d5a-a692-a87037af107b" providerId="ADAL" clId="{65D2CD8F-A833-4ED3-BFC9-CC46DE2FF59E}" dt="2022-04-18T12:49:54.628" v="1166" actId="1076"/>
          <ac:picMkLst>
            <pc:docMk/>
            <pc:sldMk cId="917475808" sldId="449"/>
            <ac:picMk id="5" creationId="{97CACBBE-24FB-4F2C-A9A9-61B8F38B98DF}"/>
          </ac:picMkLst>
        </pc:picChg>
        <pc:picChg chg="add mod">
          <ac:chgData name="Weifeng Xu" userId="e7aed605-a3dd-4d5a-a692-a87037af107b" providerId="ADAL" clId="{65D2CD8F-A833-4ED3-BFC9-CC46DE2FF59E}" dt="2022-04-18T12:50:46.478" v="1176" actId="14100"/>
          <ac:picMkLst>
            <pc:docMk/>
            <pc:sldMk cId="917475808" sldId="449"/>
            <ac:picMk id="1026" creationId="{16F4875B-7F0A-4947-8EB7-21046277DB88}"/>
          </ac:picMkLst>
        </pc:picChg>
      </pc:sldChg>
      <pc:sldChg chg="addSp delSp modSp new mod modClrScheme chgLayout modNotesTx">
        <pc:chgData name="Weifeng Xu" userId="e7aed605-a3dd-4d5a-a692-a87037af107b" providerId="ADAL" clId="{65D2CD8F-A833-4ED3-BFC9-CC46DE2FF59E}" dt="2022-04-19T14:03:18.077" v="1762"/>
        <pc:sldMkLst>
          <pc:docMk/>
          <pc:sldMk cId="288670964" sldId="450"/>
        </pc:sldMkLst>
        <pc:spChg chg="del">
          <ac:chgData name="Weifeng Xu" userId="e7aed605-a3dd-4d5a-a692-a87037af107b" providerId="ADAL" clId="{65D2CD8F-A833-4ED3-BFC9-CC46DE2FF59E}" dt="2022-04-18T12:52:42.920" v="1178" actId="700"/>
          <ac:spMkLst>
            <pc:docMk/>
            <pc:sldMk cId="288670964" sldId="450"/>
            <ac:spMk id="2" creationId="{9DA5BD1D-7E9F-4371-9F9A-C1444E817B05}"/>
          </ac:spMkLst>
        </pc:spChg>
        <pc:spChg chg="add del mod">
          <ac:chgData name="Weifeng Xu" userId="e7aed605-a3dd-4d5a-a692-a87037af107b" providerId="ADAL" clId="{65D2CD8F-A833-4ED3-BFC9-CC46DE2FF59E}" dt="2022-04-18T12:57:28.082" v="1197"/>
          <ac:spMkLst>
            <pc:docMk/>
            <pc:sldMk cId="288670964" sldId="450"/>
            <ac:spMk id="10" creationId="{B8870E6F-F946-47F0-9E4F-1C8C0070E9C9}"/>
          </ac:spMkLst>
        </pc:spChg>
        <pc:spChg chg="add mod">
          <ac:chgData name="Weifeng Xu" userId="e7aed605-a3dd-4d5a-a692-a87037af107b" providerId="ADAL" clId="{65D2CD8F-A833-4ED3-BFC9-CC46DE2FF59E}" dt="2022-04-18T12:58:39.110" v="1279" actId="14100"/>
          <ac:spMkLst>
            <pc:docMk/>
            <pc:sldMk cId="288670964" sldId="450"/>
            <ac:spMk id="13" creationId="{DBB7911D-9B05-4121-B73F-7C82372AA505}"/>
          </ac:spMkLst>
        </pc:spChg>
        <pc:spChg chg="add mod">
          <ac:chgData name="Weifeng Xu" userId="e7aed605-a3dd-4d5a-a692-a87037af107b" providerId="ADAL" clId="{65D2CD8F-A833-4ED3-BFC9-CC46DE2FF59E}" dt="2022-04-18T12:58:07.176" v="1247" actId="14100"/>
          <ac:spMkLst>
            <pc:docMk/>
            <pc:sldMk cId="288670964" sldId="450"/>
            <ac:spMk id="14" creationId="{853070E3-8D3C-486B-87CC-E62E1C0192BF}"/>
          </ac:spMkLst>
        </pc:spChg>
        <pc:spChg chg="add mod">
          <ac:chgData name="Weifeng Xu" userId="e7aed605-a3dd-4d5a-a692-a87037af107b" providerId="ADAL" clId="{65D2CD8F-A833-4ED3-BFC9-CC46DE2FF59E}" dt="2022-04-18T12:58:33.176" v="1278" actId="20577"/>
          <ac:spMkLst>
            <pc:docMk/>
            <pc:sldMk cId="288670964" sldId="450"/>
            <ac:spMk id="15" creationId="{C74833AE-8832-401A-A5DD-96E27DC61EBE}"/>
          </ac:spMkLst>
        </pc:spChg>
        <pc:picChg chg="add mod">
          <ac:chgData name="Weifeng Xu" userId="e7aed605-a3dd-4d5a-a692-a87037af107b" providerId="ADAL" clId="{65D2CD8F-A833-4ED3-BFC9-CC46DE2FF59E}" dt="2022-04-18T12:55:57.146" v="1192" actId="1076"/>
          <ac:picMkLst>
            <pc:docMk/>
            <pc:sldMk cId="288670964" sldId="450"/>
            <ac:picMk id="4" creationId="{50749EE2-C4A2-4CE4-B07F-D2619218E085}"/>
          </ac:picMkLst>
        </pc:picChg>
        <pc:picChg chg="add mod">
          <ac:chgData name="Weifeng Xu" userId="e7aed605-a3dd-4d5a-a692-a87037af107b" providerId="ADAL" clId="{65D2CD8F-A833-4ED3-BFC9-CC46DE2FF59E}" dt="2022-04-18T12:55:57.146" v="1192" actId="1076"/>
          <ac:picMkLst>
            <pc:docMk/>
            <pc:sldMk cId="288670964" sldId="450"/>
            <ac:picMk id="5" creationId="{BEBEAA67-976F-4BC2-B20E-A7B9D9A508BF}"/>
          </ac:picMkLst>
        </pc:picChg>
        <pc:picChg chg="add mod">
          <ac:chgData name="Weifeng Xu" userId="e7aed605-a3dd-4d5a-a692-a87037af107b" providerId="ADAL" clId="{65D2CD8F-A833-4ED3-BFC9-CC46DE2FF59E}" dt="2022-04-18T12:55:57.146" v="1192" actId="1076"/>
          <ac:picMkLst>
            <pc:docMk/>
            <pc:sldMk cId="288670964" sldId="450"/>
            <ac:picMk id="7" creationId="{9A259993-BBE8-4BB5-B06C-E389801520A4}"/>
          </ac:picMkLst>
        </pc:picChg>
        <pc:picChg chg="add mod">
          <ac:chgData name="Weifeng Xu" userId="e7aed605-a3dd-4d5a-a692-a87037af107b" providerId="ADAL" clId="{65D2CD8F-A833-4ED3-BFC9-CC46DE2FF59E}" dt="2022-04-18T12:55:57.146" v="1192" actId="1076"/>
          <ac:picMkLst>
            <pc:docMk/>
            <pc:sldMk cId="288670964" sldId="450"/>
            <ac:picMk id="9" creationId="{201E62BC-8AA2-4A81-AA5D-5AFD1002D48B}"/>
          </ac:picMkLst>
        </pc:picChg>
        <pc:picChg chg="add del">
          <ac:chgData name="Weifeng Xu" userId="e7aed605-a3dd-4d5a-a692-a87037af107b" providerId="ADAL" clId="{65D2CD8F-A833-4ED3-BFC9-CC46DE2FF59E}" dt="2022-04-18T12:57:27.716" v="1195" actId="22"/>
          <ac:picMkLst>
            <pc:docMk/>
            <pc:sldMk cId="288670964" sldId="450"/>
            <ac:picMk id="12" creationId="{D79AB24D-939E-4885-876B-D5B935A8DC82}"/>
          </ac:picMkLst>
        </pc:picChg>
      </pc:sldChg>
      <pc:sldChg chg="addSp modSp new mod modClrScheme chgLayout">
        <pc:chgData name="Weifeng Xu" userId="e7aed605-a3dd-4d5a-a692-a87037af107b" providerId="ADAL" clId="{65D2CD8F-A833-4ED3-BFC9-CC46DE2FF59E}" dt="2022-04-18T13:00:29.606" v="1334" actId="20577"/>
        <pc:sldMkLst>
          <pc:docMk/>
          <pc:sldMk cId="1571571876" sldId="451"/>
        </pc:sldMkLst>
        <pc:spChg chg="add mod">
          <ac:chgData name="Weifeng Xu" userId="e7aed605-a3dd-4d5a-a692-a87037af107b" providerId="ADAL" clId="{65D2CD8F-A833-4ED3-BFC9-CC46DE2FF59E}" dt="2022-04-18T13:00:29.606" v="1334" actId="20577"/>
          <ac:spMkLst>
            <pc:docMk/>
            <pc:sldMk cId="1571571876" sldId="451"/>
            <ac:spMk id="2" creationId="{72A5B305-FCCB-40AB-9C44-04F63761EE7A}"/>
          </ac:spMkLst>
        </pc:spChg>
        <pc:spChg chg="add mod">
          <ac:chgData name="Weifeng Xu" userId="e7aed605-a3dd-4d5a-a692-a87037af107b" providerId="ADAL" clId="{65D2CD8F-A833-4ED3-BFC9-CC46DE2FF59E}" dt="2022-04-18T12:59:18.209" v="1285" actId="700"/>
          <ac:spMkLst>
            <pc:docMk/>
            <pc:sldMk cId="1571571876" sldId="451"/>
            <ac:spMk id="3" creationId="{58DE7EC5-5FAE-4860-866A-F51E063B13FA}"/>
          </ac:spMkLst>
        </pc:spChg>
      </pc:sldChg>
      <pc:sldChg chg="addSp modSp new mod ord">
        <pc:chgData name="Weifeng Xu" userId="e7aed605-a3dd-4d5a-a692-a87037af107b" providerId="ADAL" clId="{65D2CD8F-A833-4ED3-BFC9-CC46DE2FF59E}" dt="2022-04-18T13:12:17.149" v="1394" actId="1076"/>
        <pc:sldMkLst>
          <pc:docMk/>
          <pc:sldMk cId="2589812616" sldId="452"/>
        </pc:sldMkLst>
        <pc:picChg chg="add mod">
          <ac:chgData name="Weifeng Xu" userId="e7aed605-a3dd-4d5a-a692-a87037af107b" providerId="ADAL" clId="{65D2CD8F-A833-4ED3-BFC9-CC46DE2FF59E}" dt="2022-04-18T13:12:17.149" v="1394" actId="1076"/>
          <ac:picMkLst>
            <pc:docMk/>
            <pc:sldMk cId="2589812616" sldId="452"/>
            <ac:picMk id="3" creationId="{6BB4CCB3-3A94-416A-8D29-B309CCED0DD5}"/>
          </ac:picMkLst>
        </pc:picChg>
      </pc:sldChg>
      <pc:sldChg chg="addSp modSp new mod">
        <pc:chgData name="Weifeng Xu" userId="e7aed605-a3dd-4d5a-a692-a87037af107b" providerId="ADAL" clId="{65D2CD8F-A833-4ED3-BFC9-CC46DE2FF59E}" dt="2022-11-07T14:31:30.988" v="1953" actId="20577"/>
        <pc:sldMkLst>
          <pc:docMk/>
          <pc:sldMk cId="1378242331" sldId="453"/>
        </pc:sldMkLst>
        <pc:spChg chg="add mod">
          <ac:chgData name="Weifeng Xu" userId="e7aed605-a3dd-4d5a-a692-a87037af107b" providerId="ADAL" clId="{65D2CD8F-A833-4ED3-BFC9-CC46DE2FF59E}" dt="2022-11-07T14:31:30.988" v="1953" actId="20577"/>
          <ac:spMkLst>
            <pc:docMk/>
            <pc:sldMk cId="1378242331" sldId="453"/>
            <ac:spMk id="5" creationId="{268D09F5-C75F-47CF-A66E-FDCEEAA412FD}"/>
          </ac:spMkLst>
        </pc:spChg>
        <pc:spChg chg="add mod">
          <ac:chgData name="Weifeng Xu" userId="e7aed605-a3dd-4d5a-a692-a87037af107b" providerId="ADAL" clId="{65D2CD8F-A833-4ED3-BFC9-CC46DE2FF59E}" dt="2022-04-18T19:06:09.524" v="1629" actId="207"/>
          <ac:spMkLst>
            <pc:docMk/>
            <pc:sldMk cId="1378242331" sldId="453"/>
            <ac:spMk id="6" creationId="{B5F519BA-1073-4759-8E36-FBA8CBF302C0}"/>
          </ac:spMkLst>
        </pc:spChg>
        <pc:picChg chg="add mod">
          <ac:chgData name="Weifeng Xu" userId="e7aed605-a3dd-4d5a-a692-a87037af107b" providerId="ADAL" clId="{65D2CD8F-A833-4ED3-BFC9-CC46DE2FF59E}" dt="2022-04-18T19:00:05.120" v="1504" actId="1076"/>
          <ac:picMkLst>
            <pc:docMk/>
            <pc:sldMk cId="1378242331" sldId="453"/>
            <ac:picMk id="3" creationId="{61D9743B-74C6-4F3B-9B4D-C22F16890952}"/>
          </ac:picMkLst>
        </pc:picChg>
        <pc:picChg chg="add mod">
          <ac:chgData name="Weifeng Xu" userId="e7aed605-a3dd-4d5a-a692-a87037af107b" providerId="ADAL" clId="{65D2CD8F-A833-4ED3-BFC9-CC46DE2FF59E}" dt="2022-04-18T18:59:39.446" v="1500" actId="1076"/>
          <ac:picMkLst>
            <pc:docMk/>
            <pc:sldMk cId="1378242331" sldId="453"/>
            <ac:picMk id="1026" creationId="{ECC32169-CDB8-4275-9506-3571030869C1}"/>
          </ac:picMkLst>
        </pc:picChg>
      </pc:sldChg>
      <pc:sldChg chg="addSp delSp modSp new mod modClrScheme chgLayout">
        <pc:chgData name="Weifeng Xu" userId="e7aed605-a3dd-4d5a-a692-a87037af107b" providerId="ADAL" clId="{65D2CD8F-A833-4ED3-BFC9-CC46DE2FF59E}" dt="2022-11-06T16:25:42.086" v="1894"/>
        <pc:sldMkLst>
          <pc:docMk/>
          <pc:sldMk cId="3968214776" sldId="454"/>
        </pc:sldMkLst>
        <pc:spChg chg="del">
          <ac:chgData name="Weifeng Xu" userId="e7aed605-a3dd-4d5a-a692-a87037af107b" providerId="ADAL" clId="{65D2CD8F-A833-4ED3-BFC9-CC46DE2FF59E}" dt="2022-04-18T20:13:50.054" v="1739" actId="700"/>
          <ac:spMkLst>
            <pc:docMk/>
            <pc:sldMk cId="3968214776" sldId="454"/>
            <ac:spMk id="2" creationId="{6E1E68D1-9A48-49E1-BB54-AEA054670E2D}"/>
          </ac:spMkLst>
        </pc:spChg>
        <pc:spChg chg="del">
          <ac:chgData name="Weifeng Xu" userId="e7aed605-a3dd-4d5a-a692-a87037af107b" providerId="ADAL" clId="{65D2CD8F-A833-4ED3-BFC9-CC46DE2FF59E}" dt="2022-04-18T20:13:50.054" v="1739" actId="700"/>
          <ac:spMkLst>
            <pc:docMk/>
            <pc:sldMk cId="3968214776" sldId="454"/>
            <ac:spMk id="3" creationId="{65A49E30-DC9C-4ED7-BACD-CDAFB8C6BB8E}"/>
          </ac:spMkLst>
        </pc:spChg>
        <pc:grpChg chg="mod">
          <ac:chgData name="Weifeng Xu" userId="e7aed605-a3dd-4d5a-a692-a87037af107b" providerId="ADAL" clId="{65D2CD8F-A833-4ED3-BFC9-CC46DE2FF59E}" dt="2022-11-06T16:25:23.209" v="1884"/>
          <ac:grpSpMkLst>
            <pc:docMk/>
            <pc:sldMk cId="3968214776" sldId="454"/>
            <ac:grpSpMk id="6" creationId="{766DCE51-D6E2-BC33-736E-24D0C127B14F}"/>
          </ac:grpSpMkLst>
        </pc:grpChg>
        <pc:grpChg chg="del mod">
          <ac:chgData name="Weifeng Xu" userId="e7aed605-a3dd-4d5a-a692-a87037af107b" providerId="ADAL" clId="{65D2CD8F-A833-4ED3-BFC9-CC46DE2FF59E}" dt="2022-11-06T16:25:36.694" v="1892"/>
          <ac:grpSpMkLst>
            <pc:docMk/>
            <pc:sldMk cId="3968214776" sldId="454"/>
            <ac:grpSpMk id="10" creationId="{CF7E9E73-DA2D-BE37-5C8C-CC0F05B13FD4}"/>
          </ac:grpSpMkLst>
        </pc:grpChg>
        <pc:grpChg chg="del mod">
          <ac:chgData name="Weifeng Xu" userId="e7aed605-a3dd-4d5a-a692-a87037af107b" providerId="ADAL" clId="{65D2CD8F-A833-4ED3-BFC9-CC46DE2FF59E}" dt="2022-11-06T16:25:42.086" v="1894"/>
          <ac:grpSpMkLst>
            <pc:docMk/>
            <pc:sldMk cId="3968214776" sldId="454"/>
            <ac:grpSpMk id="14" creationId="{E3968BF5-08F0-CB73-C0BA-5CE86A614B44}"/>
          </ac:grpSpMkLst>
        </pc:grpChg>
        <pc:grpChg chg="mod">
          <ac:chgData name="Weifeng Xu" userId="e7aed605-a3dd-4d5a-a692-a87037af107b" providerId="ADAL" clId="{65D2CD8F-A833-4ED3-BFC9-CC46DE2FF59E}" dt="2022-11-06T16:25:42.086" v="1894"/>
          <ac:grpSpMkLst>
            <pc:docMk/>
            <pc:sldMk cId="3968214776" sldId="454"/>
            <ac:grpSpMk id="16" creationId="{0FF9FC3D-EBB3-F2D9-D3D7-8D610F4D87BA}"/>
          </ac:grpSpMkLst>
        </pc:grpChg>
        <pc:picChg chg="add mod">
          <ac:chgData name="Weifeng Xu" userId="e7aed605-a3dd-4d5a-a692-a87037af107b" providerId="ADAL" clId="{65D2CD8F-A833-4ED3-BFC9-CC46DE2FF59E}" dt="2022-04-18T20:13:59.161" v="1742" actId="1076"/>
          <ac:picMkLst>
            <pc:docMk/>
            <pc:sldMk cId="3968214776" sldId="454"/>
            <ac:picMk id="4" creationId="{007228A3-852B-43F9-8C55-DB26F49291F8}"/>
          </ac:picMkLst>
        </pc:picChg>
        <pc:inkChg chg="add mod">
          <ac:chgData name="Weifeng Xu" userId="e7aed605-a3dd-4d5a-a692-a87037af107b" providerId="ADAL" clId="{65D2CD8F-A833-4ED3-BFC9-CC46DE2FF59E}" dt="2022-11-06T16:25:23.209" v="1884"/>
          <ac:inkMkLst>
            <pc:docMk/>
            <pc:sldMk cId="3968214776" sldId="454"/>
            <ac:inkMk id="2" creationId="{B4C6F9AC-AB35-A4A5-02C2-E51E9FBFDBBD}"/>
          </ac:inkMkLst>
        </pc:inkChg>
        <pc:inkChg chg="add mod">
          <ac:chgData name="Weifeng Xu" userId="e7aed605-a3dd-4d5a-a692-a87037af107b" providerId="ADAL" clId="{65D2CD8F-A833-4ED3-BFC9-CC46DE2FF59E}" dt="2022-11-06T16:25:23.209" v="1884"/>
          <ac:inkMkLst>
            <pc:docMk/>
            <pc:sldMk cId="3968214776" sldId="454"/>
            <ac:inkMk id="3" creationId="{CB8F246E-BF0D-16F7-21F8-C95374BE065B}"/>
          </ac:inkMkLst>
        </pc:inkChg>
        <pc:inkChg chg="add mod">
          <ac:chgData name="Weifeng Xu" userId="e7aed605-a3dd-4d5a-a692-a87037af107b" providerId="ADAL" clId="{65D2CD8F-A833-4ED3-BFC9-CC46DE2FF59E}" dt="2022-11-06T16:25:23.209" v="1884"/>
          <ac:inkMkLst>
            <pc:docMk/>
            <pc:sldMk cId="3968214776" sldId="454"/>
            <ac:inkMk id="5" creationId="{7CCC23C3-E67D-AF7B-A4B4-4AD7A9FD9DD3}"/>
          </ac:inkMkLst>
        </pc:inkChg>
        <pc:inkChg chg="add">
          <ac:chgData name="Weifeng Xu" userId="e7aed605-a3dd-4d5a-a692-a87037af107b" providerId="ADAL" clId="{65D2CD8F-A833-4ED3-BFC9-CC46DE2FF59E}" dt="2022-11-06T16:25:25.874" v="1885" actId="9405"/>
          <ac:inkMkLst>
            <pc:docMk/>
            <pc:sldMk cId="3968214776" sldId="454"/>
            <ac:inkMk id="7" creationId="{90994F78-B87C-6708-D7F9-B8188FEA18BB}"/>
          </ac:inkMkLst>
        </pc:inkChg>
        <pc:inkChg chg="add mod">
          <ac:chgData name="Weifeng Xu" userId="e7aed605-a3dd-4d5a-a692-a87037af107b" providerId="ADAL" clId="{65D2CD8F-A833-4ED3-BFC9-CC46DE2FF59E}" dt="2022-11-06T16:25:42.086" v="1894"/>
          <ac:inkMkLst>
            <pc:docMk/>
            <pc:sldMk cId="3968214776" sldId="454"/>
            <ac:inkMk id="8" creationId="{039E0C74-77AE-CBDA-30F3-5A33981F36B0}"/>
          </ac:inkMkLst>
        </pc:inkChg>
        <pc:inkChg chg="add mod">
          <ac:chgData name="Weifeng Xu" userId="e7aed605-a3dd-4d5a-a692-a87037af107b" providerId="ADAL" clId="{65D2CD8F-A833-4ED3-BFC9-CC46DE2FF59E}" dt="2022-11-06T16:25:42.086" v="1894"/>
          <ac:inkMkLst>
            <pc:docMk/>
            <pc:sldMk cId="3968214776" sldId="454"/>
            <ac:inkMk id="9" creationId="{98B66CE0-D885-5DC1-74E3-BDB9F7E040D6}"/>
          </ac:inkMkLst>
        </pc:inkChg>
        <pc:inkChg chg="add mod">
          <ac:chgData name="Weifeng Xu" userId="e7aed605-a3dd-4d5a-a692-a87037af107b" providerId="ADAL" clId="{65D2CD8F-A833-4ED3-BFC9-CC46DE2FF59E}" dt="2022-11-06T16:25:42.086" v="1894"/>
          <ac:inkMkLst>
            <pc:docMk/>
            <pc:sldMk cId="3968214776" sldId="454"/>
            <ac:inkMk id="11" creationId="{B54BA939-E450-AA20-3074-4AAA6C864873}"/>
          </ac:inkMkLst>
        </pc:inkChg>
        <pc:inkChg chg="add mod">
          <ac:chgData name="Weifeng Xu" userId="e7aed605-a3dd-4d5a-a692-a87037af107b" providerId="ADAL" clId="{65D2CD8F-A833-4ED3-BFC9-CC46DE2FF59E}" dt="2022-11-06T16:25:42.086" v="1894"/>
          <ac:inkMkLst>
            <pc:docMk/>
            <pc:sldMk cId="3968214776" sldId="454"/>
            <ac:inkMk id="12" creationId="{C29B827A-CC1B-4B8D-746C-78FBAFDCFA3B}"/>
          </ac:inkMkLst>
        </pc:inkChg>
        <pc:inkChg chg="add mod">
          <ac:chgData name="Weifeng Xu" userId="e7aed605-a3dd-4d5a-a692-a87037af107b" providerId="ADAL" clId="{65D2CD8F-A833-4ED3-BFC9-CC46DE2FF59E}" dt="2022-11-06T16:25:42.086" v="1894"/>
          <ac:inkMkLst>
            <pc:docMk/>
            <pc:sldMk cId="3968214776" sldId="454"/>
            <ac:inkMk id="13" creationId="{77C94B5B-CB54-B456-8120-85ED2EF2E90F}"/>
          </ac:inkMkLst>
        </pc:inkChg>
        <pc:inkChg chg="add mod">
          <ac:chgData name="Weifeng Xu" userId="e7aed605-a3dd-4d5a-a692-a87037af107b" providerId="ADAL" clId="{65D2CD8F-A833-4ED3-BFC9-CC46DE2FF59E}" dt="2022-11-06T16:25:42.086" v="1894"/>
          <ac:inkMkLst>
            <pc:docMk/>
            <pc:sldMk cId="3968214776" sldId="454"/>
            <ac:inkMk id="15" creationId="{5B17F0DB-5098-081A-5BC5-4065F2768636}"/>
          </ac:inkMkLst>
        </pc:inkChg>
      </pc:sldChg>
      <pc:sldChg chg="addSp delSp modSp new mod setBg modClrScheme chgLayout">
        <pc:chgData name="Weifeng Xu" userId="e7aed605-a3dd-4d5a-a692-a87037af107b" providerId="ADAL" clId="{65D2CD8F-A833-4ED3-BFC9-CC46DE2FF59E}" dt="2022-11-21T13:16:04.163" v="2630"/>
        <pc:sldMkLst>
          <pc:docMk/>
          <pc:sldMk cId="4156675221" sldId="455"/>
        </pc:sldMkLst>
        <pc:spChg chg="del mod ord">
          <ac:chgData name="Weifeng Xu" userId="e7aed605-a3dd-4d5a-a692-a87037af107b" providerId="ADAL" clId="{65D2CD8F-A833-4ED3-BFC9-CC46DE2FF59E}" dt="2022-11-07T14:41:23.059" v="1955" actId="700"/>
          <ac:spMkLst>
            <pc:docMk/>
            <pc:sldMk cId="4156675221" sldId="455"/>
            <ac:spMk id="2" creationId="{BD739408-6A22-381F-035D-B41D23ECED63}"/>
          </ac:spMkLst>
        </pc:spChg>
        <pc:spChg chg="del">
          <ac:chgData name="Weifeng Xu" userId="e7aed605-a3dd-4d5a-a692-a87037af107b" providerId="ADAL" clId="{65D2CD8F-A833-4ED3-BFC9-CC46DE2FF59E}" dt="2022-11-07T14:41:23.059" v="1955" actId="700"/>
          <ac:spMkLst>
            <pc:docMk/>
            <pc:sldMk cId="4156675221" sldId="455"/>
            <ac:spMk id="3" creationId="{C315C6E8-FF66-9A10-D586-45FCF3357D1A}"/>
          </ac:spMkLst>
        </pc:spChg>
        <pc:spChg chg="add mod ord">
          <ac:chgData name="Weifeng Xu" userId="e7aed605-a3dd-4d5a-a692-a87037af107b" providerId="ADAL" clId="{65D2CD8F-A833-4ED3-BFC9-CC46DE2FF59E}" dt="2022-11-07T14:49:18.383" v="2222" actId="26606"/>
          <ac:spMkLst>
            <pc:docMk/>
            <pc:sldMk cId="4156675221" sldId="455"/>
            <ac:spMk id="4" creationId="{8E46F59B-EAE2-AF7F-7DE0-0EC129BE1194}"/>
          </ac:spMkLst>
        </pc:spChg>
        <pc:spChg chg="add mod ord">
          <ac:chgData name="Weifeng Xu" userId="e7aed605-a3dd-4d5a-a692-a87037af107b" providerId="ADAL" clId="{65D2CD8F-A833-4ED3-BFC9-CC46DE2FF59E}" dt="2022-11-21T13:15:37.297" v="2619" actId="113"/>
          <ac:spMkLst>
            <pc:docMk/>
            <pc:sldMk cId="4156675221" sldId="455"/>
            <ac:spMk id="5" creationId="{44AEC140-6BF7-5F19-83A8-DB9DDE817FFC}"/>
          </ac:spMkLst>
        </pc:spChg>
        <pc:spChg chg="add">
          <ac:chgData name="Weifeng Xu" userId="e7aed605-a3dd-4d5a-a692-a87037af107b" providerId="ADAL" clId="{65D2CD8F-A833-4ED3-BFC9-CC46DE2FF59E}" dt="2022-11-07T14:49:18.383" v="2222" actId="26606"/>
          <ac:spMkLst>
            <pc:docMk/>
            <pc:sldMk cId="4156675221" sldId="455"/>
            <ac:spMk id="11" creationId="{2C61293E-6EBE-43EF-A52C-9BEBFD7679D4}"/>
          </ac:spMkLst>
        </pc:spChg>
        <pc:spChg chg="add">
          <ac:chgData name="Weifeng Xu" userId="e7aed605-a3dd-4d5a-a692-a87037af107b" providerId="ADAL" clId="{65D2CD8F-A833-4ED3-BFC9-CC46DE2FF59E}" dt="2022-11-07T14:49:18.383" v="2222" actId="26606"/>
          <ac:spMkLst>
            <pc:docMk/>
            <pc:sldMk cId="4156675221" sldId="455"/>
            <ac:spMk id="13" creationId="{21540236-BFD5-4A9D-8840-4703E7F76825}"/>
          </ac:spMkLst>
        </pc:spChg>
        <pc:grpChg chg="del mod">
          <ac:chgData name="Weifeng Xu" userId="e7aed605-a3dd-4d5a-a692-a87037af107b" providerId="ADAL" clId="{65D2CD8F-A833-4ED3-BFC9-CC46DE2FF59E}" dt="2022-11-21T13:16:04.163" v="2630"/>
          <ac:grpSpMkLst>
            <pc:docMk/>
            <pc:sldMk cId="4156675221" sldId="455"/>
            <ac:grpSpMk id="14" creationId="{9D552C8F-E5F3-4492-1882-E2BCDAA97CAF}"/>
          </ac:grpSpMkLst>
        </pc:grpChg>
        <pc:grpChg chg="mod">
          <ac:chgData name="Weifeng Xu" userId="e7aed605-a3dd-4d5a-a692-a87037af107b" providerId="ADAL" clId="{65D2CD8F-A833-4ED3-BFC9-CC46DE2FF59E}" dt="2022-11-21T13:16:04.163" v="2630"/>
          <ac:grpSpMkLst>
            <pc:docMk/>
            <pc:sldMk cId="4156675221" sldId="455"/>
            <ac:grpSpMk id="16" creationId="{D31EFD69-2AB2-F6A5-00B6-41CC1DA726AD}"/>
          </ac:grpSpMkLst>
        </pc:grpChg>
        <pc:graphicFrameChg chg="add mod modGraphic">
          <ac:chgData name="Weifeng Xu" userId="e7aed605-a3dd-4d5a-a692-a87037af107b" providerId="ADAL" clId="{65D2CD8F-A833-4ED3-BFC9-CC46DE2FF59E}" dt="2022-11-21T13:14:51.515" v="2610" actId="1076"/>
          <ac:graphicFrameMkLst>
            <pc:docMk/>
            <pc:sldMk cId="4156675221" sldId="455"/>
            <ac:graphicFrameMk id="2" creationId="{4EB1C6B3-8EFA-B1B7-0D0C-B454618B603C}"/>
          </ac:graphicFrameMkLst>
        </pc:graphicFrameChg>
        <pc:graphicFrameChg chg="add mod modGraphic">
          <ac:chgData name="Weifeng Xu" userId="e7aed605-a3dd-4d5a-a692-a87037af107b" providerId="ADAL" clId="{65D2CD8F-A833-4ED3-BFC9-CC46DE2FF59E}" dt="2022-11-21T13:15:16.020" v="2617" actId="20577"/>
          <ac:graphicFrameMkLst>
            <pc:docMk/>
            <pc:sldMk cId="4156675221" sldId="455"/>
            <ac:graphicFrameMk id="3" creationId="{E22C8378-76D3-09B8-76C8-AFB913218B52}"/>
          </ac:graphicFrameMkLst>
        </pc:graphicFrameChg>
        <pc:picChg chg="add">
          <ac:chgData name="Weifeng Xu" userId="e7aed605-a3dd-4d5a-a692-a87037af107b" providerId="ADAL" clId="{65D2CD8F-A833-4ED3-BFC9-CC46DE2FF59E}" dt="2022-11-07T14:49:18.383" v="2222" actId="26606"/>
          <ac:picMkLst>
            <pc:docMk/>
            <pc:sldMk cId="4156675221" sldId="455"/>
            <ac:picMk id="7" creationId="{E6539BA2-3F60-3F9C-089C-8125500DA848}"/>
          </ac:picMkLst>
        </pc:picChg>
        <pc:inkChg chg="add del">
          <ac:chgData name="Weifeng Xu" userId="e7aed605-a3dd-4d5a-a692-a87037af107b" providerId="ADAL" clId="{65D2CD8F-A833-4ED3-BFC9-CC46DE2FF59E}" dt="2022-11-21T13:15:48.559" v="2621" actId="9405"/>
          <ac:inkMkLst>
            <pc:docMk/>
            <pc:sldMk cId="4156675221" sldId="455"/>
            <ac:inkMk id="6" creationId="{57008DE9-1A6B-6EC8-1430-2999704E29D0}"/>
          </ac:inkMkLst>
        </pc:inkChg>
        <pc:inkChg chg="add del">
          <ac:chgData name="Weifeng Xu" userId="e7aed605-a3dd-4d5a-a692-a87037af107b" providerId="ADAL" clId="{65D2CD8F-A833-4ED3-BFC9-CC46DE2FF59E}" dt="2022-11-21T13:15:56.835" v="2625" actId="9405"/>
          <ac:inkMkLst>
            <pc:docMk/>
            <pc:sldMk cId="4156675221" sldId="455"/>
            <ac:inkMk id="8" creationId="{F926621D-2097-0B4D-1242-6B20570E1471}"/>
          </ac:inkMkLst>
        </pc:inkChg>
        <pc:inkChg chg="add del">
          <ac:chgData name="Weifeng Xu" userId="e7aed605-a3dd-4d5a-a692-a87037af107b" providerId="ADAL" clId="{65D2CD8F-A833-4ED3-BFC9-CC46DE2FF59E}" dt="2022-11-21T13:15:56.196" v="2624" actId="9405"/>
          <ac:inkMkLst>
            <pc:docMk/>
            <pc:sldMk cId="4156675221" sldId="455"/>
            <ac:inkMk id="9" creationId="{BF4F329D-7038-7BBD-DB44-5387F9D501EA}"/>
          </ac:inkMkLst>
        </pc:inkChg>
        <pc:inkChg chg="add mod">
          <ac:chgData name="Weifeng Xu" userId="e7aed605-a3dd-4d5a-a692-a87037af107b" providerId="ADAL" clId="{65D2CD8F-A833-4ED3-BFC9-CC46DE2FF59E}" dt="2022-11-21T13:16:04.163" v="2630"/>
          <ac:inkMkLst>
            <pc:docMk/>
            <pc:sldMk cId="4156675221" sldId="455"/>
            <ac:inkMk id="10" creationId="{9277AB62-F9C1-2AC0-FBAD-5F996795E64F}"/>
          </ac:inkMkLst>
        </pc:inkChg>
        <pc:inkChg chg="add mod">
          <ac:chgData name="Weifeng Xu" userId="e7aed605-a3dd-4d5a-a692-a87037af107b" providerId="ADAL" clId="{65D2CD8F-A833-4ED3-BFC9-CC46DE2FF59E}" dt="2022-11-21T13:16:04.163" v="2630"/>
          <ac:inkMkLst>
            <pc:docMk/>
            <pc:sldMk cId="4156675221" sldId="455"/>
            <ac:inkMk id="12" creationId="{A20B8D2B-6314-5E16-03FA-55269960076C}"/>
          </ac:inkMkLst>
        </pc:inkChg>
        <pc:inkChg chg="add mod">
          <ac:chgData name="Weifeng Xu" userId="e7aed605-a3dd-4d5a-a692-a87037af107b" providerId="ADAL" clId="{65D2CD8F-A833-4ED3-BFC9-CC46DE2FF59E}" dt="2022-11-21T13:16:04.163" v="2630"/>
          <ac:inkMkLst>
            <pc:docMk/>
            <pc:sldMk cId="4156675221" sldId="455"/>
            <ac:inkMk id="15" creationId="{BAA63DE5-1A6C-E263-FBDD-9FD5046A84B0}"/>
          </ac:inkMkLst>
        </pc:inkChg>
      </pc:sldChg>
      <pc:sldChg chg="addSp modSp new mod modClrScheme chgLayout">
        <pc:chgData name="Weifeng Xu" userId="e7aed605-a3dd-4d5a-a692-a87037af107b" providerId="ADAL" clId="{65D2CD8F-A833-4ED3-BFC9-CC46DE2FF59E}" dt="2022-11-21T22:13:37.994" v="3108" actId="20577"/>
        <pc:sldMkLst>
          <pc:docMk/>
          <pc:sldMk cId="1965680741" sldId="456"/>
        </pc:sldMkLst>
        <pc:spChg chg="add mod">
          <ac:chgData name="Weifeng Xu" userId="e7aed605-a3dd-4d5a-a692-a87037af107b" providerId="ADAL" clId="{65D2CD8F-A833-4ED3-BFC9-CC46DE2FF59E}" dt="2022-11-21T22:08:26.120" v="2794" actId="20577"/>
          <ac:spMkLst>
            <pc:docMk/>
            <pc:sldMk cId="1965680741" sldId="456"/>
            <ac:spMk id="2" creationId="{29F38AEB-A50A-D5FD-AC14-0606E0AA4ACC}"/>
          </ac:spMkLst>
        </pc:spChg>
        <pc:spChg chg="add mod">
          <ac:chgData name="Weifeng Xu" userId="e7aed605-a3dd-4d5a-a692-a87037af107b" providerId="ADAL" clId="{65D2CD8F-A833-4ED3-BFC9-CC46DE2FF59E}" dt="2022-11-21T22:13:37.994" v="3108" actId="20577"/>
          <ac:spMkLst>
            <pc:docMk/>
            <pc:sldMk cId="1965680741" sldId="456"/>
            <ac:spMk id="3" creationId="{8E8B0EA1-85DB-99B8-2919-9410B2097B7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https://www.youtube.com/watch?v=6G3qm60dfA8&amp;ab_channel=PrashantThombre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99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wireshark</a:t>
            </a:r>
            <a:r>
              <a:rPr lang="en-US" dirty="0"/>
              <a:t> ~/traffic/basic.log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08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https://www.freecodecamp.org/news/an-introduction-to-http-understanding-the-open-systems-interconnection-model-9dd06233d30e/</a:t>
            </a:r>
          </a:p>
          <a:p>
            <a:r>
              <a:rPr lang="en-US" dirty="0"/>
              <a:t>https://www.geeksforgeeks.org/tcp-3-way-handshake-process/</a:t>
            </a:r>
          </a:p>
          <a:p>
            <a:r>
              <a:rPr lang="en-US" dirty="0"/>
              <a:t>https://www.geeksforgeeks.org/tcp-connection-termination/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94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scapy.all</a:t>
            </a:r>
            <a:r>
              <a:rPr lang="en-US" dirty="0"/>
              <a:t> import *</a:t>
            </a:r>
          </a:p>
          <a:p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send_syn</a:t>
            </a:r>
            <a:r>
              <a:rPr lang="en-US" dirty="0"/>
              <a:t>(</a:t>
            </a:r>
            <a:r>
              <a:rPr lang="en-US" dirty="0" err="1"/>
              <a:t>target_ip_address</a:t>
            </a:r>
            <a:r>
              <a:rPr lang="en-US" dirty="0"/>
              <a:t>, </a:t>
            </a:r>
            <a:r>
              <a:rPr lang="en-US" dirty="0" err="1"/>
              <a:t>target_port</a:t>
            </a:r>
            <a:r>
              <a:rPr lang="en-US" dirty="0"/>
              <a:t>, </a:t>
            </a:r>
            <a:r>
              <a:rPr lang="en-US" dirty="0" err="1"/>
              <a:t>number_of_packets_to_send</a:t>
            </a:r>
            <a:r>
              <a:rPr lang="en-US" dirty="0"/>
              <a:t> = 4, </a:t>
            </a:r>
            <a:r>
              <a:rPr lang="en-US" dirty="0" err="1"/>
              <a:t>size_of_packet</a:t>
            </a:r>
            <a:r>
              <a:rPr lang="en-US" dirty="0"/>
              <a:t> = 65000):</a:t>
            </a:r>
          </a:p>
          <a:p>
            <a:r>
              <a:rPr lang="en-US" dirty="0"/>
              <a:t>	</a:t>
            </a:r>
            <a:r>
              <a:rPr lang="en-US" dirty="0" err="1"/>
              <a:t>ip</a:t>
            </a:r>
            <a:r>
              <a:rPr lang="en-US" dirty="0"/>
              <a:t> = IP(</a:t>
            </a:r>
            <a:r>
              <a:rPr lang="en-US" dirty="0" err="1"/>
              <a:t>dst</a:t>
            </a:r>
            <a:r>
              <a:rPr lang="en-US" dirty="0"/>
              <a:t>=</a:t>
            </a:r>
            <a:r>
              <a:rPr lang="en-US" dirty="0" err="1"/>
              <a:t>target_ip_address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tcp</a:t>
            </a:r>
            <a:r>
              <a:rPr lang="en-US" dirty="0"/>
              <a:t> = TCP(sport=</a:t>
            </a:r>
            <a:r>
              <a:rPr lang="en-US" dirty="0" err="1"/>
              <a:t>RandShort</a:t>
            </a:r>
            <a:r>
              <a:rPr lang="en-US" dirty="0"/>
              <a:t>(), </a:t>
            </a:r>
            <a:r>
              <a:rPr lang="en-US" dirty="0" err="1"/>
              <a:t>dport</a:t>
            </a:r>
            <a:r>
              <a:rPr lang="en-US" dirty="0"/>
              <a:t>=</a:t>
            </a:r>
            <a:r>
              <a:rPr lang="en-US" dirty="0" err="1"/>
              <a:t>target_port</a:t>
            </a:r>
            <a:r>
              <a:rPr lang="en-US" dirty="0"/>
              <a:t>, flags="S")</a:t>
            </a:r>
          </a:p>
          <a:p>
            <a:r>
              <a:rPr lang="en-US" dirty="0"/>
              <a:t>	raw = Raw(</a:t>
            </a:r>
            <a:r>
              <a:rPr lang="en-US" dirty="0" err="1"/>
              <a:t>b"X</a:t>
            </a:r>
            <a:r>
              <a:rPr lang="en-US" dirty="0"/>
              <a:t>" * </a:t>
            </a:r>
            <a:r>
              <a:rPr lang="en-US" dirty="0" err="1"/>
              <a:t>size_of_packet</a:t>
            </a:r>
            <a:r>
              <a:rPr lang="en-US" dirty="0"/>
              <a:t>)</a:t>
            </a:r>
          </a:p>
          <a:p>
            <a:r>
              <a:rPr lang="en-US" dirty="0"/>
              <a:t>	p = </a:t>
            </a:r>
            <a:r>
              <a:rPr lang="en-US" dirty="0" err="1"/>
              <a:t>ip</a:t>
            </a:r>
            <a:r>
              <a:rPr lang="en-US" dirty="0"/>
              <a:t> / </a:t>
            </a:r>
            <a:r>
              <a:rPr lang="en-US" dirty="0" err="1"/>
              <a:t>tcp</a:t>
            </a:r>
            <a:r>
              <a:rPr lang="en-US" dirty="0"/>
              <a:t> / raw</a:t>
            </a:r>
          </a:p>
          <a:p>
            <a:r>
              <a:rPr lang="en-US" dirty="0"/>
              <a:t>	send(p, count=</a:t>
            </a:r>
            <a:r>
              <a:rPr lang="en-US" dirty="0" err="1"/>
              <a:t>number_of_packets_to_send</a:t>
            </a:r>
            <a:r>
              <a:rPr lang="en-US" dirty="0"/>
              <a:t>, verbose=0)</a:t>
            </a:r>
          </a:p>
          <a:p>
            <a:r>
              <a:rPr lang="en-US" dirty="0"/>
              <a:t>	print('</a:t>
            </a:r>
            <a:r>
              <a:rPr lang="en-US" dirty="0" err="1"/>
              <a:t>send_syn</a:t>
            </a:r>
            <a:r>
              <a:rPr lang="en-US" dirty="0"/>
              <a:t>(): Sent ' + str(</a:t>
            </a:r>
            <a:r>
              <a:rPr lang="en-US" dirty="0" err="1"/>
              <a:t>number_of_packets_to_send</a:t>
            </a:r>
            <a:r>
              <a:rPr lang="en-US" dirty="0"/>
              <a:t>) + ' packets of ' + str(</a:t>
            </a:r>
            <a:r>
              <a:rPr lang="en-US" dirty="0" err="1"/>
              <a:t>size_of_packet</a:t>
            </a:r>
            <a:r>
              <a:rPr lang="en-US" dirty="0"/>
              <a:t>) + 'size to ' + </a:t>
            </a:r>
            <a:r>
              <a:rPr lang="en-US" dirty="0" err="1"/>
              <a:t>target_ip_address</a:t>
            </a:r>
            <a:r>
              <a:rPr lang="en-US" dirty="0"/>
              <a:t> + ' on port ' + str(</a:t>
            </a:r>
            <a:r>
              <a:rPr lang="en-US" dirty="0" err="1"/>
              <a:t>target_port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 err="1"/>
              <a:t>send_syn</a:t>
            </a:r>
            <a:r>
              <a:rPr lang="en-US" dirty="0"/>
              <a:t>(</a:t>
            </a:r>
            <a:r>
              <a:rPr lang="en-US" dirty="0" err="1"/>
              <a:t>target_ip_address</a:t>
            </a:r>
            <a:r>
              <a:rPr lang="en-US" dirty="0"/>
              <a:t> = "127.0.0.1", </a:t>
            </a:r>
            <a:r>
              <a:rPr lang="en-US" dirty="0" err="1"/>
              <a:t>target_port</a:t>
            </a:r>
            <a:r>
              <a:rPr lang="en-US" dirty="0"/>
              <a:t>= 80)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7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tshark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lo -c 4 -w </a:t>
            </a:r>
            <a:r>
              <a:rPr lang="en-US" dirty="0" err="1"/>
              <a:t>mySYNFloodCapture.pcap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50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HTTP, </a:t>
            </a:r>
            <a:r>
              <a:rPr lang="en-US" dirty="0" err="1"/>
              <a:t>tshark</a:t>
            </a:r>
            <a:r>
              <a:rPr lang="en-US" dirty="0"/>
              <a:t>, SYN Flood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1500" dirty="0"/>
              <a:t>Traffic files: https://github.com/frankwxu/digital-forensics-lab/tree/main/Illegal_Possession_Images/lab_files/SYN_Flood</a:t>
            </a:r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705215-D301-21B9-51D1-C8A387B4E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255378"/>
            <a:ext cx="5963855" cy="37263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5BDD95-B9F7-E1F1-74A5-FD9258B88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09014B-D8D0-F74D-40F2-6F0E7C2D26EB}"/>
              </a:ext>
            </a:extLst>
          </p:cNvPr>
          <p:cNvSpPr txBox="1"/>
          <p:nvPr/>
        </p:nvSpPr>
        <p:spPr>
          <a:xfrm>
            <a:off x="838199" y="1886046"/>
            <a:ext cx="2378984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Use lo device</a:t>
            </a:r>
          </a:p>
        </p:txBody>
      </p:sp>
    </p:spTree>
    <p:extLst>
      <p:ext uri="{BB962C8B-B14F-4D97-AF65-F5344CB8AC3E}">
        <p14:creationId xmlns:p14="http://schemas.microsoft.com/office/powerpoint/2010/main" val="4227508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2A4FE5-5D00-41AF-25CB-2D9B304EC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632" y="1810638"/>
            <a:ext cx="6845751" cy="13326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B31CE6-6BD3-E936-A833-5ECDA2ACBA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632" y="4054775"/>
            <a:ext cx="9055836" cy="1155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EAD3B2-8502-A889-3E9F-A74C3207493D}"/>
              </a:ext>
            </a:extLst>
          </p:cNvPr>
          <p:cNvSpPr txBox="1"/>
          <p:nvPr/>
        </p:nvSpPr>
        <p:spPr>
          <a:xfrm>
            <a:off x="1094631" y="1463159"/>
            <a:ext cx="5058195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 one terminal waiting and capturing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76AB25-0426-D99F-A5A0-ED3D7690AA6F}"/>
              </a:ext>
            </a:extLst>
          </p:cNvPr>
          <p:cNvSpPr txBox="1"/>
          <p:nvPr/>
        </p:nvSpPr>
        <p:spPr>
          <a:xfrm>
            <a:off x="1094632" y="3661293"/>
            <a:ext cx="4229036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Using another terminal to sending packets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BC74BF-3FF2-130C-9E81-031F80E54A4D}"/>
              </a:ext>
            </a:extLst>
          </p:cNvPr>
          <p:cNvSpPr txBox="1"/>
          <p:nvPr/>
        </p:nvSpPr>
        <p:spPr>
          <a:xfrm>
            <a:off x="6707537" y="829067"/>
            <a:ext cx="48232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 make sure web server is running</a:t>
            </a:r>
          </a:p>
          <a:p>
            <a:r>
              <a:rPr lang="en-US" dirty="0" err="1">
                <a:latin typeface="OCRB" panose="020B0609020202020204" pitchFamily="49" charset="0"/>
              </a:rPr>
              <a:t>sudo</a:t>
            </a:r>
            <a:r>
              <a:rPr lang="en-US" dirty="0">
                <a:latin typeface="OCRB" panose="020B0609020202020204" pitchFamily="49" charset="0"/>
              </a:rPr>
              <a:t> service apache2 start</a:t>
            </a:r>
          </a:p>
        </p:txBody>
      </p:sp>
    </p:spTree>
    <p:extLst>
      <p:ext uri="{BB962C8B-B14F-4D97-AF65-F5344CB8AC3E}">
        <p14:creationId xmlns:p14="http://schemas.microsoft.com/office/powerpoint/2010/main" val="2463134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98EB57-B716-FA71-B163-1406E704D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31" y="2293521"/>
            <a:ext cx="11042337" cy="22709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ADD942D-7D91-09D0-10AE-18511B4A4EA0}"/>
              </a:ext>
            </a:extLst>
          </p:cNvPr>
          <p:cNvSpPr txBox="1"/>
          <p:nvPr/>
        </p:nvSpPr>
        <p:spPr>
          <a:xfrm>
            <a:off x="574831" y="1924189"/>
            <a:ext cx="2672064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View SYN flood attack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CF9EE2-FA0F-196F-B536-C8922C6A6253}"/>
              </a:ext>
            </a:extLst>
          </p:cNvPr>
          <p:cNvSpPr txBox="1"/>
          <p:nvPr/>
        </p:nvSpPr>
        <p:spPr>
          <a:xfrm>
            <a:off x="738106" y="5167110"/>
            <a:ext cx="101804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Segoe Print" panose="02000600000000000000" pitchFamily="2" charset="0"/>
              </a:rPr>
              <a:t>You can download the captured packets here </a:t>
            </a:r>
          </a:p>
          <a:p>
            <a:r>
              <a:rPr lang="en-US" sz="1600" dirty="0" err="1">
                <a:latin typeface="OCRB" panose="020B0609020202020204" pitchFamily="49" charset="0"/>
              </a:rPr>
              <a:t>wget</a:t>
            </a:r>
            <a:r>
              <a:rPr lang="en-US" sz="1600" dirty="0">
                <a:latin typeface="OCRB" panose="020B0609020202020204" pitchFamily="49" charset="0"/>
              </a:rPr>
              <a:t> https://raw.githubusercontent.com/frankwxu/digital-forensics-lab/main/Illegal_Possession_Images/lab_files/SYN_Flood/mySYNFloodCapture.pcap</a:t>
            </a:r>
          </a:p>
        </p:txBody>
      </p:sp>
    </p:spTree>
    <p:extLst>
      <p:ext uri="{BB962C8B-B14F-4D97-AF65-F5344CB8AC3E}">
        <p14:creationId xmlns:p14="http://schemas.microsoft.com/office/powerpoint/2010/main" val="711315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D0696-6E5D-2644-6EAC-BC9C4DB60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897D7-6233-92B2-8F6A-CBE08E35D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two VMs</a:t>
            </a:r>
          </a:p>
          <a:p>
            <a:r>
              <a:rPr lang="en-US" dirty="0"/>
              <a:t>Mimic the SYN attack</a:t>
            </a:r>
          </a:p>
          <a:p>
            <a:r>
              <a:rPr lang="en-US" dirty="0"/>
              <a:t>Show evidence of the attack</a:t>
            </a:r>
          </a:p>
        </p:txBody>
      </p:sp>
    </p:spTree>
    <p:extLst>
      <p:ext uri="{BB962C8B-B14F-4D97-AF65-F5344CB8AC3E}">
        <p14:creationId xmlns:p14="http://schemas.microsoft.com/office/powerpoint/2010/main" val="197278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FB0E2-088E-699D-680A-502C596F7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Three-way handshaking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88D2A-164E-0FAC-C742-D16C16103C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28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96" y="2098966"/>
            <a:ext cx="10379505" cy="37774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695C02-FA5C-44DE-96C9-2C760489914C}"/>
              </a:ext>
            </a:extLst>
          </p:cNvPr>
          <p:cNvSpPr txBox="1"/>
          <p:nvPr/>
        </p:nvSpPr>
        <p:spPr>
          <a:xfrm>
            <a:off x="1043629" y="5876454"/>
            <a:ext cx="9954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wget</a:t>
            </a:r>
            <a:r>
              <a:rPr lang="en-US" sz="1400" dirty="0"/>
              <a:t> https://raw.githubusercontent.com/frankwxu/digital-forensics-lab/main/Illegal_Possession_Images/lab_files/traffic/basic.log</a:t>
            </a:r>
          </a:p>
        </p:txBody>
      </p:sp>
      <p:pic>
        <p:nvPicPr>
          <p:cNvPr id="1026" name="Picture 2" descr="Making your handshake work for you in your career (opinion)">
            <a:extLst>
              <a:ext uri="{FF2B5EF4-FFF2-40B4-BE49-F238E27FC236}">
                <a16:creationId xmlns:a16="http://schemas.microsoft.com/office/drawing/2014/main" id="{6B553118-7AB9-42AA-947F-A8C128042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534" y="472041"/>
            <a:ext cx="1130300" cy="113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aving a great conversation with your users | by Priyam | Chatbots Life">
            <a:extLst>
              <a:ext uri="{FF2B5EF4-FFF2-40B4-BE49-F238E27FC236}">
                <a16:creationId xmlns:a16="http://schemas.microsoft.com/office/drawing/2014/main" id="{7F925583-4BBC-4078-B9AB-2F28A0D30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875" y="531697"/>
            <a:ext cx="2036100" cy="118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ord Bye in Lettering Style Stock Vector - Illustration of meet, letters:  208095630">
            <a:extLst>
              <a:ext uri="{FF2B5EF4-FFF2-40B4-BE49-F238E27FC236}">
                <a16:creationId xmlns:a16="http://schemas.microsoft.com/office/drawing/2014/main" id="{4BEA26E6-FC16-467C-A686-DF4691CAB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254" y="536780"/>
            <a:ext cx="1853519" cy="1112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A7AA2968-722E-4A29-B117-A8E4DF12C4B6}"/>
              </a:ext>
            </a:extLst>
          </p:cNvPr>
          <p:cNvSpPr/>
          <p:nvPr/>
        </p:nvSpPr>
        <p:spPr>
          <a:xfrm>
            <a:off x="3822044" y="1012538"/>
            <a:ext cx="533809" cy="111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3E8727A-EDE0-4857-B71A-73B6A3654C73}"/>
              </a:ext>
            </a:extLst>
          </p:cNvPr>
          <p:cNvSpPr/>
          <p:nvPr/>
        </p:nvSpPr>
        <p:spPr>
          <a:xfrm>
            <a:off x="7198534" y="981546"/>
            <a:ext cx="673161" cy="111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BC1AD853-2433-45DE-B8DE-47700AFEAF04}"/>
              </a:ext>
            </a:extLst>
          </p:cNvPr>
          <p:cNvSpPr/>
          <p:nvPr/>
        </p:nvSpPr>
        <p:spPr>
          <a:xfrm rot="10800000">
            <a:off x="5527567" y="1602341"/>
            <a:ext cx="434715" cy="2098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213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493" y="1293299"/>
            <a:ext cx="1148045" cy="1148045"/>
          </a:xfrm>
          <a:prstGeom prst="rect">
            <a:avLst/>
          </a:prstGeom>
        </p:spPr>
      </p:pic>
      <p:pic>
        <p:nvPicPr>
          <p:cNvPr id="4" name="Picture 4" descr="Lenovo ThinkSystem ST550 4110 - 7X10A03VEA | price in dubai UAE EMEA saudi  arabi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7" t="7673" r="16493" b="18352"/>
          <a:stretch/>
        </p:blipFill>
        <p:spPr bwMode="auto">
          <a:xfrm>
            <a:off x="5287835" y="1115801"/>
            <a:ext cx="1093062" cy="1297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H="1">
            <a:off x="2202472" y="2664069"/>
            <a:ext cx="21986" cy="34641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6103270" y="2646457"/>
            <a:ext cx="2" cy="34817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224455" y="2989384"/>
            <a:ext cx="3834853" cy="4659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92372" y="2804718"/>
            <a:ext cx="142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SYN (</a:t>
            </a:r>
            <a:r>
              <a:rPr lang="en-US" dirty="0" err="1">
                <a:solidFill>
                  <a:srgbClr val="FF0000"/>
                </a:solidFill>
              </a:rPr>
              <a:t>seq</a:t>
            </a:r>
            <a:r>
              <a:rPr lang="en-US" dirty="0">
                <a:solidFill>
                  <a:srgbClr val="FF0000"/>
                </a:solidFill>
              </a:rPr>
              <a:t> =m)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202474" y="3798276"/>
            <a:ext cx="3900796" cy="60080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180493" y="4911968"/>
            <a:ext cx="3834853" cy="46599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01462" y="3591276"/>
            <a:ext cx="2509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SYN (seq =n) , ACK (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>
                <a:solidFill>
                  <a:srgbClr val="7030A0"/>
                </a:solidFill>
              </a:rPr>
              <a:t>+1)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92372" y="4725865"/>
            <a:ext cx="110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ACK (n+1)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80900" y="1986978"/>
            <a:ext cx="1534264" cy="369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CLOSED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80897" y="2707959"/>
            <a:ext cx="153426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LISTEN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80898" y="3428943"/>
            <a:ext cx="153426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SYN-RECEIVED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80898" y="5260672"/>
            <a:ext cx="153426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ESTABLISHED</a:t>
            </a:r>
          </a:p>
        </p:txBody>
      </p:sp>
      <p:cxnSp>
        <p:nvCxnSpPr>
          <p:cNvPr id="34" name="Straight Arrow Connector 33"/>
          <p:cNvCxnSpPr>
            <a:stCxn id="29" idx="2"/>
            <a:endCxn id="31" idx="0"/>
          </p:cNvCxnSpPr>
          <p:nvPr/>
        </p:nvCxnSpPr>
        <p:spPr>
          <a:xfrm flipH="1">
            <a:off x="7148031" y="2356307"/>
            <a:ext cx="1" cy="3516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2"/>
            <a:endCxn id="32" idx="0"/>
          </p:cNvCxnSpPr>
          <p:nvPr/>
        </p:nvCxnSpPr>
        <p:spPr>
          <a:xfrm>
            <a:off x="7148031" y="3077291"/>
            <a:ext cx="0" cy="3516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2"/>
            <a:endCxn id="33" idx="0"/>
          </p:cNvCxnSpPr>
          <p:nvPr/>
        </p:nvCxnSpPr>
        <p:spPr>
          <a:xfrm>
            <a:off x="7148031" y="3798275"/>
            <a:ext cx="0" cy="14623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74172" y="1956123"/>
            <a:ext cx="1534264" cy="369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CLOSED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67216" y="3239854"/>
            <a:ext cx="154122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SYN-SEND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78571" y="5270790"/>
            <a:ext cx="154122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ESTABLISHED</a:t>
            </a:r>
          </a:p>
        </p:txBody>
      </p:sp>
      <p:cxnSp>
        <p:nvCxnSpPr>
          <p:cNvPr id="45" name="Straight Arrow Connector 44"/>
          <p:cNvCxnSpPr>
            <a:stCxn id="41" idx="2"/>
            <a:endCxn id="43" idx="0"/>
          </p:cNvCxnSpPr>
          <p:nvPr/>
        </p:nvCxnSpPr>
        <p:spPr>
          <a:xfrm flipH="1">
            <a:off x="937826" y="2325452"/>
            <a:ext cx="3478" cy="9144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3" idx="2"/>
            <a:endCxn id="44" idx="0"/>
          </p:cNvCxnSpPr>
          <p:nvPr/>
        </p:nvCxnSpPr>
        <p:spPr>
          <a:xfrm>
            <a:off x="937826" y="3609186"/>
            <a:ext cx="11355" cy="16616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180493" y="816359"/>
            <a:ext cx="1215589" cy="369332"/>
          </a:xfrm>
          <a:prstGeom prst="rect">
            <a:avLst/>
          </a:prstGeom>
          <a:solidFill>
            <a:srgbClr val="7E9DBF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Port 57338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402100" y="789019"/>
            <a:ext cx="86453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Port 80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009792" y="170028"/>
            <a:ext cx="395653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Seq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uence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#: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byte number of the </a:t>
            </a:r>
            <a:r>
              <a:rPr lang="en-US" b="1" dirty="0">
                <a:solidFill>
                  <a:srgbClr val="CC2DB0"/>
                </a:solidFill>
                <a:latin typeface="Times New Roman" panose="02020603050405020304" pitchFamily="18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byte of data in the TCP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segement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CC2DB0"/>
                </a:solidFill>
                <a:latin typeface="Times New Roman" panose="02020603050405020304" pitchFamily="18" charset="0"/>
              </a:rPr>
              <a:t>sent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beginning at random # or 0 (relative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seq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#)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ACK</a:t>
            </a:r>
            <a:r>
              <a:rPr lang="en-US" b="1" dirty="0" err="1">
                <a:latin typeface="Times New Roman" panose="02020603050405020304" pitchFamily="18" charset="0"/>
              </a:rPr>
              <a:t>nowledge</a:t>
            </a:r>
            <a:r>
              <a:rPr lang="en-US" b="1" dirty="0">
                <a:latin typeface="Times New Roman" panose="02020603050405020304" pitchFamily="18" charset="0"/>
              </a:rPr>
              <a:t> #</a:t>
            </a:r>
            <a:r>
              <a:rPr lang="en-US" dirty="0">
                <a:latin typeface="Times New Roman" panose="02020603050405020304" pitchFamily="18" charset="0"/>
              </a:rPr>
              <a:t>: the sequence number of the </a:t>
            </a:r>
            <a:r>
              <a:rPr lang="en-US" b="1" dirty="0">
                <a:latin typeface="Times New Roman" panose="02020603050405020304" pitchFamily="18" charset="0"/>
              </a:rPr>
              <a:t>next</a:t>
            </a:r>
            <a:r>
              <a:rPr lang="en-US" dirty="0">
                <a:latin typeface="Times New Roman" panose="02020603050405020304" pitchFamily="18" charset="0"/>
              </a:rPr>
              <a:t> byte the receiver </a:t>
            </a:r>
            <a:r>
              <a:rPr lang="en-US" b="1" dirty="0">
                <a:solidFill>
                  <a:srgbClr val="CC2DB0"/>
                </a:solidFill>
                <a:latin typeface="Times New Roman" panose="02020603050405020304" pitchFamily="18" charset="0"/>
              </a:rPr>
              <a:t>expects</a:t>
            </a:r>
            <a:r>
              <a:rPr lang="en-US" dirty="0">
                <a:latin typeface="Times New Roman" panose="02020603050405020304" pitchFamily="18" charset="0"/>
              </a:rPr>
              <a:t> to </a:t>
            </a:r>
            <a:r>
              <a:rPr lang="en-US" b="1" dirty="0">
                <a:solidFill>
                  <a:srgbClr val="CC2DB0"/>
                </a:solidFill>
                <a:latin typeface="Times New Roman" panose="02020603050405020304" pitchFamily="18" charset="0"/>
              </a:rPr>
              <a:t>receive</a:t>
            </a:r>
            <a:r>
              <a:rPr lang="en-US" dirty="0">
                <a:latin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</a:rPr>
              <a:t>Seq</a:t>
            </a:r>
            <a:r>
              <a:rPr lang="en-US" dirty="0">
                <a:latin typeface="Times New Roman" panose="02020603050405020304" pitchFamily="18" charset="0"/>
              </a:rPr>
              <a:t> # + size of packet + 1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</a:rPr>
              <a:t>The receiver </a:t>
            </a:r>
            <a:r>
              <a:rPr lang="en-US" dirty="0" err="1">
                <a:latin typeface="Times New Roman" panose="02020603050405020304" pitchFamily="18" charset="0"/>
              </a:rPr>
              <a:t>ack'ing</a:t>
            </a:r>
            <a:r>
              <a:rPr lang="en-US" dirty="0">
                <a:latin typeface="Times New Roman" panose="02020603050405020304" pitchFamily="18" charset="0"/>
              </a:rPr>
              <a:t> sequence number </a:t>
            </a:r>
            <a:r>
              <a:rPr lang="en-US" b="1" dirty="0">
                <a:solidFill>
                  <a:srgbClr val="CC2DB0"/>
                </a:solidFill>
                <a:latin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</a:rPr>
              <a:t> acknowledges receipt of all data bytes less than (but not including) byte number </a:t>
            </a:r>
            <a:r>
              <a:rPr lang="en-US" b="1" dirty="0">
                <a:solidFill>
                  <a:srgbClr val="CC2DB0"/>
                </a:solidFill>
                <a:latin typeface="Times New Roman" panose="02020603050405020304" pitchFamily="18" charset="0"/>
              </a:rPr>
              <a:t>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</a:rPr>
              <a:t>+1 for SYN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33346" y="6040315"/>
            <a:ext cx="186070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en-US" b="1" dirty="0"/>
              <a:t>,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n</a:t>
            </a:r>
            <a:r>
              <a:rPr lang="en-US" dirty="0"/>
              <a:t>  are in bytes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044934" y="2614543"/>
            <a:ext cx="1050431" cy="520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choose </a:t>
            </a:r>
            <a:r>
              <a:rPr lang="en-US" sz="1400" dirty="0" err="1"/>
              <a:t>init</a:t>
            </a:r>
            <a:r>
              <a:rPr lang="en-US" sz="1400" dirty="0"/>
              <a:t> </a:t>
            </a:r>
            <a:r>
              <a:rPr lang="en-US" sz="1400" dirty="0" err="1"/>
              <a:t>seq</a:t>
            </a:r>
            <a:r>
              <a:rPr lang="en-US" sz="1400" dirty="0"/>
              <a:t> </a:t>
            </a:r>
            <a:r>
              <a:rPr lang="en-US" sz="1400" dirty="0" err="1"/>
              <a:t>num</a:t>
            </a:r>
            <a:r>
              <a:rPr lang="en-US" sz="1400" dirty="0"/>
              <a:t>, </a:t>
            </a:r>
            <a:r>
              <a:rPr lang="en-US" sz="1400" dirty="0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15956" y="4382695"/>
            <a:ext cx="1910983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  <a:defRPr/>
            </a:pPr>
            <a:r>
              <a:rPr lang="en-US" sz="1400" dirty="0"/>
              <a:t>received SYNACK </a:t>
            </a:r>
          </a:p>
          <a:p>
            <a:pPr algn="r">
              <a:lnSpc>
                <a:spcPct val="90000"/>
              </a:lnSpc>
              <a:defRPr/>
            </a:pPr>
            <a:r>
              <a:rPr lang="en-US" sz="1400" dirty="0"/>
              <a:t>indicates server is live;</a:t>
            </a:r>
          </a:p>
          <a:p>
            <a:pPr algn="r">
              <a:lnSpc>
                <a:spcPct val="90000"/>
              </a:lnSpc>
              <a:defRPr/>
            </a:pPr>
            <a:r>
              <a:rPr lang="en-US" sz="1400" dirty="0"/>
              <a:t>send ACK;</a:t>
            </a:r>
          </a:p>
        </p:txBody>
      </p:sp>
      <p:sp>
        <p:nvSpPr>
          <p:cNvPr id="65" name="Text Box 84"/>
          <p:cNvSpPr txBox="1">
            <a:spLocks noChangeArrowheads="1"/>
          </p:cNvSpPr>
          <p:nvPr/>
        </p:nvSpPr>
        <p:spPr bwMode="auto">
          <a:xfrm>
            <a:off x="261263" y="1346883"/>
            <a:ext cx="117070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r">
              <a:defRPr/>
            </a:pPr>
            <a:r>
              <a:rPr lang="en-US" altLang="en-US" i="1" dirty="0">
                <a:solidFill>
                  <a:srgbClr val="000099"/>
                </a:solidFill>
              </a:rPr>
              <a:t>client state</a:t>
            </a:r>
          </a:p>
        </p:txBody>
      </p:sp>
      <p:sp>
        <p:nvSpPr>
          <p:cNvPr id="66" name="Text Box 84"/>
          <p:cNvSpPr txBox="1">
            <a:spLocks noChangeArrowheads="1"/>
          </p:cNvSpPr>
          <p:nvPr/>
        </p:nvSpPr>
        <p:spPr bwMode="auto">
          <a:xfrm>
            <a:off x="6453281" y="1346883"/>
            <a:ext cx="127028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r">
              <a:defRPr/>
            </a:pPr>
            <a:r>
              <a:rPr lang="en-US" altLang="en-US" i="1" dirty="0">
                <a:solidFill>
                  <a:srgbClr val="000099"/>
                </a:solidFill>
              </a:rPr>
              <a:t>Server state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222147" y="2570492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779603" y="3847836"/>
            <a:ext cx="301686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228274" y="5086124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60A32F-1328-4C92-3460-6F6FE6507225}"/>
              </a:ext>
            </a:extLst>
          </p:cNvPr>
          <p:cNvSpPr txBox="1"/>
          <p:nvPr/>
        </p:nvSpPr>
        <p:spPr>
          <a:xfrm>
            <a:off x="2499758" y="339419"/>
            <a:ext cx="5095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09855A-29DC-EDB9-8AED-8A66BA07F903}"/>
              </a:ext>
            </a:extLst>
          </p:cNvPr>
          <p:cNvSpPr txBox="1"/>
          <p:nvPr/>
        </p:nvSpPr>
        <p:spPr>
          <a:xfrm>
            <a:off x="5643320" y="377137"/>
            <a:ext cx="372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5230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978AF-1CDC-4835-0FED-766F743A4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 client never completes </a:t>
            </a:r>
            <a:br>
              <a:rPr lang="en-US" dirty="0"/>
            </a:br>
            <a:r>
              <a:rPr lang="en-GB" dirty="0"/>
              <a:t>handshaking process?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7954F-3972-EB62-0802-2F3137868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7665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 server waiting and consuming valuable resources in the process </a:t>
            </a:r>
          </a:p>
          <a:p>
            <a:r>
              <a:rPr lang="en-GB" dirty="0"/>
              <a:t>If many clients do the same,  the server becomes overwhelmed and unavailable to legitimate users</a:t>
            </a:r>
          </a:p>
          <a:p>
            <a:pPr lvl="1"/>
            <a:r>
              <a:rPr lang="en-US" dirty="0"/>
              <a:t>SYN flood attack 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A9596D6-B13D-5AB3-AA16-601CDEF7B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409" y="1451405"/>
            <a:ext cx="5367464" cy="425032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7D2AFB1-8CCD-7E70-DE3E-5CEE819B1937}"/>
              </a:ext>
            </a:extLst>
          </p:cNvPr>
          <p:cNvSpPr txBox="1"/>
          <p:nvPr/>
        </p:nvSpPr>
        <p:spPr>
          <a:xfrm>
            <a:off x="5800409" y="5983730"/>
            <a:ext cx="57393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Segoe Print" panose="02000600000000000000" pitchFamily="2" charset="0"/>
              </a:rPr>
              <a:t>An SYN flood attack is a type of Distributed Denial of Service (DDoS) </a:t>
            </a:r>
            <a:endParaRPr lang="en-US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960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DA402D-93F9-5D6D-F354-D0D162322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Mimic an SYN flood attack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AADC1-00F3-37AC-3005-A1C1BF1AE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502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4F6946-A75F-B79B-DF18-1914CA91B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A3C8A0-2F96-45E8-D4D5-1DE31A646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client</a:t>
            </a:r>
          </a:p>
          <a:p>
            <a:r>
              <a:rPr lang="en-US" dirty="0"/>
              <a:t>Craft our own </a:t>
            </a:r>
            <a:r>
              <a:rPr lang="en-US" dirty="0" err="1"/>
              <a:t>tcp</a:t>
            </a:r>
            <a:r>
              <a:rPr lang="en-US" dirty="0"/>
              <a:t> packets using </a:t>
            </a:r>
            <a:r>
              <a:rPr lang="en-US" dirty="0" err="1"/>
              <a:t>Scapy</a:t>
            </a:r>
            <a:endParaRPr lang="en-US" dirty="0"/>
          </a:p>
          <a:p>
            <a:r>
              <a:rPr lang="en-US" dirty="0"/>
              <a:t>Target IP 127.0.0.1</a:t>
            </a:r>
          </a:p>
        </p:txBody>
      </p:sp>
    </p:spTree>
    <p:extLst>
      <p:ext uri="{BB962C8B-B14F-4D97-AF65-F5344CB8AC3E}">
        <p14:creationId xmlns:p14="http://schemas.microsoft.com/office/powerpoint/2010/main" val="1756393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E56F40-784D-BAD2-1231-4397ACB2A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183" y="1904982"/>
            <a:ext cx="9473051" cy="102038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B6912DF-EF4F-9F3A-8B60-8D34CF93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Scapy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5892711-3253-A56A-DF36-05DF31913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95650"/>
            <a:ext cx="10515600" cy="3030538"/>
          </a:xfrm>
        </p:spPr>
        <p:txBody>
          <a:bodyPr>
            <a:normAutofit lnSpcReduction="10000"/>
          </a:bodyPr>
          <a:lstStyle/>
          <a:p>
            <a:r>
              <a:rPr lang="en-GB" dirty="0" err="1"/>
              <a:t>Scapy</a:t>
            </a:r>
            <a:r>
              <a:rPr lang="en-GB" dirty="0"/>
              <a:t> is a powerful Python library for network packet manipulation and analysis. </a:t>
            </a:r>
          </a:p>
          <a:p>
            <a:r>
              <a:rPr lang="en-GB" dirty="0"/>
              <a:t>It allows users to send, sniff, dissect, and forge network packets and can be used for a wide range of network-related tasks such as network discovery, security scanning, penetration testing, and more.</a:t>
            </a:r>
          </a:p>
          <a:p>
            <a:r>
              <a:rPr lang="en-GB" dirty="0" err="1"/>
              <a:t>Scapy</a:t>
            </a:r>
            <a:r>
              <a:rPr lang="en-GB" dirty="0"/>
              <a:t> supports a large number of network protocols and provides a flexible and user-friendly interface for working with network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550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666F5E-8D02-A952-AB4D-31063AEA4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300" y="1028262"/>
            <a:ext cx="2994920" cy="20956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3B50B0-A358-3BE7-9507-0AB6767E4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75304"/>
            <a:ext cx="12192000" cy="20544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366553-1699-BCD6-AFB2-AEBF988B691C}"/>
              </a:ext>
            </a:extLst>
          </p:cNvPr>
          <p:cNvSpPr txBox="1"/>
          <p:nvPr/>
        </p:nvSpPr>
        <p:spPr>
          <a:xfrm>
            <a:off x="1274315" y="1028262"/>
            <a:ext cx="237898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Create a working folder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B1EB83-33ED-2BE3-7B5E-1A56E8B5F488}"/>
              </a:ext>
            </a:extLst>
          </p:cNvPr>
          <p:cNvSpPr txBox="1"/>
          <p:nvPr/>
        </p:nvSpPr>
        <p:spPr>
          <a:xfrm>
            <a:off x="1274314" y="2726177"/>
            <a:ext cx="2378984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Craft attack 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CECC93-9C24-2D41-15E2-B8BCE78DCE88}"/>
              </a:ext>
            </a:extLst>
          </p:cNvPr>
          <p:cNvSpPr txBox="1"/>
          <p:nvPr/>
        </p:nvSpPr>
        <p:spPr>
          <a:xfrm>
            <a:off x="2706392" y="6596390"/>
            <a:ext cx="6172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https://systemweakness.com/ping-and-syn-flood-attacks-with-python-and-scapy-6e4515435492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241BC3-6AC5-5B7F-15F3-B9DDE4650146}"/>
              </a:ext>
            </a:extLst>
          </p:cNvPr>
          <p:cNvSpPr txBox="1"/>
          <p:nvPr/>
        </p:nvSpPr>
        <p:spPr>
          <a:xfrm>
            <a:off x="719056" y="3472447"/>
            <a:ext cx="97887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100" dirty="0">
                <a:latin typeface="Arial" panose="020B0604020202020204" pitchFamily="34" charset="0"/>
                <a:cs typeface="Arial" panose="020B0604020202020204" pitchFamily="34" charset="0"/>
              </a:rPr>
              <a:t>wget wget https://raw.githubusercontent.com/frankwxu/digital-forensics-lab/main/Illegal_Possession_Images/lab_files/SYN_Flood/synflood.py 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862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32851</TotalTime>
  <Words>758</Words>
  <Application>Microsoft Office PowerPoint</Application>
  <PresentationFormat>Widescreen</PresentationFormat>
  <Paragraphs>90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OCRB</vt:lpstr>
      <vt:lpstr>Segoe Print</vt:lpstr>
      <vt:lpstr>Tahoma</vt:lpstr>
      <vt:lpstr>Times New Roman</vt:lpstr>
      <vt:lpstr>Office Theme</vt:lpstr>
      <vt:lpstr>HTTP, tshark, SYN Flood</vt:lpstr>
      <vt:lpstr>Three-way handshaking</vt:lpstr>
      <vt:lpstr>PowerPoint Presentation</vt:lpstr>
      <vt:lpstr>PowerPoint Presentation</vt:lpstr>
      <vt:lpstr>What if the client never completes  handshaking process?</vt:lpstr>
      <vt:lpstr>Mimic an SYN flood attack</vt:lpstr>
      <vt:lpstr>Design</vt:lpstr>
      <vt:lpstr>Install Scapy</vt:lpstr>
      <vt:lpstr>PowerPoint Presentation</vt:lpstr>
      <vt:lpstr>Attacking</vt:lpstr>
      <vt:lpstr>PowerPoint Presentation</vt:lpstr>
      <vt:lpstr>PowerPoint Presentation</vt:lpstr>
      <vt:lpstr>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2415</cp:revision>
  <dcterms:created xsi:type="dcterms:W3CDTF">2020-09-14T14:43:27Z</dcterms:created>
  <dcterms:modified xsi:type="dcterms:W3CDTF">2023-02-13T15:41:08Z</dcterms:modified>
</cp:coreProperties>
</file>