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9" autoAdjust="0"/>
    <p:restoredTop sz="83304" autoAdjust="0"/>
  </p:normalViewPr>
  <p:slideViewPr>
    <p:cSldViewPr snapToGrid="0">
      <p:cViewPr varScale="1">
        <p:scale>
          <a:sx n="88" d="100"/>
          <a:sy n="88" d="100"/>
        </p:scale>
        <p:origin x="96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Installation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acronym for "Wine Is Not an Emulator"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compatibility layer capable of running Windows applications</a:t>
            </a:r>
          </a:p>
          <a:p>
            <a:pPr lvl="1"/>
            <a:r>
              <a:rPr lang="en-US" dirty="0"/>
              <a:t>on several POSIX-compliant operating systems, such as Linux, </a:t>
            </a:r>
            <a:r>
              <a:rPr lang="en-US" dirty="0" err="1"/>
              <a:t>macOS</a:t>
            </a:r>
            <a:r>
              <a:rPr lang="en-US" dirty="0"/>
              <a:t>, &amp; BSD. </a:t>
            </a:r>
          </a:p>
          <a:p>
            <a:r>
              <a:rPr lang="en-US" dirty="0"/>
              <a:t>Instead of simulating internal Windows logic like a virtual machine or emulator, </a:t>
            </a:r>
          </a:p>
          <a:p>
            <a:pPr lvl="1"/>
            <a:r>
              <a:rPr lang="en-US" dirty="0"/>
              <a:t>Wine translates Windows API calls into POSIX calls on-the-fly, eliminating the performance and memory penalties of other methods and allowing you to cleanly integrate Windows applications into your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7030A0"/>
                </a:solidFill>
              </a:rPr>
              <a:t>wget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https://dl.winehq.org/wine/wine-mono/5.1.1/wine-mono-5.1.1-x86.msi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apt-get install </a:t>
            </a:r>
            <a:r>
              <a:rPr lang="en-US" i="1" dirty="0" err="1">
                <a:solidFill>
                  <a:srgbClr val="7030A0"/>
                </a:solidFill>
              </a:rPr>
              <a:t>winetricks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 err="1">
                <a:solidFill>
                  <a:srgbClr val="7030A0"/>
                </a:solidFill>
              </a:rPr>
              <a:t>winetricks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>
                <a:solidFill>
                  <a:srgbClr val="7030A0"/>
                </a:solidFill>
              </a:rPr>
              <a:t>wine uninstaller </a:t>
            </a:r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24116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64" y="1891909"/>
            <a:ext cx="8969517" cy="670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64" y="3358892"/>
            <a:ext cx="5197290" cy="640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64" y="4670030"/>
            <a:ext cx="3048264" cy="655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228064" y="1491190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Download Wine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197809" y="2989560"/>
            <a:ext cx="11499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228064" y="4303264"/>
            <a:ext cx="11499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90" y="1862970"/>
            <a:ext cx="2964437" cy="276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60" y="1782942"/>
            <a:ext cx="358171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5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15" y="1614752"/>
            <a:ext cx="4008467" cy="3314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0715" y="4929739"/>
            <a:ext cx="38404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is weird you will see the screen a few time. You can click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45" y="1035082"/>
            <a:ext cx="3726503" cy="342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09" y="1630046"/>
            <a:ext cx="323116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77" y="1460715"/>
            <a:ext cx="3718882" cy="3414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37" y="1460715"/>
            <a:ext cx="4008467" cy="3314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4737" y="4775702"/>
            <a:ext cx="38404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is weird you will see the screen a few times. You can click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6" y="2106867"/>
            <a:ext cx="7445385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955296" y="1737535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 wine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11937</TotalTime>
  <Words>135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Wine Installation </vt:lpstr>
      <vt:lpstr>Wine</vt:lpstr>
      <vt:lpstr>Install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979</cp:revision>
  <dcterms:created xsi:type="dcterms:W3CDTF">2020-09-14T14:43:27Z</dcterms:created>
  <dcterms:modified xsi:type="dcterms:W3CDTF">2020-12-23T21:15:38Z</dcterms:modified>
</cp:coreProperties>
</file>