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1" r:id="rId4"/>
    <p:sldId id="272" r:id="rId5"/>
    <p:sldId id="259" r:id="rId6"/>
    <p:sldId id="260" r:id="rId7"/>
    <p:sldId id="261" r:id="rId8"/>
    <p:sldId id="258" r:id="rId9"/>
    <p:sldId id="275" r:id="rId10"/>
    <p:sldId id="266" r:id="rId11"/>
    <p:sldId id="264" r:id="rId12"/>
    <p:sldId id="263" r:id="rId13"/>
    <p:sldId id="269" r:id="rId14"/>
    <p:sldId id="273" r:id="rId15"/>
    <p:sldId id="274" r:id="rId16"/>
    <p:sldId id="296" r:id="rId17"/>
    <p:sldId id="268" r:id="rId18"/>
    <p:sldId id="276" r:id="rId19"/>
    <p:sldId id="277" r:id="rId20"/>
    <p:sldId id="278" r:id="rId21"/>
    <p:sldId id="279" r:id="rId22"/>
    <p:sldId id="280" r:id="rId23"/>
    <p:sldId id="298" r:id="rId24"/>
    <p:sldId id="281" r:id="rId25"/>
    <p:sldId id="299" r:id="rId26"/>
    <p:sldId id="283" r:id="rId27"/>
    <p:sldId id="284" r:id="rId28"/>
    <p:sldId id="285" r:id="rId29"/>
    <p:sldId id="286" r:id="rId30"/>
    <p:sldId id="291" r:id="rId31"/>
    <p:sldId id="294" r:id="rId32"/>
    <p:sldId id="288" r:id="rId33"/>
    <p:sldId id="289" r:id="rId34"/>
    <p:sldId id="287" r:id="rId35"/>
    <p:sldId id="290" r:id="rId36"/>
    <p:sldId id="295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8" d="100"/>
          <a:sy n="98" d="100"/>
        </p:scale>
        <p:origin x="130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-l 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/Local/Microsoft/Windows/</a:t>
            </a:r>
            <a:r>
              <a:rPr lang="en-US" dirty="0" err="1" smtClean="0"/>
              <a:t>WebCache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-l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/Local/Google/Chrome/User\ Data/Default/ | grep -</a:t>
            </a:r>
            <a:r>
              <a:rPr lang="en-US" dirty="0" err="1" smtClean="0"/>
              <a:t>Ei</a:t>
            </a:r>
            <a:r>
              <a:rPr lang="en-US" dirty="0" smtClean="0"/>
              <a:t> "</a:t>
            </a:r>
            <a:r>
              <a:rPr lang="en-US" dirty="0" err="1" smtClean="0"/>
              <a:t>Cache|Cookies|History</a:t>
            </a:r>
            <a:r>
              <a:rPr lang="en-US" dirty="0" smtClean="0"/>
              <a:t>"</a:t>
            </a:r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libesedb-utils</a:t>
            </a:r>
            <a:r>
              <a:rPr lang="en-US" dirty="0" smtClean="0"/>
              <a:t> -y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/Local/Microsoft/Windows/</a:t>
            </a:r>
            <a:r>
              <a:rPr lang="en-US" dirty="0" err="1" smtClean="0"/>
              <a:t>WebCache</a:t>
            </a:r>
            <a:r>
              <a:rPr lang="en-US" dirty="0" smtClean="0"/>
              <a:t>/WebCacheV01.dat </a:t>
            </a:r>
            <a:r>
              <a:rPr lang="en-US" dirty="0" err="1" smtClean="0"/>
              <a:t>webhistory</a:t>
            </a:r>
            <a:r>
              <a:rPr lang="en-US" dirty="0" smtClean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cp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/Local/Microsoft/Windows/Temporary\ Internet\ Files/Low/Content.IE5/index.dat </a:t>
            </a:r>
            <a:r>
              <a:rPr lang="en-US" dirty="0" err="1" smtClean="0"/>
              <a:t>webhistory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/Local/Google/Chrome/User\ Data/Default/History </a:t>
            </a:r>
            <a:r>
              <a:rPr lang="en-US" dirty="0" err="1" smtClean="0"/>
              <a:t>webhistory</a:t>
            </a:r>
            <a:r>
              <a:rPr lang="en-US" dirty="0" smtClean="0"/>
              <a:t>/</a:t>
            </a:r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webhistory</a:t>
            </a:r>
            <a:r>
              <a:rPr lang="en-US" dirty="0" smtClean="0"/>
              <a:t>/WebCacheV01.dat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libesedb-utils</a:t>
            </a:r>
            <a:r>
              <a:rPr lang="en-US" dirty="0" smtClean="0"/>
              <a:t> -y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esedbexport</a:t>
            </a:r>
            <a:r>
              <a:rPr lang="en-US" dirty="0" smtClean="0"/>
              <a:t> </a:t>
            </a:r>
            <a:r>
              <a:rPr lang="en-US" dirty="0" err="1" smtClean="0"/>
              <a:t>webhistory</a:t>
            </a:r>
            <a:r>
              <a:rPr lang="en-US" dirty="0" smtClean="0"/>
              <a:t>/WebCacheV01.dat -t </a:t>
            </a:r>
            <a:r>
              <a:rPr lang="en-US" dirty="0" err="1" smtClean="0"/>
              <a:t>webhistory</a:t>
            </a:r>
            <a:r>
              <a:rPr lang="en-US" dirty="0" smtClean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https://www.geeksforgeeks.org/awk-command-unixlinux-examples/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 -e "Frank manager 50000 \</a:t>
            </a:r>
            <a:r>
              <a:rPr lang="en-US" dirty="0" err="1" smtClean="0"/>
              <a:t>nAlex</a:t>
            </a:r>
            <a:r>
              <a:rPr lang="en-US" dirty="0" smtClean="0"/>
              <a:t> clerk 45000 \</a:t>
            </a:r>
            <a:r>
              <a:rPr lang="en-US" dirty="0" err="1" smtClean="0"/>
              <a:t>nEirc</a:t>
            </a:r>
            <a:r>
              <a:rPr lang="en-US" dirty="0" smtClean="0"/>
              <a:t> clerk 25000“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 -e "Frank manager 50000 \</a:t>
            </a:r>
            <a:r>
              <a:rPr lang="en-US" dirty="0" err="1" smtClean="0"/>
              <a:t>nAlex</a:t>
            </a:r>
            <a:r>
              <a:rPr lang="en-US" dirty="0" smtClean="0"/>
              <a:t> clerk 45000 \</a:t>
            </a:r>
            <a:r>
              <a:rPr lang="en-US" dirty="0" err="1" smtClean="0"/>
              <a:t>nEirc</a:t>
            </a:r>
            <a:r>
              <a:rPr lang="en-US" dirty="0" smtClean="0"/>
              <a:t> clerk 25000" | </a:t>
            </a:r>
            <a:r>
              <a:rPr lang="en-US" dirty="0" err="1" smtClean="0"/>
              <a:t>awk</a:t>
            </a:r>
            <a:r>
              <a:rPr lang="en-US" dirty="0" smtClean="0"/>
              <a:t> '{print NR, $1}‘</a:t>
            </a:r>
          </a:p>
          <a:p>
            <a:r>
              <a:rPr lang="en-US" dirty="0" smtClean="0"/>
              <a:t>echo -e "Frank manager 50000 \</a:t>
            </a:r>
            <a:r>
              <a:rPr lang="en-US" dirty="0" err="1" smtClean="0"/>
              <a:t>nAlex</a:t>
            </a:r>
            <a:r>
              <a:rPr lang="en-US" dirty="0" smtClean="0"/>
              <a:t> clerk 45000 \</a:t>
            </a:r>
            <a:r>
              <a:rPr lang="en-US" dirty="0" err="1" smtClean="0"/>
              <a:t>nEirc</a:t>
            </a:r>
            <a:r>
              <a:rPr lang="en-US" dirty="0" smtClean="0"/>
              <a:t> clerk 25000" | </a:t>
            </a:r>
            <a:r>
              <a:rPr lang="en-US" dirty="0" err="1" smtClean="0"/>
              <a:t>awk</a:t>
            </a:r>
            <a:r>
              <a:rPr lang="en-US" dirty="0" smtClean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 </a:t>
            </a:r>
            <a:r>
              <a:rPr lang="en-US" dirty="0" err="1" smtClean="0"/>
              <a:t>webhistory</a:t>
            </a:r>
            <a:r>
              <a:rPr lang="en-US" dirty="0" smtClean="0"/>
              <a:t>/IE11.export/Container_1.4 | head -n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awk</a:t>
            </a:r>
            <a:r>
              <a:rPr lang="en-US" dirty="0" smtClean="0"/>
              <a:t> '{print NR, $13, $18}' FS='\t' </a:t>
            </a:r>
            <a:r>
              <a:rPr lang="en-US" dirty="0" err="1" smtClean="0"/>
              <a:t>webhistory</a:t>
            </a:r>
            <a:r>
              <a:rPr lang="en-US" dirty="0" smtClean="0"/>
              <a:t>/IE11.export/Container_1.4 | head -n 5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'{print NR, $13, $18}' FS='\t' </a:t>
            </a:r>
            <a:r>
              <a:rPr lang="en-US" dirty="0" err="1" smtClean="0"/>
              <a:t>webhistory</a:t>
            </a:r>
            <a:r>
              <a:rPr lang="en-US" dirty="0" smtClean="0"/>
              <a:t>/IE11.export/Container_1.4 | </a:t>
            </a:r>
            <a:r>
              <a:rPr lang="en-US" dirty="0" err="1" smtClean="0"/>
              <a:t>wc</a:t>
            </a:r>
            <a:r>
              <a:rPr lang="en-US" dirty="0" smtClean="0"/>
              <a:t> –l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'{print NR, $13, $18}' FS='\t' </a:t>
            </a:r>
            <a:r>
              <a:rPr lang="en-US" dirty="0" err="1" smtClean="0"/>
              <a:t>webhistory</a:t>
            </a:r>
            <a:r>
              <a:rPr lang="en-US" dirty="0" smtClean="0"/>
              <a:t>/IE11.export/Container*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https://github.com/libyal/libmsiecf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 install </a:t>
            </a:r>
            <a:r>
              <a:rPr lang="en-US" dirty="0" err="1" smtClean="0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.open </a:t>
            </a:r>
            <a:r>
              <a:rPr lang="en-US" dirty="0" err="1" smtClean="0"/>
              <a:t>webhistory</a:t>
            </a:r>
            <a:r>
              <a:rPr lang="en-US" dirty="0" smtClean="0"/>
              <a:t>/History</a:t>
            </a:r>
          </a:p>
          <a:p>
            <a:r>
              <a:rPr lang="en-US" dirty="0" smtClean="0"/>
              <a:t>.tables</a:t>
            </a:r>
          </a:p>
          <a:p>
            <a:r>
              <a:rPr lang="en-US" dirty="0" smtClean="0"/>
              <a:t>.schema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.shell</a:t>
            </a:r>
            <a:r>
              <a:rPr lang="en-US" baseline="0" dirty="0" smtClean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id,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last_visit_time</a:t>
            </a:r>
            <a:r>
              <a:rPr lang="en-US" dirty="0" smtClean="0"/>
              <a:t> from </a:t>
            </a:r>
            <a:r>
              <a:rPr lang="en-US" dirty="0" err="1" smtClean="0"/>
              <a:t>urls</a:t>
            </a:r>
            <a:r>
              <a:rPr lang="en-US" dirty="0" smtClean="0"/>
              <a:t> limit 5;</a:t>
            </a:r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urls</a:t>
            </a:r>
            <a:r>
              <a:rPr lang="en-US" dirty="0" smtClean="0"/>
              <a:t>(id INTEGER PRIMARY </a:t>
            </a:r>
            <a:r>
              <a:rPr lang="en-US" dirty="0" err="1" smtClean="0"/>
              <a:t>KEY,url</a:t>
            </a:r>
            <a:r>
              <a:rPr lang="en-US" dirty="0" smtClean="0"/>
              <a:t> </a:t>
            </a:r>
            <a:r>
              <a:rPr lang="en-US" dirty="0" err="1" smtClean="0"/>
              <a:t>LONGVARCHAR,title</a:t>
            </a:r>
            <a:r>
              <a:rPr lang="en-US" dirty="0" smtClean="0"/>
              <a:t> </a:t>
            </a:r>
            <a:r>
              <a:rPr lang="en-US" dirty="0" err="1" smtClean="0"/>
              <a:t>LONGVARCHAR,visit_count</a:t>
            </a:r>
            <a:r>
              <a:rPr lang="en-US" dirty="0" smtClean="0"/>
              <a:t> INTEGER DEFAULT 0 NOT </a:t>
            </a:r>
            <a:r>
              <a:rPr lang="en-US" dirty="0" err="1" smtClean="0"/>
              <a:t>NULL,typed_count</a:t>
            </a:r>
            <a:r>
              <a:rPr lang="en-US" dirty="0" smtClean="0"/>
              <a:t> INTEGER DEFAULT 0 NOT </a:t>
            </a:r>
            <a:r>
              <a:rPr lang="en-US" dirty="0" err="1" smtClean="0"/>
              <a:t>NULL,last_visit_time</a:t>
            </a:r>
            <a:r>
              <a:rPr lang="en-US" dirty="0" smtClean="0"/>
              <a:t> INTEGER NOT </a:t>
            </a:r>
            <a:r>
              <a:rPr lang="en-US" dirty="0" err="1" smtClean="0"/>
              <a:t>NULL,hidden</a:t>
            </a:r>
            <a:r>
              <a:rPr lang="en-US" dirty="0" smtClean="0"/>
              <a:t> INTEGER DEFAULT 0 NOT </a:t>
            </a:r>
            <a:r>
              <a:rPr lang="en-US" dirty="0" err="1" smtClean="0"/>
              <a:t>NULL,favicon_id</a:t>
            </a:r>
            <a:r>
              <a:rPr lang="en-US" dirty="0" smtClean="0"/>
              <a:t> INTEGER DEFAULT 0 NOT NULL);</a:t>
            </a:r>
          </a:p>
          <a:p>
            <a:endParaRPr lang="en-US" dirty="0" smtClean="0"/>
          </a:p>
          <a:p>
            <a:r>
              <a:rPr lang="en-US" dirty="0" smtClean="0"/>
              <a:t>CREATE INDEX </a:t>
            </a:r>
            <a:r>
              <a:rPr lang="en-US" dirty="0" err="1" smtClean="0"/>
              <a:t>urls_url_index</a:t>
            </a:r>
            <a:r>
              <a:rPr lang="en-US" dirty="0" smtClean="0"/>
              <a:t> ON </a:t>
            </a:r>
            <a:r>
              <a:rPr lang="en-US" dirty="0" err="1" smtClean="0"/>
              <a:t>urls</a:t>
            </a:r>
            <a:r>
              <a:rPr lang="en-US" dirty="0" smtClean="0"/>
              <a:t> 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https://www.bing.com/search?q=myteststring&amp;src=IE-SearchBox&amp;FORM=IEMAE2&amp;pc=EUPP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https://www.bing.com/search?q=myteststring&amp;src=IE-SearchBox&amp;FORM=IEMAE2&amp;pc=EUPP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bing</a:t>
            </a:r>
            <a:r>
              <a:rPr lang="en-US" dirty="0" smtClean="0"/>
              <a:t>\.com\/search\?q=(.*?)\&amp;</a:t>
            </a:r>
          </a:p>
          <a:p>
            <a:r>
              <a:rPr lang="en-US" dirty="0" smtClean="0"/>
              <a:t>https://www.bing.com/search?</a:t>
            </a:r>
            <a:r>
              <a:rPr lang="en-US" dirty="0" smtClean="0">
                <a:solidFill>
                  <a:srgbClr val="FF0000"/>
                </a:solidFill>
              </a:rPr>
              <a:t>q=myteststring</a:t>
            </a:r>
            <a:r>
              <a:rPr lang="en-US" dirty="0" smtClean="0"/>
              <a:t>&amp;src=IE-SearchBox&amp;FORM=IEMAE2&amp;pc=EUPP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losetup</a:t>
            </a:r>
            <a:r>
              <a:rPr lang="en-US" dirty="0" smtClean="0"/>
              <a:t> --</a:t>
            </a:r>
            <a:r>
              <a:rPr lang="en-US" dirty="0" err="1" smtClean="0"/>
              <a:t>partscan</a:t>
            </a:r>
            <a:r>
              <a:rPr lang="en-US" dirty="0" smtClean="0"/>
              <a:t>  --find --show  --read-only cfreds_2015_data_leakage_pc.dd </a:t>
            </a:r>
          </a:p>
          <a:p>
            <a:r>
              <a:rPr lang="en-US" dirty="0" smtClean="0"/>
              <a:t>ls /media/root/C8CA0C8DCA0C7A48/Windows/*.log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'{print $34}'  </a:t>
            </a:r>
            <a:r>
              <a:rPr lang="en-US" dirty="0" err="1" smtClean="0"/>
              <a:t>webhistory</a:t>
            </a:r>
            <a:r>
              <a:rPr lang="en-US" dirty="0" smtClean="0"/>
              <a:t>/IE11.export/Container* | grep -P "</a:t>
            </a:r>
            <a:r>
              <a:rPr lang="en-US" dirty="0" err="1" smtClean="0"/>
              <a:t>bing</a:t>
            </a:r>
            <a:r>
              <a:rPr lang="en-US" dirty="0" smtClean="0"/>
              <a:t>\.com\/search\?q=(.*?)\&amp;"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sqlite3 </a:t>
            </a:r>
            <a:r>
              <a:rPr lang="en-US" dirty="0" err="1" smtClean="0"/>
              <a:t>webhistory</a:t>
            </a:r>
            <a:r>
              <a:rPr lang="en-US" dirty="0" smtClean="0"/>
              <a:t>/History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id,title</a:t>
            </a:r>
            <a:r>
              <a:rPr lang="en-US" dirty="0" smtClean="0"/>
              <a:t>  from </a:t>
            </a:r>
            <a:r>
              <a:rPr lang="en-US" dirty="0" err="1" smtClean="0"/>
              <a:t>urls</a:t>
            </a:r>
            <a:r>
              <a:rPr lang="en-US" dirty="0" smtClean="0"/>
              <a:t> where title like '%Search%';</a:t>
            </a:r>
          </a:p>
          <a:p>
            <a:r>
              <a:rPr lang="en-US" dirty="0" smtClean="0"/>
              <a:t>.quit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rip.pl -r NTUSER_informant.DAT -p </a:t>
            </a:r>
            <a:r>
              <a:rPr lang="en-US" dirty="0" err="1" smtClean="0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/media/root/C8CA0C8DCA0C7A48/Windows/IE11_main.log |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libhivex</a:t>
            </a:r>
            <a:r>
              <a:rPr lang="en-US" dirty="0" smtClean="0"/>
              <a:t>-bin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https://www.libguestfs.org/hivexsh.1.html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SOFTWARE</a:t>
            </a:r>
          </a:p>
          <a:p>
            <a:r>
              <a:rPr lang="en-US" dirty="0" smtClean="0"/>
              <a:t>cd Microsoft\Internet Explorer</a:t>
            </a:r>
          </a:p>
          <a:p>
            <a:r>
              <a:rPr lang="en-US" dirty="0" err="1" smtClean="0"/>
              <a:t>lsval</a:t>
            </a:r>
            <a:r>
              <a:rPr lang="en-US" dirty="0" smtClean="0"/>
              <a:t> </a:t>
            </a:r>
            <a:r>
              <a:rPr lang="en-US" dirty="0" err="1" smtClean="0"/>
              <a:t>svcVersion</a:t>
            </a:r>
            <a:endParaRPr lang="en-US" dirty="0" smtClean="0"/>
          </a:p>
          <a:p>
            <a:r>
              <a:rPr lang="en-US" dirty="0" smtClean="0"/>
              <a:t>quit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more:</a:t>
            </a:r>
            <a:r>
              <a:rPr lang="en-US" baseline="0" dirty="0" smtClean="0"/>
              <a:t> </a:t>
            </a:r>
            <a:r>
              <a:rPr lang="en-US" dirty="0" smtClean="0"/>
              <a:t>https://www.passcape.com/browser_history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-l  /media/root/C8CA0C8DCA0C7A48/Users/informant/</a:t>
            </a:r>
            <a:r>
              <a:rPr lang="en-US" dirty="0" err="1" smtClean="0"/>
              <a:t>AppData</a:t>
            </a:r>
            <a:r>
              <a:rPr lang="en-US" dirty="0" smtClean="0"/>
              <a:t>/Local/Microsoft/Windows/</a:t>
            </a:r>
            <a:r>
              <a:rPr lang="en-US" dirty="0" err="1" smtClean="0"/>
              <a:t>WebCache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Web browsers, history, SQL, </a:t>
            </a:r>
            <a:r>
              <a:rPr lang="en-US" dirty="0" err="1" smtClean="0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</a:t>
            </a:r>
            <a:r>
              <a:rPr lang="en-US" dirty="0" smtClean="0"/>
              <a:t>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Google </a:t>
            </a:r>
            <a:r>
              <a:rPr lang="en-US" dirty="0" smtClean="0"/>
              <a:t>Chrome </a:t>
            </a:r>
            <a:r>
              <a:rPr lang="en-US" dirty="0" smtClean="0">
                <a:solidFill>
                  <a:srgbClr val="FF0000"/>
                </a:solidFill>
              </a:rPr>
              <a:t>Cache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Cookies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History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browsers</a:t>
            </a:r>
          </a:p>
          <a:p>
            <a:pPr lvl="1"/>
            <a:r>
              <a:rPr lang="en-US" dirty="0" smtClean="0"/>
              <a:t>IE 11</a:t>
            </a:r>
          </a:p>
          <a:p>
            <a:pPr lvl="1"/>
            <a:r>
              <a:rPr lang="en-US" dirty="0" smtClean="0"/>
              <a:t>IE 8</a:t>
            </a:r>
          </a:p>
          <a:p>
            <a:pPr lvl="1"/>
            <a:r>
              <a:rPr lang="en-US" dirty="0" smtClean="0"/>
              <a:t>Chrome</a:t>
            </a:r>
          </a:p>
          <a:p>
            <a:r>
              <a:rPr lang="en-US" dirty="0" smtClean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smtClean="0"/>
              <a:t>Three Browser </a:t>
            </a:r>
            <a:r>
              <a:rPr lang="en-US" dirty="0" smtClean="0"/>
              <a:t>information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Copy IE </a:t>
            </a:r>
            <a:r>
              <a:rPr lang="en-US" dirty="0"/>
              <a:t>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Copy IE 8 </a:t>
            </a:r>
            <a:r>
              <a:rPr lang="en-US" dirty="0"/>
              <a:t>History </a:t>
            </a:r>
            <a:r>
              <a:rPr lang="en-US" i="1" dirty="0" smtClean="0">
                <a:solidFill>
                  <a:schemeClr val="accent5"/>
                </a:solidFill>
              </a:rPr>
              <a:t>index.dat</a:t>
            </a:r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Copy Chrome </a:t>
            </a:r>
            <a:r>
              <a:rPr lang="en-US" dirty="0"/>
              <a:t>History </a:t>
            </a:r>
            <a:r>
              <a:rPr lang="en-US" i="1" dirty="0" err="1" smtClean="0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15.1</a:t>
            </a:r>
            <a:r>
              <a:rPr lang="en-US" dirty="0" smtClean="0"/>
              <a:t> View </a:t>
            </a:r>
            <a:r>
              <a:rPr lang="en-US" dirty="0" smtClean="0">
                <a:solidFill>
                  <a:srgbClr val="FF0000"/>
                </a:solidFill>
              </a:rPr>
              <a:t>IE 11 </a:t>
            </a:r>
            <a:r>
              <a:rPr lang="en-US" dirty="0" smtClean="0"/>
              <a:t>History Using </a:t>
            </a:r>
            <a:r>
              <a:rPr lang="en-US" i="1" dirty="0" err="1" smtClean="0">
                <a:solidFill>
                  <a:srgbClr val="FF0000"/>
                </a:solidFill>
              </a:rPr>
              <a:t>libesedb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 smtClean="0"/>
              <a:t>How to view </a:t>
            </a:r>
            <a:r>
              <a:rPr lang="en-US" i="1" dirty="0" smtClean="0">
                <a:solidFill>
                  <a:srgbClr val="007DB5"/>
                </a:solidFill>
              </a:rPr>
              <a:t>WebCacheV01.dat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Need to determine the file type first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Find the file </a:t>
            </a:r>
            <a:r>
              <a:rPr lang="en-US" dirty="0"/>
              <a:t>type </a:t>
            </a:r>
            <a:r>
              <a:rPr lang="en-US" dirty="0" smtClean="0"/>
              <a:t>of </a:t>
            </a:r>
            <a:r>
              <a:rPr lang="en-US" i="1" dirty="0" smtClean="0">
                <a:solidFill>
                  <a:srgbClr val="007DB5"/>
                </a:solidFill>
              </a:rPr>
              <a:t>WebCacheV01.dat 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err="1" smtClean="0">
                <a:solidFill>
                  <a:srgbClr val="FF0000"/>
                </a:solidFill>
              </a:rPr>
              <a:t>libesedb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 smtClean="0"/>
              <a:t>The </a:t>
            </a:r>
            <a:r>
              <a:rPr lang="en-US" dirty="0"/>
              <a:t>ESE database format is used in may different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Install </a:t>
            </a:r>
            <a:r>
              <a:rPr lang="en-US" i="1" dirty="0" err="1" smtClean="0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Export </a:t>
            </a:r>
            <a:r>
              <a:rPr lang="en-US" i="1" dirty="0" smtClean="0">
                <a:solidFill>
                  <a:srgbClr val="7030A0"/>
                </a:solidFill>
              </a:rPr>
              <a:t>WebCacheV01.dat </a:t>
            </a:r>
            <a:r>
              <a:rPr lang="en-US" dirty="0" smtClean="0"/>
              <a:t>to the folder </a:t>
            </a:r>
            <a:r>
              <a:rPr lang="en-US" dirty="0" err="1" smtClean="0"/>
              <a:t>webhistory</a:t>
            </a:r>
            <a:r>
              <a:rPr lang="en-US" dirty="0" smtClean="0"/>
              <a:t>/IE11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the file the folder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type of the 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awk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scripting language used for manipulating data and generating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Transform </a:t>
            </a:r>
            <a:r>
              <a:rPr lang="en-US" dirty="0"/>
              <a:t>data files</a:t>
            </a:r>
          </a:p>
          <a:p>
            <a:pPr lvl="1"/>
            <a:r>
              <a:rPr lang="en-US" dirty="0" smtClean="0"/>
              <a:t>Produce </a:t>
            </a:r>
            <a:r>
              <a:rPr lang="en-US" dirty="0"/>
              <a:t>formatted reports</a:t>
            </a:r>
            <a:endParaRPr lang="en-US" dirty="0" smtClean="0"/>
          </a:p>
          <a:p>
            <a:r>
              <a:rPr lang="en-US" dirty="0" smtClean="0"/>
              <a:t>Abbreviated </a:t>
            </a:r>
            <a:r>
              <a:rPr lang="en-US" dirty="0"/>
              <a:t>from the names of the </a:t>
            </a:r>
            <a:r>
              <a:rPr lang="en-US" dirty="0" smtClean="0"/>
              <a:t>developers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Scans </a:t>
            </a:r>
            <a:r>
              <a:rPr lang="en-US" dirty="0"/>
              <a:t>a file line by line</a:t>
            </a:r>
          </a:p>
          <a:p>
            <a:pPr lvl="1"/>
            <a:r>
              <a:rPr lang="en-US" dirty="0" smtClean="0"/>
              <a:t>Splits </a:t>
            </a:r>
            <a:r>
              <a:rPr lang="en-US" dirty="0"/>
              <a:t>each input line into fields</a:t>
            </a:r>
          </a:p>
          <a:p>
            <a:pPr lvl="1"/>
            <a:r>
              <a:rPr lang="en-US" dirty="0" smtClean="0"/>
              <a:t>Compares </a:t>
            </a:r>
            <a:r>
              <a:rPr lang="en-US" dirty="0"/>
              <a:t>input line/fields to pattern</a:t>
            </a:r>
          </a:p>
          <a:p>
            <a:pPr lvl="1"/>
            <a:r>
              <a:rPr lang="en-US" dirty="0" smtClean="0"/>
              <a:t>Performs </a:t>
            </a:r>
            <a:r>
              <a:rPr lang="en-US" dirty="0"/>
              <a:t>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13. </a:t>
            </a:r>
            <a:r>
              <a:rPr lang="en-US" dirty="0" smtClean="0"/>
              <a:t>What </a:t>
            </a:r>
            <a:r>
              <a:rPr lang="en-US" dirty="0"/>
              <a:t>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</a:rPr>
              <a:t>e</a:t>
            </a:r>
            <a:r>
              <a:rPr lang="en-US" sz="1600" dirty="0" smtClean="0"/>
              <a:t>: </a:t>
            </a:r>
            <a:r>
              <a:rPr lang="en-US" sz="1600" dirty="0"/>
              <a:t>here enables the interpretation of backslash </a:t>
            </a:r>
            <a:r>
              <a:rPr lang="en-US" sz="1600" dirty="0" smtClean="0"/>
              <a:t>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 smtClean="0">
                <a:solidFill>
                  <a:srgbClr val="FF0000"/>
                </a:solidFill>
              </a:rPr>
              <a:t>/</a:t>
            </a:r>
            <a:r>
              <a:rPr lang="en-US" sz="1400" dirty="0" smtClean="0"/>
              <a:t>: match a </a:t>
            </a:r>
            <a:r>
              <a:rPr lang="en-US" sz="1400" i="1" dirty="0" smtClean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{</a:t>
            </a:r>
            <a:r>
              <a:rPr lang="en-US" sz="1400" i="1" dirty="0" smtClean="0">
                <a:solidFill>
                  <a:srgbClr val="7030A0"/>
                </a:solidFill>
              </a:rPr>
              <a:t>action</a:t>
            </a:r>
            <a:r>
              <a:rPr lang="en-US" sz="1400" b="1" dirty="0" smtClean="0">
                <a:solidFill>
                  <a:srgbClr val="FF0000"/>
                </a:solidFill>
              </a:rPr>
              <a:t>} </a:t>
            </a:r>
            <a:r>
              <a:rPr lang="en-US" sz="1400" b="1" dirty="0" smtClean="0"/>
              <a:t>:</a:t>
            </a:r>
            <a:r>
              <a:rPr lang="en-US" sz="1400" dirty="0" smtClean="0"/>
              <a:t> execute an </a:t>
            </a:r>
            <a:r>
              <a:rPr lang="en-US" sz="1400" i="1" dirty="0" smtClean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$</a:t>
            </a:r>
            <a:r>
              <a:rPr lang="en-US" sz="1400" i="1" dirty="0" smtClean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1870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 smtClean="0">
                <a:solidFill>
                  <a:srgbClr val="007DB5"/>
                </a:solidFill>
              </a:rPr>
              <a:t>‘selection </a:t>
            </a:r>
            <a:r>
              <a:rPr lang="en-US" i="1" dirty="0">
                <a:solidFill>
                  <a:srgbClr val="007DB5"/>
                </a:solidFill>
              </a:rPr>
              <a:t>_criteria {action </a:t>
            </a:r>
            <a:r>
              <a:rPr lang="en-US" i="1" dirty="0" smtClean="0">
                <a:solidFill>
                  <a:srgbClr val="007DB5"/>
                </a:solidFill>
              </a:rPr>
              <a:t>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three lines with three attributes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lines with the key word “</a:t>
            </a:r>
            <a:r>
              <a:rPr lang="en-US" i="1" dirty="0" smtClean="0">
                <a:solidFill>
                  <a:srgbClr val="007DB5"/>
                </a:solidFill>
              </a:rPr>
              <a:t>manager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 attributes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Calculate sum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ow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field names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Separate fields with tab </a:t>
            </a:r>
            <a:r>
              <a:rPr lang="en-US" i="1" dirty="0" smtClean="0">
                <a:solidFill>
                  <a:srgbClr val="FF0000"/>
                </a:solidFill>
              </a:rPr>
              <a:t>‘\t’ </a:t>
            </a:r>
            <a:r>
              <a:rPr lang="en-US" dirty="0" smtClean="0"/>
              <a:t>and show </a:t>
            </a:r>
            <a:r>
              <a:rPr lang="en-US" i="1" dirty="0" err="1" smtClean="0">
                <a:solidFill>
                  <a:srgbClr val="7030A0"/>
                </a:solidFill>
              </a:rPr>
              <a:t>ModifiedTime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7030A0"/>
                </a:solidFill>
              </a:rPr>
              <a:t>URL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Count the number records in </a:t>
            </a:r>
            <a:r>
              <a:rPr lang="en-US" dirty="0" smtClean="0"/>
              <a:t>all </a:t>
            </a:r>
            <a:r>
              <a:rPr lang="en-US" dirty="0" smtClean="0"/>
              <a:t>files start with the string “</a:t>
            </a:r>
            <a:r>
              <a:rPr lang="en-US" i="1" dirty="0" smtClean="0">
                <a:solidFill>
                  <a:srgbClr val="007DB5"/>
                </a:solidFill>
              </a:rPr>
              <a:t>Container</a:t>
            </a:r>
            <a:r>
              <a:rPr lang="en-US" dirty="0" smtClean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Optional : </a:t>
            </a:r>
            <a:r>
              <a:rPr lang="en-US" i="1" dirty="0" smtClean="0">
                <a:solidFill>
                  <a:srgbClr val="007DB5"/>
                </a:solidFill>
              </a:rPr>
              <a:t>cut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15.2 </a:t>
            </a:r>
            <a:r>
              <a:rPr lang="en-US" dirty="0" smtClean="0"/>
              <a:t>View </a:t>
            </a:r>
            <a:r>
              <a:rPr lang="en-US" dirty="0">
                <a:solidFill>
                  <a:srgbClr val="FF0000"/>
                </a:solidFill>
              </a:rPr>
              <a:t>IE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 smtClean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  <a:endParaRPr lang="en-US" sz="2800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 </a:t>
            </a:r>
            <a:r>
              <a:rPr lang="en-US" i="1" dirty="0" smtClean="0">
                <a:solidFill>
                  <a:srgbClr val="FF0000"/>
                </a:solidFill>
              </a:rPr>
              <a:t>index.dat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15.3 </a:t>
            </a:r>
            <a:r>
              <a:rPr lang="en-US" dirty="0" smtClean="0"/>
              <a:t>View </a:t>
            </a:r>
            <a:r>
              <a:rPr lang="en-US" dirty="0" smtClean="0">
                <a:solidFill>
                  <a:srgbClr val="FF0000"/>
                </a:solidFill>
              </a:rPr>
              <a:t>Chrome </a:t>
            </a:r>
            <a:r>
              <a:rPr lang="en-US" dirty="0" smtClean="0"/>
              <a:t>History </a:t>
            </a:r>
            <a:r>
              <a:rPr lang="en-US" dirty="0" smtClean="0">
                <a:solidFill>
                  <a:srgbClr val="FF0000"/>
                </a:solidFill>
              </a:rPr>
              <a:t>SQLite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comments start with </a:t>
            </a:r>
            <a:r>
              <a:rPr lang="en-US" b="1" dirty="0" smtClean="0">
                <a:solidFill>
                  <a:srgbClr val="FF0000"/>
                </a:solidFill>
              </a:rPr>
              <a:t>dot 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Open </a:t>
            </a:r>
            <a:r>
              <a:rPr lang="en-US" i="1" dirty="0" smtClean="0">
                <a:solidFill>
                  <a:srgbClr val="007DB5"/>
                </a:solidFill>
              </a:rPr>
              <a:t>Chrome</a:t>
            </a:r>
            <a:r>
              <a:rPr lang="en-US" dirty="0" smtClean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</a:t>
            </a:r>
            <a:r>
              <a:rPr lang="en-US" dirty="0" smtClean="0"/>
              <a:t>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Apple </a:t>
            </a:r>
            <a:r>
              <a:rPr lang="en-US" dirty="0"/>
              <a:t>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It's </a:t>
            </a:r>
            <a:r>
              <a:rPr lang="en-US" dirty="0"/>
              <a:t>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 all versions of IE via 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 browser</a:t>
            </a:r>
          </a:p>
          <a:p>
            <a:r>
              <a:rPr lang="en-US" dirty="0" smtClean="0"/>
              <a:t>Chrome </a:t>
            </a:r>
            <a:r>
              <a:rPr lang="en-US" dirty="0"/>
              <a:t>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16.1 </a:t>
            </a:r>
            <a:r>
              <a:rPr lang="en-US" dirty="0" smtClean="0"/>
              <a:t>IE browser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for bing.com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9577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https://regexr.com/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4787"/>
            <a:ext cx="7582557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>
                <a:solidFill>
                  <a:srgbClr val="FF0000"/>
                </a:solidFill>
              </a:rPr>
              <a:t>IE 11 </a:t>
            </a:r>
            <a:r>
              <a:rPr lang="en-US" dirty="0" smtClean="0"/>
              <a:t>search </a:t>
            </a:r>
            <a:r>
              <a:rPr lang="en-US" dirty="0"/>
              <a:t>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16.2 </a:t>
            </a:r>
            <a:r>
              <a:rPr lang="en-US" dirty="0" smtClean="0"/>
              <a:t>Chrome </a:t>
            </a:r>
            <a:r>
              <a:rPr lang="en-US" dirty="0"/>
              <a:t>browser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Chrome search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</a:t>
            </a:r>
            <a:r>
              <a:rPr lang="en-US" dirty="0" smtClean="0"/>
              <a:t>google.com search URL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Exam Chrome search result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>
                <a:solidFill>
                  <a:srgbClr val="FF0000"/>
                </a:solidFill>
              </a:rPr>
              <a:t>Chrome </a:t>
            </a:r>
            <a:r>
              <a:rPr lang="en-US" dirty="0" smtClean="0"/>
              <a:t>search </a:t>
            </a:r>
            <a:r>
              <a:rPr lang="en-US" dirty="0"/>
              <a:t>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</a:t>
            </a:r>
            <a:r>
              <a:rPr lang="en-US" dirty="0" smtClean="0"/>
              <a:t>file with </a:t>
            </a:r>
            <a:r>
              <a:rPr lang="en-US" i="1" dirty="0" err="1" smtClean="0">
                <a:solidFill>
                  <a:srgbClr val="7030A0"/>
                </a:solidFill>
              </a:rPr>
              <a:t>wordwheelquery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 smtClean="0"/>
              <a:t>\</a:t>
            </a:r>
            <a:endParaRPr lang="en-US" sz="1400" dirty="0"/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 IE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13.1</a:t>
            </a:r>
            <a:r>
              <a:rPr lang="en-US" dirty="0" smtClean="0"/>
              <a:t> Can you find the version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 smtClean="0"/>
              <a:t>Locations </a:t>
            </a:r>
            <a:r>
              <a:rPr lang="en-US" dirty="0"/>
              <a:t>to exam browsers’ version</a:t>
            </a:r>
          </a:p>
          <a:p>
            <a:pPr lvl="1"/>
            <a:r>
              <a:rPr lang="en-US" i="1" dirty="0" smtClean="0">
                <a:solidFill>
                  <a:srgbClr val="007DB5"/>
                </a:solidFill>
              </a:rPr>
              <a:t>HKLM\SOFTWARE\Microsoft\Internet </a:t>
            </a:r>
            <a:r>
              <a:rPr lang="en-US" i="1" dirty="0">
                <a:solidFill>
                  <a:srgbClr val="007DB5"/>
                </a:solidFill>
              </a:rPr>
              <a:t>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 smtClean="0"/>
              <a:t>Use </a:t>
            </a:r>
            <a:r>
              <a:rPr lang="en-US" dirty="0"/>
              <a:t>Windows Registry hive shell (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i="1" dirty="0" err="1" smtClean="0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 smtClean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 the version of IE using 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How to exam the version of </a:t>
            </a:r>
            <a:r>
              <a:rPr lang="en-US" i="1" dirty="0" smtClean="0">
                <a:solidFill>
                  <a:srgbClr val="007DB5"/>
                </a:solidFill>
              </a:rPr>
              <a:t>Chrome</a:t>
            </a:r>
            <a:r>
              <a:rPr lang="en-US" dirty="0" smtClean="0"/>
              <a:t> using </a:t>
            </a:r>
            <a:r>
              <a:rPr lang="en-US" i="1" dirty="0" err="1" smtClean="0">
                <a:solidFill>
                  <a:srgbClr val="007DB5"/>
                </a:solidFill>
              </a:rPr>
              <a:t>hivexsh</a:t>
            </a:r>
            <a:r>
              <a:rPr lang="en-US" i="1" dirty="0" smtClean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594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/>
                <a:gridCol w="8613299"/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Users\informant\AppData\Local\Microsoft\Windows\History\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Files\Low\Content.IE5\index.dat</a:t>
                      </a:r>
                      <a:endParaRPr lang="en-US" sz="1800" b="0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18753</TotalTime>
  <Words>1091</Words>
  <Application>Microsoft Office PowerPoint</Application>
  <PresentationFormat>Widescreen</PresentationFormat>
  <Paragraphs>207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Malgun Gothic</vt:lpstr>
      <vt:lpstr>Arial</vt:lpstr>
      <vt:lpstr>Calibri</vt:lpstr>
      <vt:lpstr>Calibri Light</vt:lpstr>
      <vt:lpstr>Courier New</vt:lpstr>
      <vt:lpstr>Times New Roman</vt:lpstr>
      <vt:lpstr>Office Theme</vt:lpstr>
      <vt:lpstr>Investigate Data Leakage Case 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information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1828</cp:revision>
  <dcterms:created xsi:type="dcterms:W3CDTF">2020-09-14T14:43:27Z</dcterms:created>
  <dcterms:modified xsi:type="dcterms:W3CDTF">2020-12-22T00:56:00Z</dcterms:modified>
</cp:coreProperties>
</file>