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431" r:id="rId3"/>
    <p:sldId id="430" r:id="rId4"/>
    <p:sldId id="392" r:id="rId5"/>
    <p:sldId id="420" r:id="rId6"/>
    <p:sldId id="421" r:id="rId7"/>
    <p:sldId id="422" r:id="rId8"/>
    <p:sldId id="393" r:id="rId9"/>
    <p:sldId id="423" r:id="rId10"/>
    <p:sldId id="394" r:id="rId11"/>
    <p:sldId id="397" r:id="rId12"/>
    <p:sldId id="447" r:id="rId13"/>
    <p:sldId id="448" r:id="rId14"/>
    <p:sldId id="449" r:id="rId15"/>
    <p:sldId id="429" r:id="rId16"/>
    <p:sldId id="395" r:id="rId17"/>
    <p:sldId id="428" r:id="rId18"/>
    <p:sldId id="398" r:id="rId19"/>
    <p:sldId id="399" r:id="rId20"/>
    <p:sldId id="400" r:id="rId21"/>
    <p:sldId id="424" r:id="rId22"/>
    <p:sldId id="425" r:id="rId23"/>
    <p:sldId id="426" r:id="rId24"/>
    <p:sldId id="396" r:id="rId25"/>
    <p:sldId id="403" r:id="rId26"/>
    <p:sldId id="401" r:id="rId27"/>
    <p:sldId id="405" r:id="rId28"/>
    <p:sldId id="417" r:id="rId29"/>
    <p:sldId id="416" r:id="rId30"/>
    <p:sldId id="404" r:id="rId31"/>
    <p:sldId id="402" r:id="rId32"/>
    <p:sldId id="406" r:id="rId33"/>
    <p:sldId id="419" r:id="rId34"/>
    <p:sldId id="432" r:id="rId35"/>
    <p:sldId id="433" r:id="rId36"/>
    <p:sldId id="407" r:id="rId37"/>
    <p:sldId id="408" r:id="rId38"/>
    <p:sldId id="409" r:id="rId39"/>
    <p:sldId id="415" r:id="rId40"/>
    <p:sldId id="411" r:id="rId41"/>
    <p:sldId id="413" r:id="rId42"/>
    <p:sldId id="414" r:id="rId43"/>
    <p:sldId id="418" r:id="rId44"/>
    <p:sldId id="434" r:id="rId45"/>
    <p:sldId id="427" r:id="rId46"/>
    <p:sldId id="435" r:id="rId47"/>
    <p:sldId id="436" r:id="rId48"/>
    <p:sldId id="437" r:id="rId49"/>
    <p:sldId id="441" r:id="rId50"/>
    <p:sldId id="438" r:id="rId51"/>
    <p:sldId id="439" r:id="rId52"/>
    <p:sldId id="440" r:id="rId53"/>
    <p:sldId id="442" r:id="rId54"/>
    <p:sldId id="443" r:id="rId55"/>
    <p:sldId id="444" r:id="rId56"/>
    <p:sldId id="445" r:id="rId57"/>
    <p:sldId id="446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A8E51A-E004-46A7-AC6C-9DC21C0A72CD}" v="5" dt="2021-08-24T13:18:06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67" autoAdjust="0"/>
  </p:normalViewPr>
  <p:slideViewPr>
    <p:cSldViewPr snapToGrid="0">
      <p:cViewPr varScale="1">
        <p:scale>
          <a:sx n="95" d="100"/>
          <a:sy n="95" d="100"/>
        </p:scale>
        <p:origin x="134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7-02T18:46:17.506" v="2421" actId="1076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35:17.348" v="2403" actId="11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7-02T18:35:17.348" v="2403" actId="11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24.185" v="2405" actId="11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7-02T18:36:24.185" v="2405" actId="11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39.379" v="2407" actId="11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7-02T18:36:39.379" v="2407" actId="11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46:17.506" v="2421" actId="1076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7-02T18:46:03.655" v="2420" actId="11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  <pc:picChg chg="mod">
          <ac:chgData name="Weifeng Xu" userId="e7aed605-a3dd-4d5a-a692-a87037af107b" providerId="ADAL" clId="{2DF50834-70B7-4792-8287-7E44FACC55EB}" dt="2021-07-02T18:46:17.506" v="2421" actId="1076"/>
          <ac:picMkLst>
            <pc:docMk/>
            <pc:sldMk cId="3277870470" sldId="409"/>
            <ac:picMk id="4" creationId="{00000000-0000-0000-0000-000000000000}"/>
          </ac:picMkLst>
        </pc:pic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1:14.260" v="2412" actId="14100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7-02T18:40:19.117" v="2411" actId="11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7-02T18:41:14.260" v="2412" actId="14100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7-02T18:13:32.683" v="2385" actId="14100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7-02T18:13:32.683" v="2385" actId="14100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7-02T18:13:28.885" v="2384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7-02T18:30:38.342" v="2401" actId="11529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7-02T18:30:16.055" v="2399" actId="11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  <pc:cxnChg chg="add">
          <ac:chgData name="Weifeng Xu" userId="e7aed605-a3dd-4d5a-a692-a87037af107b" providerId="ADAL" clId="{2DF50834-70B7-4792-8287-7E44FACC55EB}" dt="2021-07-02T18:30:24.905" v="2400" actId="11529"/>
          <ac:cxnSpMkLst>
            <pc:docMk/>
            <pc:sldMk cId="2079099636" sldId="422"/>
            <ac:cxnSpMk id="6" creationId="{48FC2C36-446A-450B-839E-DF94695FDCA8}"/>
          </ac:cxnSpMkLst>
        </pc:cxnChg>
        <pc:cxnChg chg="add">
          <ac:chgData name="Weifeng Xu" userId="e7aed605-a3dd-4d5a-a692-a87037af107b" providerId="ADAL" clId="{2DF50834-70B7-4792-8287-7E44FACC55EB}" dt="2021-07-02T18:30:38.342" v="2401" actId="11529"/>
          <ac:cxnSpMkLst>
            <pc:docMk/>
            <pc:sldMk cId="2079099636" sldId="422"/>
            <ac:cxnSpMk id="8" creationId="{38AFAEF0-3C48-4ED0-9469-CFD1F167E9B4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2:31.597" v="2418" actId="11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7-02T18:42:31.597" v="2418" actId="11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7-02T18:42:25.525" v="2416" actId="6549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  <pc:docChgLst>
    <pc:chgData name="Weifeng Xu" userId="e7aed605-a3dd-4d5a-a692-a87037af107b" providerId="ADAL" clId="{5EA8E51A-E004-46A7-AC6C-9DC21C0A72CD}"/>
    <pc:docChg chg="custSel addSld modSld sldOrd">
      <pc:chgData name="Weifeng Xu" userId="e7aed605-a3dd-4d5a-a692-a87037af107b" providerId="ADAL" clId="{5EA8E51A-E004-46A7-AC6C-9DC21C0A72CD}" dt="2021-08-24T13:28:09.402" v="435" actId="207"/>
      <pc:docMkLst>
        <pc:docMk/>
      </pc:docMkLst>
      <pc:sldChg chg="addSp modSp mod">
        <pc:chgData name="Weifeng Xu" userId="e7aed605-a3dd-4d5a-a692-a87037af107b" providerId="ADAL" clId="{5EA8E51A-E004-46A7-AC6C-9DC21C0A72CD}" dt="2021-08-24T12:46:45.456" v="12" actId="1076"/>
        <pc:sldMkLst>
          <pc:docMk/>
          <pc:sldMk cId="4160866766" sldId="420"/>
        </pc:sldMkLst>
        <pc:spChg chg="add mod">
          <ac:chgData name="Weifeng Xu" userId="e7aed605-a3dd-4d5a-a692-a87037af107b" providerId="ADAL" clId="{5EA8E51A-E004-46A7-AC6C-9DC21C0A72CD}" dt="2021-08-24T12:46:45.456" v="12" actId="1076"/>
          <ac:spMkLst>
            <pc:docMk/>
            <pc:sldMk cId="4160866766" sldId="420"/>
            <ac:spMk id="7" creationId="{70E20E78-1D39-46E4-800C-68A4085F7ADA}"/>
          </ac:spMkLst>
        </pc:spChg>
      </pc:sldChg>
      <pc:sldChg chg="addSp delSp modSp mod">
        <pc:chgData name="Weifeng Xu" userId="e7aed605-a3dd-4d5a-a692-a87037af107b" providerId="ADAL" clId="{5EA8E51A-E004-46A7-AC6C-9DC21C0A72CD}" dt="2021-08-24T12:57:39.935" v="26" actId="478"/>
        <pc:sldMkLst>
          <pc:docMk/>
          <pc:sldMk cId="2079099636" sldId="422"/>
        </pc:sldMkLst>
        <pc:grpChg chg="del mod">
          <ac:chgData name="Weifeng Xu" userId="e7aed605-a3dd-4d5a-a692-a87037af107b" providerId="ADAL" clId="{5EA8E51A-E004-46A7-AC6C-9DC21C0A72CD}" dt="2021-08-24T12:57:37.406" v="24" actId="478"/>
          <ac:grpSpMkLst>
            <pc:docMk/>
            <pc:sldMk cId="2079099636" sldId="422"/>
            <ac:grpSpMk id="11" creationId="{858ACA40-6434-4674-AB0A-992454BA58F9}"/>
          </ac:grpSpMkLst>
        </pc:grpChg>
        <pc:grpChg chg="del mod">
          <ac:chgData name="Weifeng Xu" userId="e7aed605-a3dd-4d5a-a692-a87037af107b" providerId="ADAL" clId="{5EA8E51A-E004-46A7-AC6C-9DC21C0A72CD}" dt="2021-08-24T12:57:11.786" v="23"/>
          <ac:grpSpMkLst>
            <pc:docMk/>
            <pc:sldMk cId="2079099636" sldId="422"/>
            <ac:grpSpMk id="14" creationId="{F26BFFC4-054E-46F8-82D5-7BE4C6BBE733}"/>
          </ac:grpSpMkLst>
        </pc:grpChg>
        <pc:grpChg chg="del mod">
          <ac:chgData name="Weifeng Xu" userId="e7aed605-a3dd-4d5a-a692-a87037af107b" providerId="ADAL" clId="{5EA8E51A-E004-46A7-AC6C-9DC21C0A72CD}" dt="2021-08-24T12:57:38.765" v="25" actId="478"/>
          <ac:grpSpMkLst>
            <pc:docMk/>
            <pc:sldMk cId="2079099636" sldId="422"/>
            <ac:grpSpMk id="17" creationId="{DBB260B9-21BB-48F7-A02F-89F478FC9775}"/>
          </ac:grpSpMkLst>
        </pc:grpChg>
        <pc:inkChg chg="add">
          <ac:chgData name="Weifeng Xu" userId="e7aed605-a3dd-4d5a-a692-a87037af107b" providerId="ADAL" clId="{5EA8E51A-E004-46A7-AC6C-9DC21C0A72CD}" dt="2021-08-24T12:56:52.210" v="13" actId="9405"/>
          <ac:inkMkLst>
            <pc:docMk/>
            <pc:sldMk cId="2079099636" sldId="422"/>
            <ac:inkMk id="5" creationId="{B28741BA-8B8E-465C-AE05-8B21ED1DDDEE}"/>
          </ac:inkMkLst>
        </pc:inkChg>
        <pc:inkChg chg="add del">
          <ac:chgData name="Weifeng Xu" userId="e7aed605-a3dd-4d5a-a692-a87037af107b" providerId="ADAL" clId="{5EA8E51A-E004-46A7-AC6C-9DC21C0A72CD}" dt="2021-08-24T12:57:39.935" v="26" actId="478"/>
          <ac:inkMkLst>
            <pc:docMk/>
            <pc:sldMk cId="2079099636" sldId="422"/>
            <ac:inkMk id="7" creationId="{6A90602D-DE69-42D7-93CC-6C4D0A4CF59C}"/>
          </ac:inkMkLst>
        </pc:inkChg>
        <pc:inkChg chg="add mod">
          <ac:chgData name="Weifeng Xu" userId="e7aed605-a3dd-4d5a-a692-a87037af107b" providerId="ADAL" clId="{5EA8E51A-E004-46A7-AC6C-9DC21C0A72CD}" dt="2021-08-24T12:57:02.712" v="17"/>
          <ac:inkMkLst>
            <pc:docMk/>
            <pc:sldMk cId="2079099636" sldId="422"/>
            <ac:inkMk id="9" creationId="{14E543B2-75A5-4D44-994D-8B13A287AAD4}"/>
          </ac:inkMkLst>
        </pc:inkChg>
        <pc:inkChg chg="add mod">
          <ac:chgData name="Weifeng Xu" userId="e7aed605-a3dd-4d5a-a692-a87037af107b" providerId="ADAL" clId="{5EA8E51A-E004-46A7-AC6C-9DC21C0A72CD}" dt="2021-08-24T12:57:02.712" v="17"/>
          <ac:inkMkLst>
            <pc:docMk/>
            <pc:sldMk cId="2079099636" sldId="422"/>
            <ac:inkMk id="10" creationId="{1F78B0BC-52A2-4B55-AD91-940F671179DD}"/>
          </ac:inkMkLst>
        </pc:inkChg>
        <pc:inkChg chg="add mod">
          <ac:chgData name="Weifeng Xu" userId="e7aed605-a3dd-4d5a-a692-a87037af107b" providerId="ADAL" clId="{5EA8E51A-E004-46A7-AC6C-9DC21C0A72CD}" dt="2021-08-24T12:57:11.786" v="23"/>
          <ac:inkMkLst>
            <pc:docMk/>
            <pc:sldMk cId="2079099636" sldId="422"/>
            <ac:inkMk id="12" creationId="{95AD5365-C56D-4266-B8EB-ADA66D899DD1}"/>
          </ac:inkMkLst>
        </pc:inkChg>
        <pc:inkChg chg="add mod">
          <ac:chgData name="Weifeng Xu" userId="e7aed605-a3dd-4d5a-a692-a87037af107b" providerId="ADAL" clId="{5EA8E51A-E004-46A7-AC6C-9DC21C0A72CD}" dt="2021-08-24T12:57:11.786" v="23"/>
          <ac:inkMkLst>
            <pc:docMk/>
            <pc:sldMk cId="2079099636" sldId="422"/>
            <ac:inkMk id="13" creationId="{E7894399-F0E0-461F-9A19-2F1D5B9E84BD}"/>
          </ac:inkMkLst>
        </pc:inkChg>
        <pc:inkChg chg="add mod">
          <ac:chgData name="Weifeng Xu" userId="e7aed605-a3dd-4d5a-a692-a87037af107b" providerId="ADAL" clId="{5EA8E51A-E004-46A7-AC6C-9DC21C0A72CD}" dt="2021-08-24T12:57:11.786" v="23"/>
          <ac:inkMkLst>
            <pc:docMk/>
            <pc:sldMk cId="2079099636" sldId="422"/>
            <ac:inkMk id="15" creationId="{128FD28A-C143-4EDD-A3B9-235E30674CC6}"/>
          </ac:inkMkLst>
        </pc:inkChg>
        <pc:inkChg chg="add mod">
          <ac:chgData name="Weifeng Xu" userId="e7aed605-a3dd-4d5a-a692-a87037af107b" providerId="ADAL" clId="{5EA8E51A-E004-46A7-AC6C-9DC21C0A72CD}" dt="2021-08-24T12:57:11.786" v="23"/>
          <ac:inkMkLst>
            <pc:docMk/>
            <pc:sldMk cId="2079099636" sldId="422"/>
            <ac:inkMk id="16" creationId="{0DC7EB55-A8A4-4165-A2C3-314B8BE935C6}"/>
          </ac:inkMkLst>
        </pc:inkChg>
      </pc:sldChg>
      <pc:sldChg chg="addSp delSp modSp mod modClrScheme chgLayout">
        <pc:chgData name="Weifeng Xu" userId="e7aed605-a3dd-4d5a-a692-a87037af107b" providerId="ADAL" clId="{5EA8E51A-E004-46A7-AC6C-9DC21C0A72CD}" dt="2021-08-24T13:28:09.402" v="435" actId="207"/>
        <pc:sldMkLst>
          <pc:docMk/>
          <pc:sldMk cId="878272104" sldId="429"/>
        </pc:sldMkLst>
        <pc:spChg chg="del mod ord">
          <ac:chgData name="Weifeng Xu" userId="e7aed605-a3dd-4d5a-a692-a87037af107b" providerId="ADAL" clId="{5EA8E51A-E004-46A7-AC6C-9DC21C0A72CD}" dt="2021-08-24T13:28:00.539" v="432" actId="478"/>
          <ac:spMkLst>
            <pc:docMk/>
            <pc:sldMk cId="878272104" sldId="429"/>
            <ac:spMk id="2" creationId="{AAEA0374-E6C7-4341-839D-8B02B7028CCD}"/>
          </ac:spMkLst>
        </pc:spChg>
        <pc:spChg chg="add mod">
          <ac:chgData name="Weifeng Xu" userId="e7aed605-a3dd-4d5a-a692-a87037af107b" providerId="ADAL" clId="{5EA8E51A-E004-46A7-AC6C-9DC21C0A72CD}" dt="2021-08-24T13:27:27.223" v="426" actId="1076"/>
          <ac:spMkLst>
            <pc:docMk/>
            <pc:sldMk cId="878272104" sldId="429"/>
            <ac:spMk id="3" creationId="{3F0993A0-D0B7-4BC4-800A-969418B59724}"/>
          </ac:spMkLst>
        </pc:spChg>
        <pc:spChg chg="add mod">
          <ac:chgData name="Weifeng Xu" userId="e7aed605-a3dd-4d5a-a692-a87037af107b" providerId="ADAL" clId="{5EA8E51A-E004-46A7-AC6C-9DC21C0A72CD}" dt="2021-08-24T13:28:09.402" v="435" actId="207"/>
          <ac:spMkLst>
            <pc:docMk/>
            <pc:sldMk cId="878272104" sldId="429"/>
            <ac:spMk id="6" creationId="{57F017E4-599D-4D1D-81A7-E2647BF38CC4}"/>
          </ac:spMkLst>
        </pc:spChg>
        <pc:picChg chg="mod">
          <ac:chgData name="Weifeng Xu" userId="e7aed605-a3dd-4d5a-a692-a87037af107b" providerId="ADAL" clId="{5EA8E51A-E004-46A7-AC6C-9DC21C0A72CD}" dt="2021-08-24T13:27:41.355" v="427" actId="1076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modSp new mod ord modClrScheme chgLayout">
        <pc:chgData name="Weifeng Xu" userId="e7aed605-a3dd-4d5a-a692-a87037af107b" providerId="ADAL" clId="{5EA8E51A-E004-46A7-AC6C-9DC21C0A72CD}" dt="2021-08-24T13:19:39.564" v="393" actId="20577"/>
        <pc:sldMkLst>
          <pc:docMk/>
          <pc:sldMk cId="923602501" sldId="447"/>
        </pc:sldMkLst>
        <pc:spChg chg="mod ord">
          <ac:chgData name="Weifeng Xu" userId="e7aed605-a3dd-4d5a-a692-a87037af107b" providerId="ADAL" clId="{5EA8E51A-E004-46A7-AC6C-9DC21C0A72CD}" dt="2021-08-24T13:19:39.564" v="393" actId="20577"/>
          <ac:spMkLst>
            <pc:docMk/>
            <pc:sldMk cId="923602501" sldId="447"/>
            <ac:spMk id="2" creationId="{73937DB9-807F-4EDE-9F58-97490A59C7D1}"/>
          </ac:spMkLst>
        </pc:spChg>
        <pc:spChg chg="add mod ord">
          <ac:chgData name="Weifeng Xu" userId="e7aed605-a3dd-4d5a-a692-a87037af107b" providerId="ADAL" clId="{5EA8E51A-E004-46A7-AC6C-9DC21C0A72CD}" dt="2021-08-24T13:18:56.503" v="372" actId="14100"/>
          <ac:spMkLst>
            <pc:docMk/>
            <pc:sldMk cId="923602501" sldId="447"/>
            <ac:spMk id="3" creationId="{FE05EDF7-5F5C-4D4E-BA75-38D2B5B45B25}"/>
          </ac:spMkLst>
        </pc:spChg>
        <pc:picChg chg="add mod">
          <ac:chgData name="Weifeng Xu" userId="e7aed605-a3dd-4d5a-a692-a87037af107b" providerId="ADAL" clId="{5EA8E51A-E004-46A7-AC6C-9DC21C0A72CD}" dt="2021-08-24T13:19:16.040" v="373" actId="14100"/>
          <ac:picMkLst>
            <pc:docMk/>
            <pc:sldMk cId="923602501" sldId="447"/>
            <ac:picMk id="5" creationId="{654E1BA7-8993-41D9-B7E4-0BFE7471B07E}"/>
          </ac:picMkLst>
        </pc:picChg>
      </pc:sldChg>
      <pc:sldChg chg="addSp delSp modSp new mod modClrScheme chgLayout">
        <pc:chgData name="Weifeng Xu" userId="e7aed605-a3dd-4d5a-a692-a87037af107b" providerId="ADAL" clId="{5EA8E51A-E004-46A7-AC6C-9DC21C0A72CD}" dt="2021-08-24T13:20:53.048" v="400" actId="1076"/>
        <pc:sldMkLst>
          <pc:docMk/>
          <pc:sldMk cId="4081783966" sldId="448"/>
        </pc:sldMkLst>
        <pc:spChg chg="del">
          <ac:chgData name="Weifeng Xu" userId="e7aed605-a3dd-4d5a-a692-a87037af107b" providerId="ADAL" clId="{5EA8E51A-E004-46A7-AC6C-9DC21C0A72CD}" dt="2021-08-24T13:19:49.491" v="395" actId="700"/>
          <ac:spMkLst>
            <pc:docMk/>
            <pc:sldMk cId="4081783966" sldId="448"/>
            <ac:spMk id="2" creationId="{34053412-99A7-4991-BBF2-DB5936301253}"/>
          </ac:spMkLst>
        </pc:spChg>
        <pc:spChg chg="del">
          <ac:chgData name="Weifeng Xu" userId="e7aed605-a3dd-4d5a-a692-a87037af107b" providerId="ADAL" clId="{5EA8E51A-E004-46A7-AC6C-9DC21C0A72CD}" dt="2021-08-24T13:19:49.491" v="395" actId="700"/>
          <ac:spMkLst>
            <pc:docMk/>
            <pc:sldMk cId="4081783966" sldId="448"/>
            <ac:spMk id="3" creationId="{E541783C-8B02-4B21-AC69-E211753FB84E}"/>
          </ac:spMkLst>
        </pc:spChg>
        <pc:picChg chg="add mod">
          <ac:chgData name="Weifeng Xu" userId="e7aed605-a3dd-4d5a-a692-a87037af107b" providerId="ADAL" clId="{5EA8E51A-E004-46A7-AC6C-9DC21C0A72CD}" dt="2021-08-24T13:20:53.048" v="400" actId="1076"/>
          <ac:picMkLst>
            <pc:docMk/>
            <pc:sldMk cId="4081783966" sldId="448"/>
            <ac:picMk id="5" creationId="{A828D654-54B3-4FB1-B7C9-5BF8B64DB327}"/>
          </ac:picMkLst>
        </pc:picChg>
      </pc:sldChg>
      <pc:sldChg chg="addSp modSp new mod">
        <pc:chgData name="Weifeng Xu" userId="e7aed605-a3dd-4d5a-a692-a87037af107b" providerId="ADAL" clId="{5EA8E51A-E004-46A7-AC6C-9DC21C0A72CD}" dt="2021-08-24T13:26:11.787" v="422" actId="14100"/>
        <pc:sldMkLst>
          <pc:docMk/>
          <pc:sldMk cId="493025516" sldId="449"/>
        </pc:sldMkLst>
        <pc:spChg chg="add">
          <ac:chgData name="Weifeng Xu" userId="e7aed605-a3dd-4d5a-a692-a87037af107b" providerId="ADAL" clId="{5EA8E51A-E004-46A7-AC6C-9DC21C0A72CD}" dt="2021-08-24T13:22:35.887" v="411" actId="11529"/>
          <ac:spMkLst>
            <pc:docMk/>
            <pc:sldMk cId="493025516" sldId="449"/>
            <ac:spMk id="6" creationId="{E8ABEC98-DAD3-46EE-91E0-CAEF512D7481}"/>
          </ac:spMkLst>
        </pc:spChg>
        <pc:picChg chg="add mod">
          <ac:chgData name="Weifeng Xu" userId="e7aed605-a3dd-4d5a-a692-a87037af107b" providerId="ADAL" clId="{5EA8E51A-E004-46A7-AC6C-9DC21C0A72CD}" dt="2021-08-24T13:22:24.404" v="410" actId="1440"/>
          <ac:picMkLst>
            <pc:docMk/>
            <pc:sldMk cId="493025516" sldId="449"/>
            <ac:picMk id="3" creationId="{27CAA811-354F-4CC2-B0C5-DC27EF64E4D4}"/>
          </ac:picMkLst>
        </pc:picChg>
        <pc:picChg chg="add mod">
          <ac:chgData name="Weifeng Xu" userId="e7aed605-a3dd-4d5a-a692-a87037af107b" providerId="ADAL" clId="{5EA8E51A-E004-46A7-AC6C-9DC21C0A72CD}" dt="2021-08-24T13:25:52.467" v="420" actId="1440"/>
          <ac:picMkLst>
            <pc:docMk/>
            <pc:sldMk cId="493025516" sldId="449"/>
            <ac:picMk id="5" creationId="{B09611C2-0D8F-466D-965C-D7366258FA95}"/>
          </ac:picMkLst>
        </pc:picChg>
        <pc:picChg chg="add mod">
          <ac:chgData name="Weifeng Xu" userId="e7aed605-a3dd-4d5a-a692-a87037af107b" providerId="ADAL" clId="{5EA8E51A-E004-46A7-AC6C-9DC21C0A72CD}" dt="2021-08-24T13:25:50.069" v="419" actId="1440"/>
          <ac:picMkLst>
            <pc:docMk/>
            <pc:sldMk cId="493025516" sldId="449"/>
            <ac:picMk id="8" creationId="{8332D815-FF58-4943-9A0D-A2D6FA48ED5B}"/>
          </ac:picMkLst>
        </pc:picChg>
        <pc:cxnChg chg="add mod">
          <ac:chgData name="Weifeng Xu" userId="e7aed605-a3dd-4d5a-a692-a87037af107b" providerId="ADAL" clId="{5EA8E51A-E004-46A7-AC6C-9DC21C0A72CD}" dt="2021-08-24T13:26:11.787" v="422" actId="14100"/>
          <ac:cxnSpMkLst>
            <pc:docMk/>
            <pc:sldMk cId="493025516" sldId="449"/>
            <ac:cxnSpMk id="10" creationId="{A40EE740-4CBA-4938-99E5-981908A0DF90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4T12:56:52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34 644 0 0,'-144'-10'10068'0'0,"132"5"-8798"0"0,2 1-959 0 0,11 21-770 0 0,10 22 201 0 0,-2-2 145 0 0,1-1 0 0 0,2 0 0 0 0,1-1 0 0 0,3 0 0 0 0,27 46 0 0 0,-31-62 40 0 0,-2-3-25 0 0,0 0 0 0 0,2-1 0 0 0,22 24 1 0 0,-31-36 87 0 0,0 1 1 0 0,1-1-1 0 0,0 0 1 0 0,0-1-1 0 0,0 1 1 0 0,0-1 0 0 0,0 1-1 0 0,0-1 1 0 0,1 0-1 0 0,-1-1 1 0 0,1 1-1 0 0,-1-1 1 0 0,1 0-1 0 0,0 0 1 0 0,0 0-1 0 0,-1-1 1 0 0,1 0-1 0 0,0 0 1 0 0,0 0-1 0 0,5-1 1 0 0,5-3 27 0 0,1 0 1 0 0,-1-1-1 0 0,0 0 0 0 0,-1-1 0 0 0,25-14 1 0 0,66-50 8 0 0,-99 66-35 0 0,21-17-24 0 0,0-1-1 0 0,-1-1 0 0 0,-1-1 1 0 0,-1-1-1 0 0,39-55 0 0 0,-49 59-3 0 0,-8 14-262 0 0,0-1 0 0 0,-1-1-1 0 0,0 1 1 0 0,6-14 0 0 0,-10 19-12 0 0,0 0 1 0 0,0-1-1 0 0,0 1 1 0 0,-1-1 0 0 0,1 1-1 0 0,-1-1 1 0 0,0 1 0 0 0,0-1-1 0 0,0 1 1 0 0,-1-1-1 0 0,1 1 1 0 0,-1-1 0 0 0,1 1-1 0 0,-1 0 1 0 0,-1-1-1 0 0,-1-4 1 0 0,-5-9-1476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wmic </a:t>
            </a:r>
            <a:r>
              <a:rPr lang="en-GB" dirty="0" err="1"/>
              <a:t>nic</a:t>
            </a:r>
            <a:r>
              <a:rPr lang="en-GB" dirty="0"/>
              <a:t> get </a:t>
            </a:r>
            <a:r>
              <a:rPr lang="en-GB" dirty="0" err="1"/>
              <a:t>macaddress,description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9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wmic process list brief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8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@ECHO OFF </a:t>
            </a:r>
          </a:p>
          <a:p>
            <a:r>
              <a:rPr lang="en-GB" dirty="0"/>
              <a:t>ECHO Hello World! </a:t>
            </a:r>
          </a:p>
          <a:p>
            <a:r>
              <a:rPr lang="en-GB" dirty="0"/>
              <a:t>PAUSE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22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@ECHO OFF </a:t>
            </a:r>
          </a:p>
          <a:p>
            <a:r>
              <a:rPr lang="en-US" dirty="0"/>
              <a:t>:: This batch file details Windows 10, hardware, and networking configuration.</a:t>
            </a:r>
          </a:p>
          <a:p>
            <a:r>
              <a:rPr lang="en-US" dirty="0"/>
              <a:t>TITLE System Info</a:t>
            </a:r>
          </a:p>
          <a:p>
            <a:r>
              <a:rPr lang="en-US" dirty="0"/>
              <a:t>ECHO Please wait... Checking system information.</a:t>
            </a:r>
          </a:p>
          <a:p>
            <a:r>
              <a:rPr lang="en-US" dirty="0"/>
              <a:t>:: Section 1: Windows 10 information</a:t>
            </a:r>
          </a:p>
          <a:p>
            <a:r>
              <a:rPr lang="en-US" dirty="0"/>
              <a:t>ECHO ==========================</a:t>
            </a:r>
          </a:p>
          <a:p>
            <a:r>
              <a:rPr lang="en-US" dirty="0"/>
              <a:t>ECHO WINDOWS INFO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 err="1"/>
              <a:t>systeminfo</a:t>
            </a:r>
            <a:r>
              <a:rPr lang="en-US" dirty="0"/>
              <a:t> | find "OS Name"</a:t>
            </a:r>
          </a:p>
          <a:p>
            <a:r>
              <a:rPr lang="en-US" dirty="0" err="1"/>
              <a:t>systeminfo</a:t>
            </a:r>
            <a:r>
              <a:rPr lang="en-US" dirty="0"/>
              <a:t> | find "OS Version"</a:t>
            </a:r>
          </a:p>
          <a:p>
            <a:r>
              <a:rPr lang="en-US" dirty="0" err="1"/>
              <a:t>systeminfo</a:t>
            </a:r>
            <a:r>
              <a:rPr lang="en-US" dirty="0"/>
              <a:t> | find "System Type"</a:t>
            </a:r>
          </a:p>
          <a:p>
            <a:r>
              <a:rPr lang="en-US" dirty="0"/>
              <a:t>:: Section 2: Hardware information.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/>
              <a:t>ECHO HARDWARE INFO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 err="1"/>
              <a:t>systeminfo</a:t>
            </a:r>
            <a:r>
              <a:rPr lang="en-US" dirty="0"/>
              <a:t> | find "Total Physical Memory"</a:t>
            </a:r>
          </a:p>
          <a:p>
            <a:r>
              <a:rPr lang="en-US" dirty="0"/>
              <a:t>wmic </a:t>
            </a:r>
            <a:r>
              <a:rPr lang="en-US" dirty="0" err="1"/>
              <a:t>cpu</a:t>
            </a:r>
            <a:r>
              <a:rPr lang="en-US" dirty="0"/>
              <a:t> get name</a:t>
            </a:r>
          </a:p>
          <a:p>
            <a:r>
              <a:rPr lang="en-US" dirty="0"/>
              <a:t>wmic </a:t>
            </a:r>
            <a:r>
              <a:rPr lang="en-US" dirty="0" err="1"/>
              <a:t>diskdrive</a:t>
            </a:r>
            <a:r>
              <a:rPr lang="en-US" dirty="0"/>
              <a:t> get </a:t>
            </a:r>
            <a:r>
              <a:rPr lang="en-US" dirty="0" err="1"/>
              <a:t>name,model,size</a:t>
            </a:r>
            <a:endParaRPr lang="en-US" dirty="0"/>
          </a:p>
          <a:p>
            <a:r>
              <a:rPr lang="en-US" dirty="0"/>
              <a:t>:: Section 3: Networking information.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/>
              <a:t>ECHO NETWORK INFO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/>
              <a:t>ipconfig | </a:t>
            </a:r>
            <a:r>
              <a:rPr lang="en-US" dirty="0" err="1"/>
              <a:t>findstr</a:t>
            </a:r>
            <a:r>
              <a:rPr lang="en-US" dirty="0"/>
              <a:t> IPv4</a:t>
            </a:r>
          </a:p>
          <a:p>
            <a:r>
              <a:rPr lang="en-US" dirty="0"/>
              <a:t>START https://support.microsoft.com/en-us/windows/windows-10-system-requirements-6d4e9a79-66bf-7950-467c-795cf0386715</a:t>
            </a:r>
          </a:p>
          <a:p>
            <a:r>
              <a:rPr lang="en-US" dirty="0"/>
              <a:t>PAUSE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9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4281180" y="3818903"/>
            <a:ext cx="7068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5882774" y="6215517"/>
            <a:ext cx="600733" cy="744979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5291768" y="5333718"/>
            <a:ext cx="591013" cy="672893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8377819" y="56126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7662081" y="5390448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9418147" y="5509371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11657298" y="5555569"/>
            <a:ext cx="660375" cy="453651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8775356" y="53883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8676176" y="6045283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73347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6935423" y="5434132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6354112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73624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107367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10736769" y="53723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9312764" y="6600511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116663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8214287" y="6373645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113632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65229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117725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5985573" y="5608925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9648968" y="62109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11017723" y="6023741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10245807" y="5309640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102128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67460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103765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977021" y="56126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1261281" y="5390448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3017347" y="5509371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2374556" y="53883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2275376" y="6045283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9339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534623" y="5434132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46688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9616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43359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4335971" y="53723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911965" y="6600511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52655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813487" y="6373645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49624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1221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53717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3606" y="6533642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3248167" y="62109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4616923" y="6023741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3845007" y="5309640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38120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3452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39757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34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/>
              <a:t>Windows Command Line Tutorial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871076-CFC8-4CD5-BF65-ECB4ACAE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2208B58-0E66-44D6-BA81-6687A0D7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Change path using relative path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58" y="2085230"/>
            <a:ext cx="884228" cy="884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58" y="3226213"/>
            <a:ext cx="884228" cy="8842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46774" y="3470283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58" y="4367195"/>
            <a:ext cx="884228" cy="8842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95843" y="4585680"/>
            <a:ext cx="736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\Fxu</a:t>
            </a:r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3587472" y="2969457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3" idx="0"/>
          </p:cNvCxnSpPr>
          <p:nvPr/>
        </p:nvCxnSpPr>
        <p:spPr>
          <a:xfrm>
            <a:off x="3587472" y="4110440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72509" y="234005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189" y="2036242"/>
            <a:ext cx="884228" cy="8842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189" y="3177225"/>
            <a:ext cx="884228" cy="88422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701669" y="3401672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9192303" y="2920469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977340" y="2320304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611250" y="3581999"/>
            <a:ext cx="3341836" cy="286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4620020" y="3177225"/>
            <a:ext cx="383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to an upper directory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902" y="4358828"/>
            <a:ext cx="2362529" cy="914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E1B39B-59AC-4EE1-87FD-39C3199A948A}"/>
              </a:ext>
            </a:extLst>
          </p:cNvPr>
          <p:cNvSpPr txBox="1"/>
          <p:nvPr/>
        </p:nvSpPr>
        <p:spPr>
          <a:xfrm>
            <a:off x="1521838" y="6084614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are here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1BDC6F-E7B5-486D-95CC-DE84EDF5B973}"/>
              </a:ext>
            </a:extLst>
          </p:cNvPr>
          <p:cNvCxnSpPr>
            <a:stCxn id="3" idx="0"/>
          </p:cNvCxnSpPr>
          <p:nvPr/>
        </p:nvCxnSpPr>
        <p:spPr>
          <a:xfrm flipV="1">
            <a:off x="2202858" y="5185845"/>
            <a:ext cx="1038365" cy="898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6115475-8B62-47B5-80A6-1F1F393306CC}"/>
              </a:ext>
            </a:extLst>
          </p:cNvPr>
          <p:cNvSpPr txBox="1"/>
          <p:nvPr/>
        </p:nvSpPr>
        <p:spPr>
          <a:xfrm>
            <a:off x="8635009" y="5530304"/>
            <a:ext cx="203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 you are here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BA38A7-EB2B-409D-9F20-58122B90E850}"/>
              </a:ext>
            </a:extLst>
          </p:cNvPr>
          <p:cNvCxnSpPr>
            <a:cxnSpLocks/>
            <a:stCxn id="22" idx="0"/>
            <a:endCxn id="28" idx="2"/>
          </p:cNvCxnSpPr>
          <p:nvPr/>
        </p:nvCxnSpPr>
        <p:spPr>
          <a:xfrm flipH="1" flipV="1">
            <a:off x="9192303" y="4061453"/>
            <a:ext cx="459006" cy="1468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69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27" y="1510462"/>
            <a:ext cx="884228" cy="884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27" y="2651445"/>
            <a:ext cx="884228" cy="8842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90711" y="2932445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2120341" y="2394689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52025" y="176528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441" y="1510462"/>
            <a:ext cx="884228" cy="88422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449239" y="176528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236502" y="3056219"/>
            <a:ext cx="3341836" cy="286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4001767" y="2446260"/>
            <a:ext cx="448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to an upper directory/root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885" y="3697328"/>
            <a:ext cx="1994179" cy="9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5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7DB9-807F-4EDE-9F58-97490A59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Windows run your applications?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5EDF7-5F5C-4D4E-BA75-38D2B5B45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389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Assume you want to open Notepad.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 for the noteapp.exe in the current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notepad.exe in the current folder, execute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otherwise search all path defined by Windows 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654E1BA7-8993-41D9-B7E4-0BFE7471B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151" y="1825624"/>
            <a:ext cx="2084223" cy="165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0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A828D654-54B3-4FB1-B7C9-5BF8B64DB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26" y="205460"/>
            <a:ext cx="7597798" cy="644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83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CAA811-354F-4CC2-B0C5-DC27EF64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70" y="0"/>
            <a:ext cx="608105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9611C2-0D8F-466D-965C-D7366258F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095" y="4011"/>
            <a:ext cx="3673158" cy="4717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8ABEC98-DAD3-46EE-91E0-CAEF512D7481}"/>
              </a:ext>
            </a:extLst>
          </p:cNvPr>
          <p:cNvSpPr/>
          <p:nvPr/>
        </p:nvSpPr>
        <p:spPr>
          <a:xfrm>
            <a:off x="6781800" y="3257550"/>
            <a:ext cx="619125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32D815-FF58-4943-9A0D-A2D6FA48E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571" y="5153401"/>
            <a:ext cx="4374259" cy="1516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0EE740-4CBA-4938-99E5-981908A0DF90}"/>
              </a:ext>
            </a:extLst>
          </p:cNvPr>
          <p:cNvCxnSpPr>
            <a:cxnSpLocks/>
          </p:cNvCxnSpPr>
          <p:nvPr/>
        </p:nvCxnSpPr>
        <p:spPr>
          <a:xfrm>
            <a:off x="9593179" y="1852863"/>
            <a:ext cx="497305" cy="429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025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6E208B-FDF0-4619-8C04-9F2AEF8CB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3285"/>
            <a:ext cx="10251734" cy="27326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0993A0-D0B7-4BC4-800A-969418B59724}"/>
              </a:ext>
            </a:extLst>
          </p:cNvPr>
          <p:cNvSpPr/>
          <p:nvPr/>
        </p:nvSpPr>
        <p:spPr>
          <a:xfrm>
            <a:off x="8558463" y="3007895"/>
            <a:ext cx="1909010" cy="248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017E4-599D-4D1D-81A7-E2647BF38CC4}"/>
              </a:ext>
            </a:extLst>
          </p:cNvPr>
          <p:cNvSpPr txBox="1"/>
          <p:nvPr/>
        </p:nvSpPr>
        <p:spPr>
          <a:xfrm>
            <a:off x="912395" y="2017112"/>
            <a:ext cx="61722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Displays or sets a search path for executable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7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Display root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32" y="1496574"/>
            <a:ext cx="6338184" cy="482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62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1151-1B5F-4DB3-A0F6-58B96ACD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Displays a disk volume label and serial number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14D24-E2E1-4CA1-B9D1-9A443420A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9281"/>
            <a:ext cx="4719792" cy="15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02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Change to </a:t>
            </a:r>
            <a:r>
              <a:rPr lang="en-US" i="1" dirty="0">
                <a:solidFill>
                  <a:srgbClr val="7030A0"/>
                </a:solidFill>
              </a:rPr>
              <a:t>\users </a:t>
            </a:r>
            <a:r>
              <a:rPr lang="en-US" dirty="0"/>
              <a:t>directory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83" y="1479619"/>
            <a:ext cx="6134157" cy="5013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57FA7-EA64-4F87-B838-D987D97921E3}"/>
              </a:ext>
            </a:extLst>
          </p:cNvPr>
          <p:cNvSpPr txBox="1"/>
          <p:nvPr/>
        </p:nvSpPr>
        <p:spPr>
          <a:xfrm>
            <a:off x="2907001" y="6031468"/>
            <a:ext cx="217932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Clears the screen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26436-D0D8-4426-BEA7-E86DA8A071CC}"/>
              </a:ext>
            </a:extLst>
          </p:cNvPr>
          <p:cNvSpPr txBox="1"/>
          <p:nvPr/>
        </p:nvSpPr>
        <p:spPr>
          <a:xfrm>
            <a:off x="1897380" y="6031468"/>
            <a:ext cx="4251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80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Show all files under the </a:t>
            </a:r>
            <a:r>
              <a:rPr lang="en-US" i="1" dirty="0">
                <a:solidFill>
                  <a:srgbClr val="7030A0"/>
                </a:solidFill>
              </a:rPr>
              <a:t>\Users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33" y="2049530"/>
            <a:ext cx="5664991" cy="30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4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E4D6EB-8B42-4167-9B41-B77F0C7A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Overview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7D2DDE-BF6D-459D-9188-84B17B477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File Structure</a:t>
            </a:r>
          </a:p>
          <a:p>
            <a:r>
              <a:rPr lang="en-GB" dirty="0"/>
              <a:t>Create folders and files</a:t>
            </a:r>
          </a:p>
          <a:p>
            <a:r>
              <a:rPr lang="en-GB" dirty="0"/>
              <a:t>File Copy &amp; Deletion</a:t>
            </a:r>
          </a:p>
          <a:p>
            <a:r>
              <a:rPr lang="en-GB" dirty="0"/>
              <a:t>Networks</a:t>
            </a:r>
          </a:p>
          <a:p>
            <a:r>
              <a:rPr lang="en-GB" dirty="0"/>
              <a:t>Search for information</a:t>
            </a:r>
          </a:p>
          <a:p>
            <a:r>
              <a:rPr lang="en-GB" dirty="0"/>
              <a:t>Create a batch file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14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Change directory to </a:t>
            </a:r>
            <a:r>
              <a:rPr lang="en-US" i="1" dirty="0">
                <a:solidFill>
                  <a:srgbClr val="7030A0"/>
                </a:solidFill>
              </a:rPr>
              <a:t>\Public </a:t>
            </a:r>
            <a:r>
              <a:rPr lang="en-US" dirty="0"/>
              <a:t>and display the content of the folder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2299"/>
            <a:ext cx="6236571" cy="458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67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D788-EB65-442E-BF8E-6E21E71F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Help command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00A42-DD89-471A-8241-2180DBBAB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32" y="1588596"/>
            <a:ext cx="6866215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66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7C6F-6A17-41B9-9454-20C2E6C5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Get help when use dir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93BA6-07CA-403C-86E6-BDE18378D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12" y="1394459"/>
            <a:ext cx="5857468" cy="509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56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78CA-DE93-49BF-9D11-4EA9A654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Find the owner of the file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07650-4446-4602-9FDD-75C01AC6A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5896"/>
            <a:ext cx="8199232" cy="247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90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</p:spPr>
        <p:txBody>
          <a:bodyPr/>
          <a:lstStyle/>
          <a:p>
            <a:r>
              <a:rPr lang="en-US"/>
              <a:t>Create folders and files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C96FA9A-1183-48CA-83F5-6A97EF3240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6470650"/>
            <a:ext cx="731838" cy="387350"/>
          </a:xfrm>
        </p:spPr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5951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67" y="832262"/>
            <a:ext cx="884228" cy="884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67" y="1973245"/>
            <a:ext cx="884228" cy="8842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52151" y="2254245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67" y="3114227"/>
            <a:ext cx="884228" cy="8842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79723" y="3395228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1681781" y="1716489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3" idx="0"/>
          </p:cNvCxnSpPr>
          <p:nvPr/>
        </p:nvCxnSpPr>
        <p:spPr>
          <a:xfrm>
            <a:off x="1681781" y="2857472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13465" y="108708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236502" y="3056219"/>
            <a:ext cx="3341836" cy="286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4638225" y="2594280"/>
            <a:ext cx="2032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 a folder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11" y="774254"/>
            <a:ext cx="884228" cy="8842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11" y="1915237"/>
            <a:ext cx="884228" cy="8842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765295" y="2196237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11" y="3056219"/>
            <a:ext cx="884228" cy="8842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792867" y="3337220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19" idx="2"/>
            <a:endCxn id="20" idx="0"/>
          </p:cNvCxnSpPr>
          <p:nvPr/>
        </p:nvCxnSpPr>
        <p:spPr>
          <a:xfrm>
            <a:off x="9094925" y="1658481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22" idx="0"/>
          </p:cNvCxnSpPr>
          <p:nvPr/>
        </p:nvCxnSpPr>
        <p:spPr>
          <a:xfrm>
            <a:off x="9094925" y="2799464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26609" y="102907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11" y="4305462"/>
            <a:ext cx="884228" cy="88422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792868" y="4586462"/>
            <a:ext cx="16392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 err="1">
                <a:solidFill>
                  <a:srgbClr val="FF0000"/>
                </a:solidFill>
              </a:rPr>
              <a:t>workspace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endCxn id="33" idx="0"/>
          </p:cNvCxnSpPr>
          <p:nvPr/>
        </p:nvCxnSpPr>
        <p:spPr>
          <a:xfrm>
            <a:off x="9094925" y="4048707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460" y="4627747"/>
            <a:ext cx="4140777" cy="156231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394221" y="2857472"/>
            <a:ext cx="2394544" cy="1447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Create a new text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34" y="1864571"/>
            <a:ext cx="7303519" cy="3251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45" y="719134"/>
            <a:ext cx="884228" cy="8842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45" y="1860117"/>
            <a:ext cx="884228" cy="8842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61233" y="2110713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45" y="3001099"/>
            <a:ext cx="884228" cy="8842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96443" y="3285765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9121459" y="1603361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9121459" y="2744344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94867" y="987061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45" y="4250342"/>
            <a:ext cx="884228" cy="8842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743957" y="4502648"/>
            <a:ext cx="16392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 err="1">
                <a:solidFill>
                  <a:srgbClr val="FF0000"/>
                </a:solidFill>
              </a:rPr>
              <a:t>workspace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9121459" y="3993587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ocument 15"/>
          <p:cNvSpPr/>
          <p:nvPr/>
        </p:nvSpPr>
        <p:spPr>
          <a:xfrm>
            <a:off x="8637578" y="5551228"/>
            <a:ext cx="967759" cy="62275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hello world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63573" y="5631773"/>
            <a:ext cx="2157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my_first_file.txt</a:t>
            </a:r>
          </a:p>
        </p:txBody>
      </p:sp>
      <p:cxnSp>
        <p:nvCxnSpPr>
          <p:cNvPr id="19" name="Straight Arrow Connector 18"/>
          <p:cNvCxnSpPr>
            <a:stCxn id="13" idx="2"/>
            <a:endCxn id="16" idx="0"/>
          </p:cNvCxnSpPr>
          <p:nvPr/>
        </p:nvCxnSpPr>
        <p:spPr>
          <a:xfrm flipH="1">
            <a:off x="9121458" y="5134569"/>
            <a:ext cx="1" cy="41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893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Show the content of the file: type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43" y="1812050"/>
            <a:ext cx="6554115" cy="341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50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Show the content of the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993" y="3931920"/>
            <a:ext cx="2794000" cy="124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54" y="2178919"/>
            <a:ext cx="6641391" cy="1101653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6004560" y="3108960"/>
            <a:ext cx="741680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23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Show the content of the file: exe command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59" y="1885705"/>
            <a:ext cx="6173061" cy="34929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873" y="2387599"/>
            <a:ext cx="2794000" cy="12446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7030720" y="3271520"/>
            <a:ext cx="1778000" cy="175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31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31C78D-78A1-49DC-B782-F890DF22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/>
              <a:t>File Structure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4E09AA-5D92-4777-86E9-8B970559F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28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</p:spPr>
        <p:txBody>
          <a:bodyPr/>
          <a:lstStyle/>
          <a:p>
            <a:r>
              <a:rPr lang="en-US"/>
              <a:t>File Copy &amp; Deletion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B279899-3FD7-4682-B769-9D696F3A3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97613"/>
            <a:ext cx="731838" cy="523875"/>
          </a:xfrm>
        </p:spPr>
        <p:txBody>
          <a:bodyPr/>
          <a:lstStyle/>
          <a:p>
            <a:fld id="{E24DD715-7292-4FAD-A484-09D5D92FAB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38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Duplicate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78" y="1875342"/>
            <a:ext cx="750674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33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Copy a file to a different location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61" y="1547069"/>
            <a:ext cx="7017754" cy="475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52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FBA3264-01B1-4ECF-8A4B-25D602DC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86696"/>
            <a:ext cx="5471634" cy="4115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DA87A-1EB4-4E2C-9EB7-6F73DD0A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Copy a file to </a:t>
            </a:r>
            <a:r>
              <a:rPr lang="en-US" i="1" dirty="0">
                <a:solidFill>
                  <a:srgbClr val="7030A0"/>
                </a:solidFill>
              </a:rPr>
              <a:t>/workspace2 </a:t>
            </a:r>
            <a:r>
              <a:rPr lang="en-US" dirty="0"/>
              <a:t>without using </a:t>
            </a:r>
            <a:r>
              <a:rPr lang="en-US" i="1" dirty="0">
                <a:solidFill>
                  <a:srgbClr val="7030A0"/>
                </a:solidFill>
              </a:rPr>
              <a:t>cd</a:t>
            </a:r>
            <a:r>
              <a:rPr lang="en-US" dirty="0"/>
              <a:t> command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DE150-B215-43C8-94C1-DF5652C78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19" y="1690688"/>
            <a:ext cx="884228" cy="8842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DBB7C8-2B52-40F2-8E59-8AD6A5640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19" y="2831671"/>
            <a:ext cx="884228" cy="8842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9BAD83-32D2-45CC-BD3A-9A801BEFD824}"/>
              </a:ext>
            </a:extLst>
          </p:cNvPr>
          <p:cNvSpPr txBox="1"/>
          <p:nvPr/>
        </p:nvSpPr>
        <p:spPr>
          <a:xfrm>
            <a:off x="2034975" y="3100267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1017F-C517-43F6-A4E2-2221168F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19" y="3972653"/>
            <a:ext cx="884228" cy="884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4BA934-FF11-4C33-98A0-7A6C8F1D7526}"/>
              </a:ext>
            </a:extLst>
          </p:cNvPr>
          <p:cNvSpPr txBox="1"/>
          <p:nvPr/>
        </p:nvSpPr>
        <p:spPr>
          <a:xfrm>
            <a:off x="2006949" y="4196450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2493AA-C9F0-4AFB-A1D9-8C17E2A8A31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545633" y="2574915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30F7A6-758E-4492-AC39-1B337D0884E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545633" y="3715898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556851-3847-4B78-A719-21EA6DAF9581}"/>
              </a:ext>
            </a:extLst>
          </p:cNvPr>
          <p:cNvSpPr txBox="1"/>
          <p:nvPr/>
        </p:nvSpPr>
        <p:spPr>
          <a:xfrm>
            <a:off x="2103519" y="1956666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4948F7-B06E-44B9-8B6E-B896E8035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19" y="5221896"/>
            <a:ext cx="884228" cy="884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EC5D20-C297-41EF-B3F0-9EE388C03A2F}"/>
              </a:ext>
            </a:extLst>
          </p:cNvPr>
          <p:cNvSpPr txBox="1"/>
          <p:nvPr/>
        </p:nvSpPr>
        <p:spPr>
          <a:xfrm>
            <a:off x="1699974" y="5477253"/>
            <a:ext cx="16392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 err="1">
                <a:solidFill>
                  <a:srgbClr val="FF0000"/>
                </a:solidFill>
              </a:rPr>
              <a:t>workspace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4D7F8E-4D55-4D40-B66C-1AC80443E783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2545633" y="4856881"/>
            <a:ext cx="0" cy="36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994C783-3F0E-4571-92BF-26FD4C4EF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442" y="5221896"/>
            <a:ext cx="884228" cy="88422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20260-4A7C-4197-ABAC-C50C14146EB4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987747" y="4532923"/>
            <a:ext cx="1296809" cy="68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91CEA9-B983-4F48-B93B-A81F04DDCBF6}"/>
              </a:ext>
            </a:extLst>
          </p:cNvPr>
          <p:cNvSpPr txBox="1"/>
          <p:nvPr/>
        </p:nvSpPr>
        <p:spPr>
          <a:xfrm>
            <a:off x="3575192" y="5473739"/>
            <a:ext cx="179472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>
                <a:solidFill>
                  <a:srgbClr val="FF0000"/>
                </a:solidFill>
              </a:rPr>
              <a:t>workspace2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D3FEE-12C9-48C0-9E37-F4391B5A5B7F}"/>
              </a:ext>
            </a:extLst>
          </p:cNvPr>
          <p:cNvSpPr txBox="1"/>
          <p:nvPr/>
        </p:nvSpPr>
        <p:spPr>
          <a:xfrm>
            <a:off x="9768494" y="2722289"/>
            <a:ext cx="158530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.. parent folder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BB89EF-A866-4E44-B262-70B3561A3033}"/>
              </a:ext>
            </a:extLst>
          </p:cNvPr>
          <p:cNvSpPr txBox="1"/>
          <p:nvPr/>
        </p:nvSpPr>
        <p:spPr>
          <a:xfrm>
            <a:off x="4190023" y="2095165"/>
            <a:ext cx="1893788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create a folder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copy a file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D9340C-4894-4628-B7E8-91E658B9F1EB}"/>
              </a:ext>
            </a:extLst>
          </p:cNvPr>
          <p:cNvSpPr txBox="1"/>
          <p:nvPr/>
        </p:nvSpPr>
        <p:spPr>
          <a:xfrm>
            <a:off x="4202212" y="3873284"/>
            <a:ext cx="1893788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create a folder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copy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13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FBFA-DE7D-4BF9-91F7-D29CB746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copy the whole folder to </a:t>
            </a:r>
            <a:r>
              <a:rPr lang="en-GB" i="1" dirty="0">
                <a:solidFill>
                  <a:srgbClr val="7030A0"/>
                </a:solidFill>
              </a:rPr>
              <a:t>/workspace3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F29DEE-5319-45A6-B5D5-77BE1CEA9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1" y="1573457"/>
            <a:ext cx="884228" cy="8842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1B3E6D-549B-41FE-BD84-5D588E29C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1" y="2714440"/>
            <a:ext cx="884228" cy="8842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02E55FD-29B5-4C0C-83F6-1FC281ABCC41}"/>
              </a:ext>
            </a:extLst>
          </p:cNvPr>
          <p:cNvSpPr txBox="1"/>
          <p:nvPr/>
        </p:nvSpPr>
        <p:spPr>
          <a:xfrm>
            <a:off x="1761437" y="2983036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2C6CAB-6DD3-492D-815A-76133D947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1" y="3855422"/>
            <a:ext cx="884228" cy="8842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EB74F3-7212-4202-A8D8-E770F1BAD0A8}"/>
              </a:ext>
            </a:extLst>
          </p:cNvPr>
          <p:cNvSpPr txBox="1"/>
          <p:nvPr/>
        </p:nvSpPr>
        <p:spPr>
          <a:xfrm>
            <a:off x="1733411" y="4079219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526646-6425-4F30-9360-708D1EFAD51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2272095" y="2457684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BA203D-B193-44E7-9CEF-EDCCE7DA4398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2272095" y="3598667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92B3B7-3D4F-49FB-A9B2-A4ECFC924F94}"/>
              </a:ext>
            </a:extLst>
          </p:cNvPr>
          <p:cNvSpPr txBox="1"/>
          <p:nvPr/>
        </p:nvSpPr>
        <p:spPr>
          <a:xfrm>
            <a:off x="1829981" y="183943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D3043A-8351-4076-B2B0-CDA4C277C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1" y="5104665"/>
            <a:ext cx="884228" cy="8842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021B613-2DAE-4CA2-A36C-9886D3E51FB1}"/>
              </a:ext>
            </a:extLst>
          </p:cNvPr>
          <p:cNvSpPr txBox="1"/>
          <p:nvPr/>
        </p:nvSpPr>
        <p:spPr>
          <a:xfrm>
            <a:off x="1426436" y="5360022"/>
            <a:ext cx="16392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 err="1">
                <a:solidFill>
                  <a:srgbClr val="FF0000"/>
                </a:solidFill>
              </a:rPr>
              <a:t>workspace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5F2E8F-7A7D-44DC-93D0-0573FA3753BE}"/>
              </a:ext>
            </a:extLst>
          </p:cNvPr>
          <p:cNvCxnSpPr>
            <a:endCxn id="24" idx="0"/>
          </p:cNvCxnSpPr>
          <p:nvPr/>
        </p:nvCxnSpPr>
        <p:spPr>
          <a:xfrm>
            <a:off x="2272095" y="4847910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81C20D7D-A240-4DC4-9EFA-76D7A659B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04" y="5104665"/>
            <a:ext cx="884228" cy="884228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73F862-9660-4A68-BBFE-2D76BC6F7DB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2714209" y="4415692"/>
            <a:ext cx="1296809" cy="68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E3F57B8-D854-42C7-A591-61910D1F2C4A}"/>
              </a:ext>
            </a:extLst>
          </p:cNvPr>
          <p:cNvSpPr txBox="1"/>
          <p:nvPr/>
        </p:nvSpPr>
        <p:spPr>
          <a:xfrm>
            <a:off x="3301654" y="5356508"/>
            <a:ext cx="179472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s-MX" altLang="zh-CN" sz="2400" dirty="0">
                <a:solidFill>
                  <a:schemeClr val="bg2">
                    <a:lumMod val="50000"/>
                  </a:schemeClr>
                </a:solidFill>
              </a:rPr>
              <a:t>workspace2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D297151-FB10-4A24-8CE4-8C48A8AF7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76" y="5104665"/>
            <a:ext cx="884228" cy="8842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7028674-F444-4907-864C-D50FC492CC8B}"/>
              </a:ext>
            </a:extLst>
          </p:cNvPr>
          <p:cNvSpPr txBox="1"/>
          <p:nvPr/>
        </p:nvSpPr>
        <p:spPr>
          <a:xfrm>
            <a:off x="5363626" y="5356508"/>
            <a:ext cx="179472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>
                <a:solidFill>
                  <a:srgbClr val="FF0000"/>
                </a:solidFill>
              </a:rPr>
              <a:t>workspace3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77ABF59-3F39-4D29-8E54-C284C69BBAD9}"/>
              </a:ext>
            </a:extLst>
          </p:cNvPr>
          <p:cNvSpPr/>
          <p:nvPr/>
        </p:nvSpPr>
        <p:spPr>
          <a:xfrm>
            <a:off x="2328985" y="5892800"/>
            <a:ext cx="3657600" cy="407969"/>
          </a:xfrm>
          <a:custGeom>
            <a:avLst/>
            <a:gdLst>
              <a:gd name="connsiteX0" fmla="*/ 0 w 3657600"/>
              <a:gd name="connsiteY0" fmla="*/ 0 h 407969"/>
              <a:gd name="connsiteX1" fmla="*/ 1391138 w 3657600"/>
              <a:gd name="connsiteY1" fmla="*/ 375138 h 407969"/>
              <a:gd name="connsiteX2" fmla="*/ 2321169 w 3657600"/>
              <a:gd name="connsiteY2" fmla="*/ 351692 h 407969"/>
              <a:gd name="connsiteX3" fmla="*/ 3657600 w 3657600"/>
              <a:gd name="connsiteY3" fmla="*/ 46892 h 407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07969">
                <a:moveTo>
                  <a:pt x="0" y="0"/>
                </a:moveTo>
                <a:cubicBezTo>
                  <a:pt x="502138" y="158261"/>
                  <a:pt x="1004277" y="316523"/>
                  <a:pt x="1391138" y="375138"/>
                </a:cubicBezTo>
                <a:cubicBezTo>
                  <a:pt x="1777999" y="433753"/>
                  <a:pt x="1943425" y="406400"/>
                  <a:pt x="2321169" y="351692"/>
                </a:cubicBezTo>
                <a:cubicBezTo>
                  <a:pt x="2698913" y="296984"/>
                  <a:pt x="3178256" y="171938"/>
                  <a:pt x="3657600" y="4689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5C1FDA5-F85F-4C39-9DB4-76353E6D4BC3}"/>
              </a:ext>
            </a:extLst>
          </p:cNvPr>
          <p:cNvSpPr/>
          <p:nvPr/>
        </p:nvSpPr>
        <p:spPr>
          <a:xfrm>
            <a:off x="5736492" y="5861538"/>
            <a:ext cx="274496" cy="304800"/>
          </a:xfrm>
          <a:custGeom>
            <a:avLst/>
            <a:gdLst>
              <a:gd name="connsiteX0" fmla="*/ 0 w 274496"/>
              <a:gd name="connsiteY0" fmla="*/ 0 h 304800"/>
              <a:gd name="connsiteX1" fmla="*/ 250093 w 274496"/>
              <a:gd name="connsiteY1" fmla="*/ 62523 h 304800"/>
              <a:gd name="connsiteX2" fmla="*/ 257908 w 274496"/>
              <a:gd name="connsiteY2" fmla="*/ 62523 h 304800"/>
              <a:gd name="connsiteX3" fmla="*/ 187569 w 274496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496" h="304800">
                <a:moveTo>
                  <a:pt x="0" y="0"/>
                </a:moveTo>
                <a:lnTo>
                  <a:pt x="250093" y="62523"/>
                </a:lnTo>
                <a:cubicBezTo>
                  <a:pt x="293078" y="72944"/>
                  <a:pt x="268329" y="22144"/>
                  <a:pt x="257908" y="62523"/>
                </a:cubicBezTo>
                <a:cubicBezTo>
                  <a:pt x="247487" y="102903"/>
                  <a:pt x="217528" y="203851"/>
                  <a:pt x="187569" y="30480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7D4E1C-7B23-4A1D-A947-71424BFC12FB}"/>
              </a:ext>
            </a:extLst>
          </p:cNvPr>
          <p:cNvSpPr txBox="1"/>
          <p:nvPr/>
        </p:nvSpPr>
        <p:spPr>
          <a:xfrm>
            <a:off x="3977958" y="5981672"/>
            <a:ext cx="44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217B92D-7721-4864-B683-03F25C4DC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15" y="3855422"/>
            <a:ext cx="955741" cy="76160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70475E8-F04F-4F01-BE34-B6BEE1910C41}"/>
              </a:ext>
            </a:extLst>
          </p:cNvPr>
          <p:cNvSpPr txBox="1"/>
          <p:nvPr/>
        </p:nvSpPr>
        <p:spPr>
          <a:xfrm>
            <a:off x="257015" y="4776901"/>
            <a:ext cx="13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you are here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F4CB2D-846E-40BA-8FA3-CA8C94F48775}"/>
              </a:ext>
            </a:extLst>
          </p:cNvPr>
          <p:cNvCxnSpPr/>
          <p:nvPr/>
        </p:nvCxnSpPr>
        <p:spPr>
          <a:xfrm>
            <a:off x="734885" y="4739650"/>
            <a:ext cx="691551" cy="6168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1EFDF78-825C-41E9-A8B2-B34DB2A36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626" y="1335330"/>
            <a:ext cx="4656223" cy="2560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A03EAB-2B69-4B6D-B59C-EE27FA6C50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21"/>
          <a:stretch/>
        </p:blipFill>
        <p:spPr>
          <a:xfrm>
            <a:off x="5347996" y="3895872"/>
            <a:ext cx="6652837" cy="118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85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AF133D-0644-4071-A348-E159CB281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408" y="773352"/>
            <a:ext cx="7735503" cy="507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04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Rename a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79" y="1415194"/>
            <a:ext cx="7157003" cy="507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66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Delete a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65" y="1580828"/>
            <a:ext cx="6528711" cy="46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41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Delete a folder (</a:t>
            </a:r>
            <a:r>
              <a:rPr lang="en-US" i="1" dirty="0" err="1">
                <a:solidFill>
                  <a:srgbClr val="7030A0"/>
                </a:solidFill>
              </a:rPr>
              <a:t>rmdir</a:t>
            </a:r>
            <a:r>
              <a:rPr lang="en-US" i="1" dirty="0">
                <a:solidFill>
                  <a:srgbClr val="7030A0"/>
                </a:solidFill>
              </a:rPr>
              <a:t>/</a:t>
            </a:r>
            <a:r>
              <a:rPr lang="en-US" i="1" dirty="0" err="1">
                <a:solidFill>
                  <a:srgbClr val="7030A0"/>
                </a:solidFill>
              </a:rPr>
              <a:t>rd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3477"/>
            <a:ext cx="6503308" cy="530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70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Change to a different drive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34" y="2085147"/>
            <a:ext cx="6413260" cy="308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658" y="469627"/>
            <a:ext cx="8297441" cy="545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44444" y="6232191"/>
            <a:ext cx="6096000" cy="318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67" dirty="0"/>
              <a:t>http://home.easy-key.info/images/stories/file_structure.gif</a:t>
            </a:r>
          </a:p>
        </p:txBody>
      </p:sp>
    </p:spTree>
    <p:extLst>
      <p:ext uri="{BB962C8B-B14F-4D97-AF65-F5344CB8AC3E}">
        <p14:creationId xmlns:p14="http://schemas.microsoft.com/office/powerpoint/2010/main" val="2789471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</p:spPr>
        <p:txBody>
          <a:bodyPr/>
          <a:lstStyle/>
          <a:p>
            <a:r>
              <a:rPr lang="en-US"/>
              <a:t>Networking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029EBD6-9020-4FA5-A207-E10BCF67C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705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58" y="1454468"/>
            <a:ext cx="4891549" cy="4969192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IP and default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0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Test network connection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06" y="1686379"/>
            <a:ext cx="7436071" cy="302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74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Test network connection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34" y="1743466"/>
            <a:ext cx="6058745" cy="34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54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B0E406-7148-4062-8E59-8477B019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for information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659C2-1B51-4AD4-9F42-DC433494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55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3E93-DB90-492A-B250-3D654DE4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to search for a string in a file?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CED26-C59D-47B3-9EA1-983AA7F1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3873"/>
            <a:ext cx="7979937" cy="3375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5EF2DC-8971-4687-9975-100E993AE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04883"/>
            <a:ext cx="5220152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97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DEBD91-F44A-416A-8E80-0B29ACD3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system information?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E34B0-FA8C-46E9-9545-EB160B99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56" y="1332987"/>
            <a:ext cx="7727350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640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AA32-D6C5-4EEE-B344-29E3940A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specific system information using pipeline </a:t>
            </a:r>
            <a:r>
              <a:rPr lang="en-GB" dirty="0">
                <a:solidFill>
                  <a:srgbClr val="FF0000"/>
                </a:solidFill>
              </a:rPr>
              <a:t>|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7FD19-DC06-4FCA-B88A-A3AE27C71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6594"/>
            <a:ext cx="8323934" cy="21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32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ACA9-8705-421C-BF40-8CE5BC6F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system information using wmic?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D3E0A-24C9-4661-AB93-05EE626F5CD5}"/>
              </a:ext>
            </a:extLst>
          </p:cNvPr>
          <p:cNvSpPr txBox="1"/>
          <p:nvPr/>
        </p:nvSpPr>
        <p:spPr>
          <a:xfrm>
            <a:off x="7604368" y="365125"/>
            <a:ext cx="4486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Windows Management Interface Command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0F1196-A840-4624-B2B2-E9EFA8D52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70" y="1346529"/>
            <a:ext cx="10112616" cy="3696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0AC333-404F-45A9-A1D9-FF0B46834F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70"/>
          <a:stretch/>
        </p:blipFill>
        <p:spPr>
          <a:xfrm>
            <a:off x="898770" y="5042549"/>
            <a:ext cx="5578323" cy="12565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F63605-0712-4C86-A936-89CE999AB4C3}"/>
              </a:ext>
            </a:extLst>
          </p:cNvPr>
          <p:cNvSpPr txBox="1"/>
          <p:nvPr/>
        </p:nvSpPr>
        <p:spPr>
          <a:xfrm>
            <a:off x="6908800" y="5469955"/>
            <a:ext cx="232262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find property using </a:t>
            </a:r>
            <a:r>
              <a:rPr lang="en-GB" dirty="0">
                <a:solidFill>
                  <a:srgbClr val="FF0000"/>
                </a:solidFill>
              </a:rPr>
              <a:t>get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3E9DBD-30D0-4A5F-8CB1-03E819F279E3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5791200" y="5212862"/>
            <a:ext cx="1117600" cy="44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B8D4FC-7423-47FC-85FD-6793590CC410}"/>
              </a:ext>
            </a:extLst>
          </p:cNvPr>
          <p:cNvCxnSpPr>
            <a:stCxn id="10" idx="1"/>
          </p:cNvCxnSpPr>
          <p:nvPr/>
        </p:nvCxnSpPr>
        <p:spPr>
          <a:xfrm flipH="1">
            <a:off x="5462954" y="5654621"/>
            <a:ext cx="144584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4694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1E7A-853C-4CE3-8014-CAB69AA8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CPU/disk information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FB4A1-936E-4CF1-9771-992D07621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18" y="1945674"/>
            <a:ext cx="8782319" cy="30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9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B7A-CFFA-489E-A576-1A9D6F14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Absolute and relative paths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CBF9A-DF08-45D2-9F43-85E2BC8C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3515" cy="4351338"/>
          </a:xfrm>
        </p:spPr>
        <p:txBody>
          <a:bodyPr/>
          <a:lstStyle/>
          <a:p>
            <a:r>
              <a:rPr lang="en-GB" dirty="0"/>
              <a:t>Absolute path</a:t>
            </a:r>
          </a:p>
          <a:p>
            <a:pPr lvl="1"/>
            <a:r>
              <a:rPr lang="en-GB" dirty="0"/>
              <a:t>a path is built starting from the system root</a:t>
            </a:r>
          </a:p>
          <a:p>
            <a:r>
              <a:rPr lang="en-GB" dirty="0"/>
              <a:t>Relative path</a:t>
            </a:r>
          </a:p>
          <a:p>
            <a:pPr lvl="1"/>
            <a:r>
              <a:rPr lang="en-GB" dirty="0"/>
              <a:t>a path is built starting from the current location, </a:t>
            </a:r>
          </a:p>
          <a:p>
            <a:pPr lvl="1"/>
            <a:r>
              <a:rPr lang="en-GB" dirty="0"/>
              <a:t>as it is relative to the present position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E3E99C-C837-45FC-A348-D668AF54C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158" y="1690688"/>
            <a:ext cx="6469941" cy="4290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E20E78-1D39-46E4-800C-68A4085F7ADA}"/>
              </a:ext>
            </a:extLst>
          </p:cNvPr>
          <p:cNvSpPr txBox="1"/>
          <p:nvPr/>
        </p:nvSpPr>
        <p:spPr>
          <a:xfrm>
            <a:off x="8059154" y="2927685"/>
            <a:ext cx="98057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dirty="0">
                <a:solidFill>
                  <a:schemeClr val="accent6"/>
                </a:solidFill>
              </a:rPr>
              <a:t>current location</a:t>
            </a:r>
            <a:endParaRPr lang="en-US" sz="11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866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E0AC-3CAE-486A-97DE-98D5635B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the MAC Address of Your Computer 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87CC8-C95A-4AE6-BB0F-470F40A10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55" y="2175680"/>
            <a:ext cx="6501982" cy="335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344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338F-CC6C-4B88-AEEA-CCC70DDF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027BD-094C-49DA-98C0-3A6BFB601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02" y="1463175"/>
            <a:ext cx="7948349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819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07AD-0E48-42E3-9591-B5AE043A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all </a:t>
            </a:r>
            <a:r>
              <a:rPr lang="en-GB" i="1" dirty="0">
                <a:solidFill>
                  <a:srgbClr val="7030A0"/>
                </a:solidFill>
              </a:rPr>
              <a:t>Chrome</a:t>
            </a:r>
            <a:r>
              <a:rPr lang="en-GB" dirty="0"/>
              <a:t> Browser process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225AD-15B5-49EB-B29B-02AE10DC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23" y="1288432"/>
            <a:ext cx="7666384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42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95820A-133A-4CBD-BD17-4AFBF584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batch file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316E1-ED0F-467D-A861-5A01B548D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437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C9643-7F3F-463E-BF81-2F26A952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“Hello world” batch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077A86-6177-46F8-BC1A-EDC9365A52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2" t="19128" r="3246"/>
          <a:stretch/>
        </p:blipFill>
        <p:spPr>
          <a:xfrm>
            <a:off x="4328809" y="2292871"/>
            <a:ext cx="5992239" cy="3919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54CF8C-0926-4977-8FF1-FB95795DA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249" y="2292871"/>
            <a:ext cx="2826296" cy="1569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82588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28D3-98DF-4D45-93B0-F0E2F43E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Execute “Hello World” batch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75D7E-9E4C-47EB-9B1A-F446917E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0549"/>
            <a:ext cx="7167664" cy="395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806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0873FE-3DD1-4167-AE3F-1AFB4EC7F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35" y="1462307"/>
            <a:ext cx="9144792" cy="4892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1FC423-5121-4249-BCEF-8E4C81F7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Batch for showing system information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9B6F3-D834-447A-815F-2F2CD9529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489" y="2666006"/>
            <a:ext cx="4373331" cy="2766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77778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62BD-790B-4A8A-A964-AFADDB9A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Execute the batch </a:t>
            </a:r>
            <a:r>
              <a:rPr lang="en-GB" i="1" dirty="0">
                <a:solidFill>
                  <a:srgbClr val="7030A0"/>
                </a:solidFill>
              </a:rPr>
              <a:t>sys_info.bat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5E551-E525-4778-A07B-F29E5BC5C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69" y="2110873"/>
            <a:ext cx="5043591" cy="2224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091216-7469-46ED-95F0-405F87146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680" y="2110873"/>
            <a:ext cx="6462320" cy="41761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976C66-44D4-428F-B5B4-989D503B6992}"/>
              </a:ext>
            </a:extLst>
          </p:cNvPr>
          <p:cNvSpPr txBox="1"/>
          <p:nvPr/>
        </p:nvSpPr>
        <p:spPr>
          <a:xfrm>
            <a:off x="569269" y="1741541"/>
            <a:ext cx="168116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Where you are?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F71E9-3EB9-421E-9264-F5CB6D03832C}"/>
              </a:ext>
            </a:extLst>
          </p:cNvPr>
          <p:cNvSpPr txBox="1"/>
          <p:nvPr/>
        </p:nvSpPr>
        <p:spPr>
          <a:xfrm>
            <a:off x="5729680" y="1716114"/>
            <a:ext cx="21889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Show sys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9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10410D-9706-4477-B2EF-E1A184E0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Windows System file structure (Tree-like)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863B53-8282-46C1-A196-833E4F294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75" y="1790670"/>
            <a:ext cx="8805937" cy="443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58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34E5-6F72-4375-937B-38971C2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 of paths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FC440-8473-46C8-946A-1A11FC0B1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1727" cy="4351338"/>
          </a:xfrm>
        </p:spPr>
        <p:txBody>
          <a:bodyPr/>
          <a:lstStyle/>
          <a:p>
            <a:r>
              <a:rPr lang="en-US" dirty="0"/>
              <a:t>Write an absolute path to Hello.java</a:t>
            </a:r>
          </a:p>
          <a:p>
            <a:pPr lvl="1"/>
            <a:r>
              <a:rPr lang="en-US" dirty="0"/>
              <a:t>D:\Java\beginner\Hello.java</a:t>
            </a:r>
          </a:p>
          <a:p>
            <a:r>
              <a:rPr lang="en-US" dirty="0"/>
              <a:t>Under Beginner folder, write path to </a:t>
            </a:r>
            <a:r>
              <a:rPr lang="en-US" i="1" dirty="0">
                <a:solidFill>
                  <a:srgbClr val="7030A0"/>
                </a:solidFill>
              </a:rPr>
              <a:t>Pong.java</a:t>
            </a:r>
          </a:p>
          <a:p>
            <a:pPr lvl="1"/>
            <a:r>
              <a:rPr lang="en-US" dirty="0"/>
              <a:t>absolute path</a:t>
            </a:r>
          </a:p>
          <a:p>
            <a:pPr lvl="2"/>
            <a:r>
              <a:rPr lang="en-US" dirty="0"/>
              <a:t>D:\Java\Advanced\Pong.java</a:t>
            </a:r>
          </a:p>
          <a:p>
            <a:pPr lvl="1"/>
            <a:r>
              <a:rPr lang="en-US" dirty="0"/>
              <a:t>relative path</a:t>
            </a:r>
          </a:p>
          <a:p>
            <a:pPr lvl="2"/>
            <a:r>
              <a:rPr lang="en-US" dirty="0"/>
              <a:t>..\Advance\Pong.java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90B32-AF5E-4312-B8FD-6853534DA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160" y="563069"/>
            <a:ext cx="4194947" cy="592980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FC2C36-446A-450B-839E-DF94695FDCA8}"/>
              </a:ext>
            </a:extLst>
          </p:cNvPr>
          <p:cNvCxnSpPr/>
          <p:nvPr/>
        </p:nvCxnSpPr>
        <p:spPr>
          <a:xfrm>
            <a:off x="2782957" y="3339548"/>
            <a:ext cx="5804452" cy="190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AFAEF0-3C48-4ED0-9469-CFD1F167E9B4}"/>
              </a:ext>
            </a:extLst>
          </p:cNvPr>
          <p:cNvCxnSpPr/>
          <p:nvPr/>
        </p:nvCxnSpPr>
        <p:spPr>
          <a:xfrm>
            <a:off x="5184250" y="2496710"/>
            <a:ext cx="3458818" cy="179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8741BA-8B8E-465C-AE05-8B21ED1DDDEE}"/>
                  </a:ext>
                </a:extLst>
              </p14:cNvPr>
              <p14:cNvContentPartPr/>
              <p14:nvPr/>
            </p14:nvContentPartPr>
            <p14:xfrm>
              <a:off x="-1014234" y="4419057"/>
              <a:ext cx="273240" cy="169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8741BA-8B8E-465C-AE05-8B21ED1DDD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22874" y="4410417"/>
                <a:ext cx="290880" cy="18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909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9DA3-4DF5-4CDD-A4D5-ABF5F3B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How to Open Command Prompt?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2829"/>
            <a:ext cx="5234749" cy="3975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0EFB53-6476-4967-842A-513591BADB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700"/>
          <a:stretch/>
        </p:blipFill>
        <p:spPr>
          <a:xfrm>
            <a:off x="6964437" y="2287149"/>
            <a:ext cx="4552139" cy="2507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7F14FD-64BA-4DDF-B4D5-245746F36427}"/>
              </a:ext>
            </a:extLst>
          </p:cNvPr>
          <p:cNvSpPr txBox="1"/>
          <p:nvPr/>
        </p:nvSpPr>
        <p:spPr>
          <a:xfrm>
            <a:off x="2637979" y="1590661"/>
            <a:ext cx="1209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Method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14005-6231-4D70-9780-009B13F0E95F}"/>
              </a:ext>
            </a:extLst>
          </p:cNvPr>
          <p:cNvSpPr txBox="1"/>
          <p:nvPr/>
        </p:nvSpPr>
        <p:spPr>
          <a:xfrm>
            <a:off x="8855899" y="1612719"/>
            <a:ext cx="1209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Method 2</a:t>
            </a:r>
          </a:p>
        </p:txBody>
      </p:sp>
    </p:spTree>
    <p:extLst>
      <p:ext uri="{BB962C8B-B14F-4D97-AF65-F5344CB8AC3E}">
        <p14:creationId xmlns:p14="http://schemas.microsoft.com/office/powerpoint/2010/main" val="367230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9DA3-4DF5-4CDD-A4D5-ABF5F3B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Absolute path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631" y="1921464"/>
            <a:ext cx="5626885" cy="16893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37" y="2522066"/>
            <a:ext cx="884228" cy="8842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90147" y="2009707"/>
            <a:ext cx="1969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Root directory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37" y="3538005"/>
            <a:ext cx="884228" cy="8842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57237" y="3811222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37" y="4585206"/>
            <a:ext cx="884228" cy="8842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11663" y="4864054"/>
            <a:ext cx="736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\Fxu</a:t>
            </a:r>
          </a:p>
        </p:txBody>
      </p:sp>
      <p:cxnSp>
        <p:nvCxnSpPr>
          <p:cNvPr id="15" name="Straight Arrow Connector 14"/>
          <p:cNvCxnSpPr>
            <a:stCxn id="8" idx="2"/>
            <a:endCxn id="10" idx="0"/>
          </p:cNvCxnSpPr>
          <p:nvPr/>
        </p:nvCxnSpPr>
        <p:spPr>
          <a:xfrm>
            <a:off x="3399351" y="3406294"/>
            <a:ext cx="0" cy="13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0" idx="2"/>
          </p:cNvCxnSpPr>
          <p:nvPr/>
        </p:nvCxnSpPr>
        <p:spPr>
          <a:xfrm>
            <a:off x="3399351" y="4422232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64846" y="279473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cxnSp>
        <p:nvCxnSpPr>
          <p:cNvPr id="21" name="Straight Arrow Connector 20"/>
          <p:cNvCxnSpPr>
            <a:cxnSpLocks/>
            <a:endCxn id="8" idx="3"/>
          </p:cNvCxnSpPr>
          <p:nvPr/>
        </p:nvCxnSpPr>
        <p:spPr>
          <a:xfrm flipH="1" flipV="1">
            <a:off x="3841465" y="2964180"/>
            <a:ext cx="1835435" cy="6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FE218D-FB3A-4368-96C3-B96769DF124E}"/>
              </a:ext>
            </a:extLst>
          </p:cNvPr>
          <p:cNvSpPr txBox="1"/>
          <p:nvPr/>
        </p:nvSpPr>
        <p:spPr>
          <a:xfrm>
            <a:off x="437592" y="2790391"/>
            <a:ext cx="2867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 volume or drive letter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82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730</Words>
  <Application>Microsoft Office PowerPoint</Application>
  <PresentationFormat>Widescreen</PresentationFormat>
  <Paragraphs>170</Paragraphs>
  <Slides>57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Windows Command Line Tutorial</vt:lpstr>
      <vt:lpstr>Overview</vt:lpstr>
      <vt:lpstr>File Structure</vt:lpstr>
      <vt:lpstr>PowerPoint Presentation</vt:lpstr>
      <vt:lpstr>Absolute and relative paths</vt:lpstr>
      <vt:lpstr>Windows System file structure (Tree-like)</vt:lpstr>
      <vt:lpstr>Example of paths</vt:lpstr>
      <vt:lpstr>How to Open Command Prompt?</vt:lpstr>
      <vt:lpstr>Absolute path example</vt:lpstr>
      <vt:lpstr>Change path using relative path</vt:lpstr>
      <vt:lpstr>PowerPoint Presentation</vt:lpstr>
      <vt:lpstr>How does Windows run your applications?</vt:lpstr>
      <vt:lpstr>PowerPoint Presentation</vt:lpstr>
      <vt:lpstr>PowerPoint Presentation</vt:lpstr>
      <vt:lpstr>PowerPoint Presentation</vt:lpstr>
      <vt:lpstr>Display root</vt:lpstr>
      <vt:lpstr>Displays a disk volume label and serial number</vt:lpstr>
      <vt:lpstr>Change to \users directory</vt:lpstr>
      <vt:lpstr>Show all files under the \Users</vt:lpstr>
      <vt:lpstr>Change directory to \Public and display the content of the folder</vt:lpstr>
      <vt:lpstr>Help command</vt:lpstr>
      <vt:lpstr>Get help when use dir</vt:lpstr>
      <vt:lpstr>Find the owner of the file</vt:lpstr>
      <vt:lpstr>Create folders and files</vt:lpstr>
      <vt:lpstr>PowerPoint Presentation</vt:lpstr>
      <vt:lpstr>Create a new text file</vt:lpstr>
      <vt:lpstr>Show the content of the file: type </vt:lpstr>
      <vt:lpstr>Show the content of the file</vt:lpstr>
      <vt:lpstr>Show the content of the file: exe command</vt:lpstr>
      <vt:lpstr>File Copy &amp; Deletion</vt:lpstr>
      <vt:lpstr>Duplicate files</vt:lpstr>
      <vt:lpstr>Copy a file to a different location</vt:lpstr>
      <vt:lpstr>Copy a file to /workspace2 without using cd command</vt:lpstr>
      <vt:lpstr>copy the whole folder to /workspace3</vt:lpstr>
      <vt:lpstr>PowerPoint Presentation</vt:lpstr>
      <vt:lpstr>Rename a file</vt:lpstr>
      <vt:lpstr>Delete a file</vt:lpstr>
      <vt:lpstr>Delete a folder (rmdir/rd)</vt:lpstr>
      <vt:lpstr>Change to a different drive</vt:lpstr>
      <vt:lpstr>Networking</vt:lpstr>
      <vt:lpstr>IP and default gateway</vt:lpstr>
      <vt:lpstr>Test network connection</vt:lpstr>
      <vt:lpstr>Test network connection</vt:lpstr>
      <vt:lpstr>Search for information</vt:lpstr>
      <vt:lpstr>How to search for a string in a file?</vt:lpstr>
      <vt:lpstr>How to find system information?</vt:lpstr>
      <vt:lpstr>How to find specific system information using pipeline |</vt:lpstr>
      <vt:lpstr>How to find system information using wmic?</vt:lpstr>
      <vt:lpstr>Find CPU/disk information </vt:lpstr>
      <vt:lpstr>How to Find the MAC Address of Your Computer ?</vt:lpstr>
      <vt:lpstr>List Processes</vt:lpstr>
      <vt:lpstr>List all Chrome Browser process</vt:lpstr>
      <vt:lpstr>Create a batch file</vt:lpstr>
      <vt:lpstr>Create a “Hello world” batch</vt:lpstr>
      <vt:lpstr>Execute “Hello World” batch</vt:lpstr>
      <vt:lpstr>Batch for showing system information </vt:lpstr>
      <vt:lpstr>Execute the batch sys_info.bat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2021-08-24T13:28:12Z</dcterms:modified>
</cp:coreProperties>
</file>