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310" r:id="rId3"/>
    <p:sldId id="330" r:id="rId4"/>
    <p:sldId id="312" r:id="rId5"/>
    <p:sldId id="321" r:id="rId6"/>
    <p:sldId id="322" r:id="rId7"/>
    <p:sldId id="323" r:id="rId8"/>
    <p:sldId id="346" r:id="rId9"/>
    <p:sldId id="341" r:id="rId10"/>
    <p:sldId id="340" r:id="rId11"/>
    <p:sldId id="342" r:id="rId12"/>
    <p:sldId id="343" r:id="rId13"/>
    <p:sldId id="344" r:id="rId14"/>
    <p:sldId id="345" r:id="rId15"/>
    <p:sldId id="320" r:id="rId16"/>
    <p:sldId id="333" r:id="rId17"/>
    <p:sldId id="334" r:id="rId18"/>
    <p:sldId id="335" r:id="rId19"/>
    <p:sldId id="336" r:id="rId20"/>
    <p:sldId id="339" r:id="rId21"/>
    <p:sldId id="325" r:id="rId22"/>
    <p:sldId id="315" r:id="rId23"/>
    <p:sldId id="326" r:id="rId24"/>
    <p:sldId id="327" r:id="rId25"/>
    <p:sldId id="328" r:id="rId26"/>
    <p:sldId id="337" r:id="rId27"/>
    <p:sldId id="338" r:id="rId28"/>
    <p:sldId id="313" r:id="rId29"/>
    <p:sldId id="314" r:id="rId30"/>
    <p:sldId id="316" r:id="rId31"/>
    <p:sldId id="317" r:id="rId32"/>
    <p:sldId id="318" r:id="rId33"/>
    <p:sldId id="319" r:id="rId34"/>
    <p:sldId id="329" r:id="rId35"/>
    <p:sldId id="31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DB5"/>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37737D-2B1D-404B-9B86-D057591772C5}" v="54" dt="2021-04-06T21:47:11.11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11" autoAdjust="0"/>
    <p:restoredTop sz="88458" autoAdjust="0"/>
  </p:normalViewPr>
  <p:slideViewPr>
    <p:cSldViewPr snapToGrid="0">
      <p:cViewPr varScale="1">
        <p:scale>
          <a:sx n="99" d="100"/>
          <a:sy n="99" d="100"/>
        </p:scale>
        <p:origin x="144" y="6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feng Xu" userId="e7aed605-a3dd-4d5a-a692-a87037af107b" providerId="ADAL" clId="{B837737D-2B1D-404B-9B86-D057591772C5}"/>
    <pc:docChg chg="undo custSel addSld modSld sldOrd">
      <pc:chgData name="Weifeng Xu" userId="e7aed605-a3dd-4d5a-a692-a87037af107b" providerId="ADAL" clId="{B837737D-2B1D-404B-9B86-D057591772C5}" dt="2021-04-06T21:47:11.117" v="2085"/>
      <pc:docMkLst>
        <pc:docMk/>
      </pc:docMkLst>
      <pc:sldChg chg="modSp mod modNotesTx">
        <pc:chgData name="Weifeng Xu" userId="e7aed605-a3dd-4d5a-a692-a87037af107b" providerId="ADAL" clId="{B837737D-2B1D-404B-9B86-D057591772C5}" dt="2021-04-06T20:30:13.390" v="1948" actId="20577"/>
        <pc:sldMkLst>
          <pc:docMk/>
          <pc:sldMk cId="1540560708" sldId="315"/>
        </pc:sldMkLst>
        <pc:spChg chg="mod">
          <ac:chgData name="Weifeng Xu" userId="e7aed605-a3dd-4d5a-a692-a87037af107b" providerId="ADAL" clId="{B837737D-2B1D-404B-9B86-D057591772C5}" dt="2021-04-06T20:30:13.390" v="1948" actId="20577"/>
          <ac:spMkLst>
            <pc:docMk/>
            <pc:sldMk cId="1540560708" sldId="315"/>
            <ac:spMk id="2" creationId="{00000000-0000-0000-0000-000000000000}"/>
          </ac:spMkLst>
        </pc:spChg>
      </pc:sldChg>
      <pc:sldChg chg="modSp mod">
        <pc:chgData name="Weifeng Xu" userId="e7aed605-a3dd-4d5a-a692-a87037af107b" providerId="ADAL" clId="{B837737D-2B1D-404B-9B86-D057591772C5}" dt="2021-04-06T19:10:22.450" v="1567" actId="20577"/>
        <pc:sldMkLst>
          <pc:docMk/>
          <pc:sldMk cId="3988744244" sldId="322"/>
        </pc:sldMkLst>
        <pc:graphicFrameChg chg="modGraphic">
          <ac:chgData name="Weifeng Xu" userId="e7aed605-a3dd-4d5a-a692-a87037af107b" providerId="ADAL" clId="{B837737D-2B1D-404B-9B86-D057591772C5}" dt="2021-04-06T19:10:22.450" v="1567" actId="20577"/>
          <ac:graphicFrameMkLst>
            <pc:docMk/>
            <pc:sldMk cId="3988744244" sldId="322"/>
            <ac:graphicFrameMk id="6" creationId="{00000000-0000-0000-0000-000000000000}"/>
          </ac:graphicFrameMkLst>
        </pc:graphicFrameChg>
      </pc:sldChg>
      <pc:sldChg chg="addSp delSp modSp mod modNotesTx">
        <pc:chgData name="Weifeng Xu" userId="e7aed605-a3dd-4d5a-a692-a87037af107b" providerId="ADAL" clId="{B837737D-2B1D-404B-9B86-D057591772C5}" dt="2021-04-06T21:31:43.992" v="2016" actId="14100"/>
        <pc:sldMkLst>
          <pc:docMk/>
          <pc:sldMk cId="1249374519" sldId="323"/>
        </pc:sldMkLst>
        <pc:spChg chg="mod">
          <ac:chgData name="Weifeng Xu" userId="e7aed605-a3dd-4d5a-a692-a87037af107b" providerId="ADAL" clId="{B837737D-2B1D-404B-9B86-D057591772C5}" dt="2021-04-06T19:11:15.178" v="1579" actId="20577"/>
          <ac:spMkLst>
            <pc:docMk/>
            <pc:sldMk cId="1249374519" sldId="323"/>
            <ac:spMk id="2" creationId="{00000000-0000-0000-0000-000000000000}"/>
          </ac:spMkLst>
        </pc:spChg>
        <pc:spChg chg="mod">
          <ac:chgData name="Weifeng Xu" userId="e7aed605-a3dd-4d5a-a692-a87037af107b" providerId="ADAL" clId="{B837737D-2B1D-404B-9B86-D057591772C5}" dt="2021-04-06T19:18:10.802" v="1677" actId="1038"/>
          <ac:spMkLst>
            <pc:docMk/>
            <pc:sldMk cId="1249374519" sldId="323"/>
            <ac:spMk id="4" creationId="{00000000-0000-0000-0000-000000000000}"/>
          </ac:spMkLst>
        </pc:spChg>
        <pc:spChg chg="add del mod">
          <ac:chgData name="Weifeng Xu" userId="e7aed605-a3dd-4d5a-a692-a87037af107b" providerId="ADAL" clId="{B837737D-2B1D-404B-9B86-D057591772C5}" dt="2021-04-05T20:13:45.926" v="6" actId="478"/>
          <ac:spMkLst>
            <pc:docMk/>
            <pc:sldMk cId="1249374519" sldId="323"/>
            <ac:spMk id="8" creationId="{3C3B2049-B90F-4290-AC66-325ACD07E365}"/>
          </ac:spMkLst>
        </pc:spChg>
        <pc:spChg chg="add del mod">
          <ac:chgData name="Weifeng Xu" userId="e7aed605-a3dd-4d5a-a692-a87037af107b" providerId="ADAL" clId="{B837737D-2B1D-404B-9B86-D057591772C5}" dt="2021-04-06T18:19:10.334" v="1549" actId="767"/>
          <ac:spMkLst>
            <pc:docMk/>
            <pc:sldMk cId="1249374519" sldId="323"/>
            <ac:spMk id="11" creationId="{64B01B65-E362-48B0-890C-38E959537F11}"/>
          </ac:spMkLst>
        </pc:spChg>
        <pc:spChg chg="add mod">
          <ac:chgData name="Weifeng Xu" userId="e7aed605-a3dd-4d5a-a692-a87037af107b" providerId="ADAL" clId="{B837737D-2B1D-404B-9B86-D057591772C5}" dt="2021-04-06T19:18:10.802" v="1677" actId="1038"/>
          <ac:spMkLst>
            <pc:docMk/>
            <pc:sldMk cId="1249374519" sldId="323"/>
            <ac:spMk id="15" creationId="{ADC2F7B1-574A-452A-BCFB-D0A2394062E4}"/>
          </ac:spMkLst>
        </pc:spChg>
        <pc:spChg chg="add del mod">
          <ac:chgData name="Weifeng Xu" userId="e7aed605-a3dd-4d5a-a692-a87037af107b" providerId="ADAL" clId="{B837737D-2B1D-404B-9B86-D057591772C5}" dt="2021-04-06T21:31:43.992" v="2016" actId="14100"/>
          <ac:spMkLst>
            <pc:docMk/>
            <pc:sldMk cId="1249374519" sldId="323"/>
            <ac:spMk id="24" creationId="{908F7F1B-8857-4125-AC0A-F74E5267EFBB}"/>
          </ac:spMkLst>
        </pc:spChg>
        <pc:spChg chg="add mod">
          <ac:chgData name="Weifeng Xu" userId="e7aed605-a3dd-4d5a-a692-a87037af107b" providerId="ADAL" clId="{B837737D-2B1D-404B-9B86-D057591772C5}" dt="2021-04-06T19:18:10.802" v="1677" actId="1038"/>
          <ac:spMkLst>
            <pc:docMk/>
            <pc:sldMk cId="1249374519" sldId="323"/>
            <ac:spMk id="25" creationId="{9E7D6489-3028-4D76-8F6F-3BCFCFF2257F}"/>
          </ac:spMkLst>
        </pc:spChg>
        <pc:spChg chg="add mod">
          <ac:chgData name="Weifeng Xu" userId="e7aed605-a3dd-4d5a-a692-a87037af107b" providerId="ADAL" clId="{B837737D-2B1D-404B-9B86-D057591772C5}" dt="2021-04-06T19:56:58.572" v="1804" actId="1076"/>
          <ac:spMkLst>
            <pc:docMk/>
            <pc:sldMk cId="1249374519" sldId="323"/>
            <ac:spMk id="28" creationId="{DFA1C4BA-44D0-4776-926D-35BF467D27A7}"/>
          </ac:spMkLst>
        </pc:spChg>
        <pc:spChg chg="add mod">
          <ac:chgData name="Weifeng Xu" userId="e7aed605-a3dd-4d5a-a692-a87037af107b" providerId="ADAL" clId="{B837737D-2B1D-404B-9B86-D057591772C5}" dt="2021-04-06T21:30:29.841" v="1964" actId="1076"/>
          <ac:spMkLst>
            <pc:docMk/>
            <pc:sldMk cId="1249374519" sldId="323"/>
            <ac:spMk id="30" creationId="{A41CF1E2-ED60-45CE-8C3C-5A7134E17BBE}"/>
          </ac:spMkLst>
        </pc:spChg>
        <pc:spChg chg="add mod">
          <ac:chgData name="Weifeng Xu" userId="e7aed605-a3dd-4d5a-a692-a87037af107b" providerId="ADAL" clId="{B837737D-2B1D-404B-9B86-D057591772C5}" dt="2021-04-06T19:18:10.802" v="1677" actId="1038"/>
          <ac:spMkLst>
            <pc:docMk/>
            <pc:sldMk cId="1249374519" sldId="323"/>
            <ac:spMk id="31" creationId="{00C6DCF9-442A-424E-BCD8-356FAE35C870}"/>
          </ac:spMkLst>
        </pc:spChg>
        <pc:spChg chg="add del">
          <ac:chgData name="Weifeng Xu" userId="e7aed605-a3dd-4d5a-a692-a87037af107b" providerId="ADAL" clId="{B837737D-2B1D-404B-9B86-D057591772C5}" dt="2021-04-06T15:02:22.040" v="1435" actId="11529"/>
          <ac:spMkLst>
            <pc:docMk/>
            <pc:sldMk cId="1249374519" sldId="323"/>
            <ac:spMk id="32" creationId="{55856D54-8E65-4BFB-9023-9571CCC26437}"/>
          </ac:spMkLst>
        </pc:spChg>
        <pc:spChg chg="add mod">
          <ac:chgData name="Weifeng Xu" userId="e7aed605-a3dd-4d5a-a692-a87037af107b" providerId="ADAL" clId="{B837737D-2B1D-404B-9B86-D057591772C5}" dt="2021-04-06T19:18:10.802" v="1677" actId="1038"/>
          <ac:spMkLst>
            <pc:docMk/>
            <pc:sldMk cId="1249374519" sldId="323"/>
            <ac:spMk id="33" creationId="{6F530159-BBCB-4046-968B-98D9DAE7AE1F}"/>
          </ac:spMkLst>
        </pc:spChg>
        <pc:picChg chg="mod">
          <ac:chgData name="Weifeng Xu" userId="e7aed605-a3dd-4d5a-a692-a87037af107b" providerId="ADAL" clId="{B837737D-2B1D-404B-9B86-D057591772C5}" dt="2021-04-06T21:29:34.850" v="1952" actId="1076"/>
          <ac:picMkLst>
            <pc:docMk/>
            <pc:sldMk cId="1249374519" sldId="323"/>
            <ac:picMk id="3" creationId="{00000000-0000-0000-0000-000000000000}"/>
          </ac:picMkLst>
        </pc:picChg>
        <pc:cxnChg chg="add mod">
          <ac:chgData name="Weifeng Xu" userId="e7aed605-a3dd-4d5a-a692-a87037af107b" providerId="ADAL" clId="{B837737D-2B1D-404B-9B86-D057591772C5}" dt="2021-04-06T19:18:10.802" v="1677" actId="1038"/>
          <ac:cxnSpMkLst>
            <pc:docMk/>
            <pc:sldMk cId="1249374519" sldId="323"/>
            <ac:cxnSpMk id="10" creationId="{19E793EE-83DB-4B92-BE18-2668F4726544}"/>
          </ac:cxnSpMkLst>
        </pc:cxnChg>
        <pc:cxnChg chg="add mod">
          <ac:chgData name="Weifeng Xu" userId="e7aed605-a3dd-4d5a-a692-a87037af107b" providerId="ADAL" clId="{B837737D-2B1D-404B-9B86-D057591772C5}" dt="2021-04-06T19:18:10.802" v="1677" actId="1038"/>
          <ac:cxnSpMkLst>
            <pc:docMk/>
            <pc:sldMk cId="1249374519" sldId="323"/>
            <ac:cxnSpMk id="12" creationId="{2CF225BE-01C4-4A28-BB79-7A90216860EE}"/>
          </ac:cxnSpMkLst>
        </pc:cxnChg>
        <pc:cxnChg chg="add mod">
          <ac:chgData name="Weifeng Xu" userId="e7aed605-a3dd-4d5a-a692-a87037af107b" providerId="ADAL" clId="{B837737D-2B1D-404B-9B86-D057591772C5}" dt="2021-04-06T19:18:10.802" v="1677" actId="1038"/>
          <ac:cxnSpMkLst>
            <pc:docMk/>
            <pc:sldMk cId="1249374519" sldId="323"/>
            <ac:cxnSpMk id="17" creationId="{2604EBFE-3EC9-4264-8F1D-FB466117D980}"/>
          </ac:cxnSpMkLst>
        </pc:cxnChg>
        <pc:cxnChg chg="add mod">
          <ac:chgData name="Weifeng Xu" userId="e7aed605-a3dd-4d5a-a692-a87037af107b" providerId="ADAL" clId="{B837737D-2B1D-404B-9B86-D057591772C5}" dt="2021-04-06T19:18:10.802" v="1677" actId="1038"/>
          <ac:cxnSpMkLst>
            <pc:docMk/>
            <pc:sldMk cId="1249374519" sldId="323"/>
            <ac:cxnSpMk id="19" creationId="{5969DFFF-A161-4C3C-8BE0-91F5991EE7BE}"/>
          </ac:cxnSpMkLst>
        </pc:cxnChg>
        <pc:cxnChg chg="add mod">
          <ac:chgData name="Weifeng Xu" userId="e7aed605-a3dd-4d5a-a692-a87037af107b" providerId="ADAL" clId="{B837737D-2B1D-404B-9B86-D057591772C5}" dt="2021-04-06T19:18:10.802" v="1677" actId="1038"/>
          <ac:cxnSpMkLst>
            <pc:docMk/>
            <pc:sldMk cId="1249374519" sldId="323"/>
            <ac:cxnSpMk id="21" creationId="{3DC514A4-405F-48A3-B509-4E5E7207B9AD}"/>
          </ac:cxnSpMkLst>
        </pc:cxnChg>
        <pc:cxnChg chg="add mod">
          <ac:chgData name="Weifeng Xu" userId="e7aed605-a3dd-4d5a-a692-a87037af107b" providerId="ADAL" clId="{B837737D-2B1D-404B-9B86-D057591772C5}" dt="2021-04-06T19:18:10.802" v="1677" actId="1038"/>
          <ac:cxnSpMkLst>
            <pc:docMk/>
            <pc:sldMk cId="1249374519" sldId="323"/>
            <ac:cxnSpMk id="23" creationId="{BB558012-C6A4-4A90-9E02-6748C331C569}"/>
          </ac:cxnSpMkLst>
        </pc:cxnChg>
      </pc:sldChg>
      <pc:sldChg chg="modSp mod">
        <pc:chgData name="Weifeng Xu" userId="e7aed605-a3dd-4d5a-a692-a87037af107b" providerId="ADAL" clId="{B837737D-2B1D-404B-9B86-D057591772C5}" dt="2021-04-05T19:56:45.817" v="1" actId="6549"/>
        <pc:sldMkLst>
          <pc:docMk/>
          <pc:sldMk cId="4158913106" sldId="325"/>
        </pc:sldMkLst>
        <pc:spChg chg="mod">
          <ac:chgData name="Weifeng Xu" userId="e7aed605-a3dd-4d5a-a692-a87037af107b" providerId="ADAL" clId="{B837737D-2B1D-404B-9B86-D057591772C5}" dt="2021-04-05T19:56:45.817" v="1" actId="6549"/>
          <ac:spMkLst>
            <pc:docMk/>
            <pc:sldMk cId="4158913106" sldId="325"/>
            <ac:spMk id="3" creationId="{00000000-0000-0000-0000-000000000000}"/>
          </ac:spMkLst>
        </pc:spChg>
      </pc:sldChg>
      <pc:sldChg chg="modSp mod">
        <pc:chgData name="Weifeng Xu" userId="e7aed605-a3dd-4d5a-a692-a87037af107b" providerId="ADAL" clId="{B837737D-2B1D-404B-9B86-D057591772C5}" dt="2021-04-05T23:01:26.717" v="226" actId="207"/>
        <pc:sldMkLst>
          <pc:docMk/>
          <pc:sldMk cId="2011927800" sldId="336"/>
        </pc:sldMkLst>
        <pc:graphicFrameChg chg="modGraphic">
          <ac:chgData name="Weifeng Xu" userId="e7aed605-a3dd-4d5a-a692-a87037af107b" providerId="ADAL" clId="{B837737D-2B1D-404B-9B86-D057591772C5}" dt="2021-04-05T23:01:26.717" v="226" actId="207"/>
          <ac:graphicFrameMkLst>
            <pc:docMk/>
            <pc:sldMk cId="2011927800" sldId="336"/>
            <ac:graphicFrameMk id="4" creationId="{00000000-0000-0000-0000-000000000000}"/>
          </ac:graphicFrameMkLst>
        </pc:graphicFrameChg>
      </pc:sldChg>
      <pc:sldChg chg="modSp mod">
        <pc:chgData name="Weifeng Xu" userId="e7aed605-a3dd-4d5a-a692-a87037af107b" providerId="ADAL" clId="{B837737D-2B1D-404B-9B86-D057591772C5}" dt="2021-04-05T21:16:48.145" v="126" actId="20577"/>
        <pc:sldMkLst>
          <pc:docMk/>
          <pc:sldMk cId="2270476413" sldId="337"/>
        </pc:sldMkLst>
        <pc:spChg chg="mod">
          <ac:chgData name="Weifeng Xu" userId="e7aed605-a3dd-4d5a-a692-a87037af107b" providerId="ADAL" clId="{B837737D-2B1D-404B-9B86-D057591772C5}" dt="2021-04-05T21:16:48.145" v="126" actId="20577"/>
          <ac:spMkLst>
            <pc:docMk/>
            <pc:sldMk cId="2270476413" sldId="337"/>
            <ac:spMk id="3" creationId="{00000000-0000-0000-0000-000000000000}"/>
          </ac:spMkLst>
        </pc:spChg>
      </pc:sldChg>
      <pc:sldChg chg="addSp delSp modSp new mod modClrScheme chgLayout modNotesTx">
        <pc:chgData name="Weifeng Xu" userId="e7aed605-a3dd-4d5a-a692-a87037af107b" providerId="ADAL" clId="{B837737D-2B1D-404B-9B86-D057591772C5}" dt="2021-04-05T21:26:02.526" v="188" actId="20577"/>
        <pc:sldMkLst>
          <pc:docMk/>
          <pc:sldMk cId="2762095431" sldId="338"/>
        </pc:sldMkLst>
        <pc:spChg chg="add del">
          <ac:chgData name="Weifeng Xu" userId="e7aed605-a3dd-4d5a-a692-a87037af107b" providerId="ADAL" clId="{B837737D-2B1D-404B-9B86-D057591772C5}" dt="2021-04-05T21:20:47.491" v="129" actId="22"/>
          <ac:spMkLst>
            <pc:docMk/>
            <pc:sldMk cId="2762095431" sldId="338"/>
            <ac:spMk id="3" creationId="{4155EA8F-E1C0-4455-8B99-FFC4D2C7119A}"/>
          </ac:spMkLst>
        </pc:spChg>
        <pc:spChg chg="add mod ord">
          <ac:chgData name="Weifeng Xu" userId="e7aed605-a3dd-4d5a-a692-a87037af107b" providerId="ADAL" clId="{B837737D-2B1D-404B-9B86-D057591772C5}" dt="2021-04-05T21:21:56.550" v="154"/>
          <ac:spMkLst>
            <pc:docMk/>
            <pc:sldMk cId="2762095431" sldId="338"/>
            <ac:spMk id="4" creationId="{FFA271F7-EB5B-4F82-B365-E02A5CBCDCD3}"/>
          </ac:spMkLst>
        </pc:spChg>
        <pc:spChg chg="add mod ord">
          <ac:chgData name="Weifeng Xu" userId="e7aed605-a3dd-4d5a-a692-a87037af107b" providerId="ADAL" clId="{B837737D-2B1D-404B-9B86-D057591772C5}" dt="2021-04-05T21:21:24.685" v="138"/>
          <ac:spMkLst>
            <pc:docMk/>
            <pc:sldMk cId="2762095431" sldId="338"/>
            <ac:spMk id="5" creationId="{5E2425F9-8C42-42EC-9ECD-793A4449BB70}"/>
          </ac:spMkLst>
        </pc:spChg>
      </pc:sldChg>
      <pc:sldChg chg="addSp delSp modSp new mod ord modClrScheme chgLayout modNotesTx">
        <pc:chgData name="Weifeng Xu" userId="e7aed605-a3dd-4d5a-a692-a87037af107b" providerId="ADAL" clId="{B837737D-2B1D-404B-9B86-D057591772C5}" dt="2021-04-06T20:19:58.209" v="1918" actId="20577"/>
        <pc:sldMkLst>
          <pc:docMk/>
          <pc:sldMk cId="2873054610" sldId="339"/>
        </pc:sldMkLst>
        <pc:spChg chg="mod ord">
          <ac:chgData name="Weifeng Xu" userId="e7aed605-a3dd-4d5a-a692-a87037af107b" providerId="ADAL" clId="{B837737D-2B1D-404B-9B86-D057591772C5}" dt="2021-04-06T20:19:58.209" v="1918" actId="20577"/>
          <ac:spMkLst>
            <pc:docMk/>
            <pc:sldMk cId="2873054610" sldId="339"/>
            <ac:spMk id="2" creationId="{4421826B-EF28-4300-865E-803B908BF65C}"/>
          </ac:spMkLst>
        </pc:spChg>
        <pc:spChg chg="del">
          <ac:chgData name="Weifeng Xu" userId="e7aed605-a3dd-4d5a-a692-a87037af107b" providerId="ADAL" clId="{B837737D-2B1D-404B-9B86-D057591772C5}" dt="2021-04-05T22:54:12.553" v="223" actId="700"/>
          <ac:spMkLst>
            <pc:docMk/>
            <pc:sldMk cId="2873054610" sldId="339"/>
            <ac:spMk id="3" creationId="{07714CC8-E2F0-45F1-AF71-AFC513F4143A}"/>
          </ac:spMkLst>
        </pc:spChg>
        <pc:spChg chg="add del mod">
          <ac:chgData name="Weifeng Xu" userId="e7aed605-a3dd-4d5a-a692-a87037af107b" providerId="ADAL" clId="{B837737D-2B1D-404B-9B86-D057591772C5}" dt="2021-04-06T20:19:24.017" v="1899" actId="478"/>
          <ac:spMkLst>
            <pc:docMk/>
            <pc:sldMk cId="2873054610" sldId="339"/>
            <ac:spMk id="7" creationId="{B7184BA5-CC63-4B25-B877-6D5D9C461077}"/>
          </ac:spMkLst>
        </pc:spChg>
        <pc:spChg chg="add del mod">
          <ac:chgData name="Weifeng Xu" userId="e7aed605-a3dd-4d5a-a692-a87037af107b" providerId="ADAL" clId="{B837737D-2B1D-404B-9B86-D057591772C5}" dt="2021-04-06T20:18:59.011" v="1892" actId="478"/>
          <ac:spMkLst>
            <pc:docMk/>
            <pc:sldMk cId="2873054610" sldId="339"/>
            <ac:spMk id="12" creationId="{B5B3F52C-4D5B-4A05-88FF-47CDE964FF23}"/>
          </ac:spMkLst>
        </pc:spChg>
        <pc:spChg chg="add mod">
          <ac:chgData name="Weifeng Xu" userId="e7aed605-a3dd-4d5a-a692-a87037af107b" providerId="ADAL" clId="{B837737D-2B1D-404B-9B86-D057591772C5}" dt="2021-04-06T20:19:15.282" v="1896" actId="1076"/>
          <ac:spMkLst>
            <pc:docMk/>
            <pc:sldMk cId="2873054610" sldId="339"/>
            <ac:spMk id="15" creationId="{D037C220-1EF3-43FA-B2A6-FC9727335B4F}"/>
          </ac:spMkLst>
        </pc:spChg>
        <pc:spChg chg="add del mod">
          <ac:chgData name="Weifeng Xu" userId="e7aed605-a3dd-4d5a-a692-a87037af107b" providerId="ADAL" clId="{B837737D-2B1D-404B-9B86-D057591772C5}" dt="2021-04-06T20:19:01.386" v="1893" actId="478"/>
          <ac:spMkLst>
            <pc:docMk/>
            <pc:sldMk cId="2873054610" sldId="339"/>
            <ac:spMk id="16" creationId="{12ADC384-F8C5-493F-8EF2-01F37CA1D610}"/>
          </ac:spMkLst>
        </pc:spChg>
        <pc:picChg chg="add mod">
          <ac:chgData name="Weifeng Xu" userId="e7aed605-a3dd-4d5a-a692-a87037af107b" providerId="ADAL" clId="{B837737D-2B1D-404B-9B86-D057591772C5}" dt="2021-04-06T20:19:16.913" v="1897" actId="1076"/>
          <ac:picMkLst>
            <pc:docMk/>
            <pc:sldMk cId="2873054610" sldId="339"/>
            <ac:picMk id="5" creationId="{9DBBBDCB-6ED7-4C04-8B54-68096D04B2FC}"/>
          </ac:picMkLst>
        </pc:picChg>
        <pc:picChg chg="add del mod">
          <ac:chgData name="Weifeng Xu" userId="e7aed605-a3dd-4d5a-a692-a87037af107b" providerId="ADAL" clId="{B837737D-2B1D-404B-9B86-D057591772C5}" dt="2021-04-06T20:18:56.611" v="1890" actId="478"/>
          <ac:picMkLst>
            <pc:docMk/>
            <pc:sldMk cId="2873054610" sldId="339"/>
            <ac:picMk id="9" creationId="{3F32D5E7-0A46-483B-9844-5E5DA9859721}"/>
          </ac:picMkLst>
        </pc:picChg>
        <pc:picChg chg="add del mod">
          <ac:chgData name="Weifeng Xu" userId="e7aed605-a3dd-4d5a-a692-a87037af107b" providerId="ADAL" clId="{B837737D-2B1D-404B-9B86-D057591772C5}" dt="2021-04-06T20:18:57.609" v="1891" actId="478"/>
          <ac:picMkLst>
            <pc:docMk/>
            <pc:sldMk cId="2873054610" sldId="339"/>
            <ac:picMk id="11" creationId="{426934D2-A2B9-4FCF-B909-5A065CCE7E01}"/>
          </ac:picMkLst>
        </pc:picChg>
        <pc:picChg chg="add mod">
          <ac:chgData name="Weifeng Xu" userId="e7aed605-a3dd-4d5a-a692-a87037af107b" providerId="ADAL" clId="{B837737D-2B1D-404B-9B86-D057591772C5}" dt="2021-04-06T20:19:15.282" v="1896" actId="1076"/>
          <ac:picMkLst>
            <pc:docMk/>
            <pc:sldMk cId="2873054610" sldId="339"/>
            <ac:picMk id="14" creationId="{AF40EA6E-0D9C-4664-8EF3-2CAEC358BF4C}"/>
          </ac:picMkLst>
        </pc:picChg>
      </pc:sldChg>
      <pc:sldChg chg="addSp delSp modSp new mod ord modClrScheme chgLayout modNotesTx">
        <pc:chgData name="Weifeng Xu" userId="e7aed605-a3dd-4d5a-a692-a87037af107b" providerId="ADAL" clId="{B837737D-2B1D-404B-9B86-D057591772C5}" dt="2021-04-06T21:47:11.117" v="2085"/>
        <pc:sldMkLst>
          <pc:docMk/>
          <pc:sldMk cId="1088923852" sldId="340"/>
        </pc:sldMkLst>
        <pc:spChg chg="del">
          <ac:chgData name="Weifeng Xu" userId="e7aed605-a3dd-4d5a-a692-a87037af107b" providerId="ADAL" clId="{B837737D-2B1D-404B-9B86-D057591772C5}" dt="2021-04-06T01:55:12.184" v="453" actId="700"/>
          <ac:spMkLst>
            <pc:docMk/>
            <pc:sldMk cId="1088923852" sldId="340"/>
            <ac:spMk id="2" creationId="{DACBD6C0-2B62-4EF3-9B6F-9932C2B08B5B}"/>
          </ac:spMkLst>
        </pc:spChg>
        <pc:spChg chg="add mod">
          <ac:chgData name="Weifeng Xu" userId="e7aed605-a3dd-4d5a-a692-a87037af107b" providerId="ADAL" clId="{B837737D-2B1D-404B-9B86-D057591772C5}" dt="2021-04-06T21:44:39.027" v="2024" actId="1076"/>
          <ac:spMkLst>
            <pc:docMk/>
            <pc:sldMk cId="1088923852" sldId="340"/>
            <ac:spMk id="4" creationId="{DE4D609C-CD69-45D1-959C-CB9937C9A93C}"/>
          </ac:spMkLst>
        </pc:spChg>
        <pc:spChg chg="add mod">
          <ac:chgData name="Weifeng Xu" userId="e7aed605-a3dd-4d5a-a692-a87037af107b" providerId="ADAL" clId="{B837737D-2B1D-404B-9B86-D057591772C5}" dt="2021-04-06T21:44:24.595" v="2020" actId="1076"/>
          <ac:spMkLst>
            <pc:docMk/>
            <pc:sldMk cId="1088923852" sldId="340"/>
            <ac:spMk id="5" creationId="{DC39ED94-F4BE-44D5-8A63-739586C7D738}"/>
          </ac:spMkLst>
        </pc:spChg>
        <pc:spChg chg="add mod">
          <ac:chgData name="Weifeng Xu" userId="e7aed605-a3dd-4d5a-a692-a87037af107b" providerId="ADAL" clId="{B837737D-2B1D-404B-9B86-D057591772C5}" dt="2021-04-06T21:44:30.529" v="2022" actId="1076"/>
          <ac:spMkLst>
            <pc:docMk/>
            <pc:sldMk cId="1088923852" sldId="340"/>
            <ac:spMk id="7" creationId="{BA2CEC70-4E6F-47A0-A140-EFE65BAEE1FF}"/>
          </ac:spMkLst>
        </pc:spChg>
        <pc:graphicFrameChg chg="add mod modGraphic">
          <ac:chgData name="Weifeng Xu" userId="e7aed605-a3dd-4d5a-a692-a87037af107b" providerId="ADAL" clId="{B837737D-2B1D-404B-9B86-D057591772C5}" dt="2021-04-06T21:47:11.117" v="2085"/>
          <ac:graphicFrameMkLst>
            <pc:docMk/>
            <pc:sldMk cId="1088923852" sldId="340"/>
            <ac:graphicFrameMk id="6" creationId="{5CAA8792-B455-4550-8B7D-36AA8E350448}"/>
          </ac:graphicFrameMkLst>
        </pc:graphicFrameChg>
      </pc:sldChg>
      <pc:sldChg chg="addSp modSp new mod setBg modNotesTx">
        <pc:chgData name="Weifeng Xu" userId="e7aed605-a3dd-4d5a-a692-a87037af107b" providerId="ADAL" clId="{B837737D-2B1D-404B-9B86-D057591772C5}" dt="2021-04-06T18:22:26.273" v="1550" actId="207"/>
        <pc:sldMkLst>
          <pc:docMk/>
          <pc:sldMk cId="1490168564" sldId="341"/>
        </pc:sldMkLst>
        <pc:spChg chg="mod">
          <ac:chgData name="Weifeng Xu" userId="e7aed605-a3dd-4d5a-a692-a87037af107b" providerId="ADAL" clId="{B837737D-2B1D-404B-9B86-D057591772C5}" dt="2021-04-06T02:38:13.359" v="694" actId="20577"/>
          <ac:spMkLst>
            <pc:docMk/>
            <pc:sldMk cId="1490168564" sldId="341"/>
            <ac:spMk id="2" creationId="{EFC3B904-3614-44B4-92E9-E5556D1369A3}"/>
          </ac:spMkLst>
        </pc:spChg>
        <pc:spChg chg="add">
          <ac:chgData name="Weifeng Xu" userId="e7aed605-a3dd-4d5a-a692-a87037af107b" providerId="ADAL" clId="{B837737D-2B1D-404B-9B86-D057591772C5}" dt="2021-04-06T02:37:20.996" v="656" actId="26606"/>
          <ac:spMkLst>
            <pc:docMk/>
            <pc:sldMk cId="1490168564" sldId="341"/>
            <ac:spMk id="8" creationId="{594D6AA1-A0E1-45F9-8E25-BAB8092293CC}"/>
          </ac:spMkLst>
        </pc:spChg>
        <pc:graphicFrameChg chg="add mod modGraphic">
          <ac:chgData name="Weifeng Xu" userId="e7aed605-a3dd-4d5a-a692-a87037af107b" providerId="ADAL" clId="{B837737D-2B1D-404B-9B86-D057591772C5}" dt="2021-04-06T18:22:26.273" v="1550" actId="207"/>
          <ac:graphicFrameMkLst>
            <pc:docMk/>
            <pc:sldMk cId="1490168564" sldId="341"/>
            <ac:graphicFrameMk id="3" creationId="{D3611CA4-77C3-4CE8-A8F9-ACE506F623E2}"/>
          </ac:graphicFrameMkLst>
        </pc:graphicFrameChg>
      </pc:sldChg>
      <pc:sldChg chg="addSp delSp modSp new mod ord modClrScheme chgLayout modNotesTx">
        <pc:chgData name="Weifeng Xu" userId="e7aed605-a3dd-4d5a-a692-a87037af107b" providerId="ADAL" clId="{B837737D-2B1D-404B-9B86-D057591772C5}" dt="2021-04-06T12:12:22.006" v="1080" actId="20577"/>
        <pc:sldMkLst>
          <pc:docMk/>
          <pc:sldMk cId="225820452" sldId="342"/>
        </pc:sldMkLst>
        <pc:spChg chg="del">
          <ac:chgData name="Weifeng Xu" userId="e7aed605-a3dd-4d5a-a692-a87037af107b" providerId="ADAL" clId="{B837737D-2B1D-404B-9B86-D057591772C5}" dt="2021-04-06T02:57:40.478" v="820" actId="700"/>
          <ac:spMkLst>
            <pc:docMk/>
            <pc:sldMk cId="225820452" sldId="342"/>
            <ac:spMk id="2" creationId="{6F756DEC-945E-4901-A928-4BC1F65BFC67}"/>
          </ac:spMkLst>
        </pc:spChg>
        <pc:spChg chg="del">
          <ac:chgData name="Weifeng Xu" userId="e7aed605-a3dd-4d5a-a692-a87037af107b" providerId="ADAL" clId="{B837737D-2B1D-404B-9B86-D057591772C5}" dt="2021-04-06T02:57:40.478" v="820" actId="700"/>
          <ac:spMkLst>
            <pc:docMk/>
            <pc:sldMk cId="225820452" sldId="342"/>
            <ac:spMk id="3" creationId="{284DBD37-0E69-4FD8-8DE7-21B5F4FCBB27}"/>
          </ac:spMkLst>
        </pc:spChg>
        <pc:spChg chg="add mod">
          <ac:chgData name="Weifeng Xu" userId="e7aed605-a3dd-4d5a-a692-a87037af107b" providerId="ADAL" clId="{B837737D-2B1D-404B-9B86-D057591772C5}" dt="2021-04-06T11:45:31.657" v="999" actId="207"/>
          <ac:spMkLst>
            <pc:docMk/>
            <pc:sldMk cId="225820452" sldId="342"/>
            <ac:spMk id="7" creationId="{B8B5EAA5-864A-485A-9DBE-40CF961E1617}"/>
          </ac:spMkLst>
        </pc:spChg>
        <pc:spChg chg="add mod">
          <ac:chgData name="Weifeng Xu" userId="e7aed605-a3dd-4d5a-a692-a87037af107b" providerId="ADAL" clId="{B837737D-2B1D-404B-9B86-D057591772C5}" dt="2021-04-06T12:12:22.006" v="1080" actId="20577"/>
          <ac:spMkLst>
            <pc:docMk/>
            <pc:sldMk cId="225820452" sldId="342"/>
            <ac:spMk id="9" creationId="{50A512B8-133F-4ED3-A403-AAA687A796BC}"/>
          </ac:spMkLst>
        </pc:spChg>
        <pc:picChg chg="add mod">
          <ac:chgData name="Weifeng Xu" userId="e7aed605-a3dd-4d5a-a692-a87037af107b" providerId="ADAL" clId="{B837737D-2B1D-404B-9B86-D057591772C5}" dt="2021-04-06T12:10:22.961" v="1068" actId="1076"/>
          <ac:picMkLst>
            <pc:docMk/>
            <pc:sldMk cId="225820452" sldId="342"/>
            <ac:picMk id="5" creationId="{47198085-A9BC-4BE3-8BF7-441A3E99B01A}"/>
          </ac:picMkLst>
        </pc:picChg>
      </pc:sldChg>
      <pc:sldChg chg="addSp delSp modSp new mod ord setBg modNotesTx">
        <pc:chgData name="Weifeng Xu" userId="e7aed605-a3dd-4d5a-a692-a87037af107b" providerId="ADAL" clId="{B837737D-2B1D-404B-9B86-D057591772C5}" dt="2021-04-06T03:33:17.524" v="903"/>
        <pc:sldMkLst>
          <pc:docMk/>
          <pc:sldMk cId="1242105026" sldId="343"/>
        </pc:sldMkLst>
        <pc:spChg chg="add del">
          <ac:chgData name="Weifeng Xu" userId="e7aed605-a3dd-4d5a-a692-a87037af107b" providerId="ADAL" clId="{B837737D-2B1D-404B-9B86-D057591772C5}" dt="2021-04-06T03:12:17.725" v="857" actId="26606"/>
          <ac:spMkLst>
            <pc:docMk/>
            <pc:sldMk cId="1242105026" sldId="343"/>
            <ac:spMk id="8" creationId="{42A4FC2C-047E-45A5-965D-8E1E3BF09BC6}"/>
          </ac:spMkLst>
        </pc:spChg>
        <pc:picChg chg="add mod">
          <ac:chgData name="Weifeng Xu" userId="e7aed605-a3dd-4d5a-a692-a87037af107b" providerId="ADAL" clId="{B837737D-2B1D-404B-9B86-D057591772C5}" dt="2021-04-06T03:12:17.725" v="857" actId="26606"/>
          <ac:picMkLst>
            <pc:docMk/>
            <pc:sldMk cId="1242105026" sldId="343"/>
            <ac:picMk id="3" creationId="{32A661C8-417C-4AF4-BBF4-E08D2D780AB5}"/>
          </ac:picMkLst>
        </pc:picChg>
      </pc:sldChg>
      <pc:sldChg chg="addSp modSp new mod ord modNotesTx">
        <pc:chgData name="Weifeng Xu" userId="e7aed605-a3dd-4d5a-a692-a87037af107b" providerId="ADAL" clId="{B837737D-2B1D-404B-9B86-D057591772C5}" dt="2021-04-06T13:11:20.675" v="1111" actId="207"/>
        <pc:sldMkLst>
          <pc:docMk/>
          <pc:sldMk cId="3280659645" sldId="344"/>
        </pc:sldMkLst>
        <pc:spChg chg="add mod">
          <ac:chgData name="Weifeng Xu" userId="e7aed605-a3dd-4d5a-a692-a87037af107b" providerId="ADAL" clId="{B837737D-2B1D-404B-9B86-D057591772C5}" dt="2021-04-06T13:11:20.675" v="1111" actId="207"/>
          <ac:spMkLst>
            <pc:docMk/>
            <pc:sldMk cId="3280659645" sldId="344"/>
            <ac:spMk id="4" creationId="{8036B00C-64E9-4215-A703-6DCD05D98B5C}"/>
          </ac:spMkLst>
        </pc:spChg>
        <pc:picChg chg="add mod modCrop">
          <ac:chgData name="Weifeng Xu" userId="e7aed605-a3dd-4d5a-a692-a87037af107b" providerId="ADAL" clId="{B837737D-2B1D-404B-9B86-D057591772C5}" dt="2021-04-06T03:31:42.822" v="899" actId="1076"/>
          <ac:picMkLst>
            <pc:docMk/>
            <pc:sldMk cId="3280659645" sldId="344"/>
            <ac:picMk id="2" creationId="{6A76ADCD-830A-4813-ACAD-C4485A84B61D}"/>
          </ac:picMkLst>
        </pc:picChg>
      </pc:sldChg>
      <pc:sldChg chg="addSp modSp new mod ord modNotesTx">
        <pc:chgData name="Weifeng Xu" userId="e7aed605-a3dd-4d5a-a692-a87037af107b" providerId="ADAL" clId="{B837737D-2B1D-404B-9B86-D057591772C5}" dt="2021-04-06T13:11:36.987" v="1116" actId="20577"/>
        <pc:sldMkLst>
          <pc:docMk/>
          <pc:sldMk cId="1630926304" sldId="345"/>
        </pc:sldMkLst>
        <pc:spChg chg="add mod">
          <ac:chgData name="Weifeng Xu" userId="e7aed605-a3dd-4d5a-a692-a87037af107b" providerId="ADAL" clId="{B837737D-2B1D-404B-9B86-D057591772C5}" dt="2021-04-06T03:36:06.250" v="910" actId="1076"/>
          <ac:spMkLst>
            <pc:docMk/>
            <pc:sldMk cId="1630926304" sldId="345"/>
            <ac:spMk id="4" creationId="{9A32D967-1399-47C8-9547-026C440366B8}"/>
          </ac:spMkLst>
        </pc:spChg>
        <pc:spChg chg="add mod">
          <ac:chgData name="Weifeng Xu" userId="e7aed605-a3dd-4d5a-a692-a87037af107b" providerId="ADAL" clId="{B837737D-2B1D-404B-9B86-D057591772C5}" dt="2021-04-06T13:11:36.987" v="1116" actId="20577"/>
          <ac:spMkLst>
            <pc:docMk/>
            <pc:sldMk cId="1630926304" sldId="345"/>
            <ac:spMk id="5" creationId="{E9DFC88F-5B78-4733-9EBB-E28E9AB454E7}"/>
          </ac:spMkLst>
        </pc:spChg>
        <pc:spChg chg="add mod">
          <ac:chgData name="Weifeng Xu" userId="e7aed605-a3dd-4d5a-a692-a87037af107b" providerId="ADAL" clId="{B837737D-2B1D-404B-9B86-D057591772C5}" dt="2021-04-06T03:36:16.336" v="913" actId="1076"/>
          <ac:spMkLst>
            <pc:docMk/>
            <pc:sldMk cId="1630926304" sldId="345"/>
            <ac:spMk id="7" creationId="{649A7D01-962C-4524-B416-B44039119D36}"/>
          </ac:spMkLst>
        </pc:spChg>
        <pc:spChg chg="add mod">
          <ac:chgData name="Weifeng Xu" userId="e7aed605-a3dd-4d5a-a692-a87037af107b" providerId="ADAL" clId="{B837737D-2B1D-404B-9B86-D057591772C5}" dt="2021-04-06T03:37:05.186" v="958" actId="20577"/>
          <ac:spMkLst>
            <pc:docMk/>
            <pc:sldMk cId="1630926304" sldId="345"/>
            <ac:spMk id="10" creationId="{4E6CF14A-00F3-4C02-9043-EE607E52F31F}"/>
          </ac:spMkLst>
        </pc:spChg>
        <pc:picChg chg="add mod">
          <ac:chgData name="Weifeng Xu" userId="e7aed605-a3dd-4d5a-a692-a87037af107b" providerId="ADAL" clId="{B837737D-2B1D-404B-9B86-D057591772C5}" dt="2021-04-06T03:36:06.250" v="910" actId="1076"/>
          <ac:picMkLst>
            <pc:docMk/>
            <pc:sldMk cId="1630926304" sldId="345"/>
            <ac:picMk id="2" creationId="{0C3FA460-33D2-4D28-B4AA-987981B29061}"/>
          </ac:picMkLst>
        </pc:picChg>
        <pc:picChg chg="add mod">
          <ac:chgData name="Weifeng Xu" userId="e7aed605-a3dd-4d5a-a692-a87037af107b" providerId="ADAL" clId="{B837737D-2B1D-404B-9B86-D057591772C5}" dt="2021-04-06T03:36:11.962" v="912" actId="1076"/>
          <ac:picMkLst>
            <pc:docMk/>
            <pc:sldMk cId="1630926304" sldId="345"/>
            <ac:picMk id="3074" creationId="{2D549C93-F7A4-4851-B039-DB6889503546}"/>
          </ac:picMkLst>
        </pc:picChg>
      </pc:sldChg>
      <pc:sldChg chg="addSp modSp new mod modClrScheme chgLayout modNotesTx">
        <pc:chgData name="Weifeng Xu" userId="e7aed605-a3dd-4d5a-a692-a87037af107b" providerId="ADAL" clId="{B837737D-2B1D-404B-9B86-D057591772C5}" dt="2021-04-06T15:33:02.719" v="1466" actId="6549"/>
        <pc:sldMkLst>
          <pc:docMk/>
          <pc:sldMk cId="4292561158" sldId="346"/>
        </pc:sldMkLst>
        <pc:spChg chg="mod ord">
          <ac:chgData name="Weifeng Xu" userId="e7aed605-a3dd-4d5a-a692-a87037af107b" providerId="ADAL" clId="{B837737D-2B1D-404B-9B86-D057591772C5}" dt="2021-04-06T15:33:02.719" v="1466" actId="6549"/>
          <ac:spMkLst>
            <pc:docMk/>
            <pc:sldMk cId="4292561158" sldId="346"/>
            <ac:spMk id="2" creationId="{47091139-0F5E-4606-A9A0-78999BFFB90D}"/>
          </ac:spMkLst>
        </pc:spChg>
        <pc:spChg chg="add mod ord">
          <ac:chgData name="Weifeng Xu" userId="e7aed605-a3dd-4d5a-a692-a87037af107b" providerId="ADAL" clId="{B837737D-2B1D-404B-9B86-D057591772C5}" dt="2021-04-06T14:58:08.091" v="1407" actId="6549"/>
          <ac:spMkLst>
            <pc:docMk/>
            <pc:sldMk cId="4292561158" sldId="346"/>
            <ac:spMk id="3" creationId="{1D682446-99FB-48D6-BE99-DADE3FCDA84A}"/>
          </ac:spMkLst>
        </pc:spChg>
        <pc:picChg chg="add mod">
          <ac:chgData name="Weifeng Xu" userId="e7aed605-a3dd-4d5a-a692-a87037af107b" providerId="ADAL" clId="{B837737D-2B1D-404B-9B86-D057591772C5}" dt="2021-04-06T14:48:04.887" v="1279" actId="14100"/>
          <ac:picMkLst>
            <pc:docMk/>
            <pc:sldMk cId="4292561158" sldId="346"/>
            <ac:picMk id="4" creationId="{7B62230B-32AE-4F51-AD4E-6C3074DEF700}"/>
          </ac:picMkLst>
        </pc:picChg>
        <pc:picChg chg="add mod">
          <ac:chgData name="Weifeng Xu" userId="e7aed605-a3dd-4d5a-a692-a87037af107b" providerId="ADAL" clId="{B837737D-2B1D-404B-9B86-D057591772C5}" dt="2021-04-06T14:48:02.551" v="1278" actId="14100"/>
          <ac:picMkLst>
            <pc:docMk/>
            <pc:sldMk cId="4292561158" sldId="346"/>
            <ac:picMk id="5" creationId="{2EAF4269-03DE-4E4D-B806-B514BEFE2CAC}"/>
          </ac:picMkLst>
        </pc:picChg>
        <pc:cxnChg chg="add mod">
          <ac:chgData name="Weifeng Xu" userId="e7aed605-a3dd-4d5a-a692-a87037af107b" providerId="ADAL" clId="{B837737D-2B1D-404B-9B86-D057591772C5}" dt="2021-04-06T14:54:12.116" v="1381" actId="14100"/>
          <ac:cxnSpMkLst>
            <pc:docMk/>
            <pc:sldMk cId="4292561158" sldId="346"/>
            <ac:cxnSpMk id="7" creationId="{8E3854E9-29EA-4E4C-848F-81EDCF8BFDBB}"/>
          </ac:cxnSpMkLst>
        </pc:cxnChg>
        <pc:cxnChg chg="add mod">
          <ac:chgData name="Weifeng Xu" userId="e7aed605-a3dd-4d5a-a692-a87037af107b" providerId="ADAL" clId="{B837737D-2B1D-404B-9B86-D057591772C5}" dt="2021-04-06T14:54:09.110" v="1380" actId="14100"/>
          <ac:cxnSpMkLst>
            <pc:docMk/>
            <pc:sldMk cId="4292561158" sldId="346"/>
            <ac:cxnSpMk id="9" creationId="{2B550498-3BCF-41A4-B175-59EB8751FB5F}"/>
          </ac:cxnSpMkLst>
        </pc:cxnChg>
      </pc:sldChg>
    </pc:docChg>
  </pc:docChgLst>
  <pc:docChgLst>
    <pc:chgData name="Richard Wheeless" userId="S::id63la41@ubalt.edu::edf7d7f9-5d95-4eec-886d-0f745236a21b" providerId="AD" clId="Web-{B83D6D4A-8526-ED03-5564-28094B8B860F}"/>
    <pc:docChg chg="modSld">
      <pc:chgData name="Richard Wheeless" userId="S::id63la41@ubalt.edu::edf7d7f9-5d95-4eec-886d-0f745236a21b" providerId="AD" clId="Web-{B83D6D4A-8526-ED03-5564-28094B8B860F}" dt="2020-10-14T02:33:05.698" v="0" actId="1076"/>
      <pc:docMkLst>
        <pc:docMk/>
      </pc:docMkLst>
      <pc:sldChg chg="modSp">
        <pc:chgData name="Richard Wheeless" userId="S::id63la41@ubalt.edu::edf7d7f9-5d95-4eec-886d-0f745236a21b" providerId="AD" clId="Web-{B83D6D4A-8526-ED03-5564-28094B8B860F}" dt="2020-10-14T02:33:05.698" v="0" actId="1076"/>
        <pc:sldMkLst>
          <pc:docMk/>
          <pc:sldMk cId="3872856624" sldId="276"/>
        </pc:sldMkLst>
        <pc:picChg chg="mod">
          <ac:chgData name="Richard Wheeless" userId="S::id63la41@ubalt.edu::edf7d7f9-5d95-4eec-886d-0f745236a21b" providerId="AD" clId="Web-{B83D6D4A-8526-ED03-5564-28094B8B860F}" dt="2020-10-14T02:33:05.698" v="0" actId="1076"/>
          <ac:picMkLst>
            <pc:docMk/>
            <pc:sldMk cId="3872856624" sldId="276"/>
            <ac:picMk id="7" creationId="{00000000-0000-0000-0000-000000000000}"/>
          </ac:picMkLst>
        </pc:picChg>
      </pc:sldChg>
    </pc:docChg>
  </pc:docChgLst>
  <pc:docChgLst>
    <pc:chgData name="Richard Wheeless" userId="S::id63la41@ubalt.edu::edf7d7f9-5d95-4eec-886d-0f745236a21b" providerId="AD" clId="Web-{958F2B95-A119-46FD-A9C8-D15EFF7E5855}"/>
    <pc:docChg chg="sldOrd">
      <pc:chgData name="Richard Wheeless" userId="S::id63la41@ubalt.edu::edf7d7f9-5d95-4eec-886d-0f745236a21b" providerId="AD" clId="Web-{958F2B95-A119-46FD-A9C8-D15EFF7E5855}" dt="2020-10-26T10:32:09.184" v="0"/>
      <pc:docMkLst>
        <pc:docMk/>
      </pc:docMkLst>
      <pc:sldChg chg="ord">
        <pc:chgData name="Richard Wheeless" userId="S::id63la41@ubalt.edu::edf7d7f9-5d95-4eec-886d-0f745236a21b" providerId="AD" clId="Web-{958F2B95-A119-46FD-A9C8-D15EFF7E5855}" dt="2020-10-26T10:32:09.184" v="0"/>
        <pc:sldMkLst>
          <pc:docMk/>
          <pc:sldMk cId="3280354511" sldId="273"/>
        </pc:sldMkLst>
      </pc:sldChg>
    </pc:docChg>
  </pc:docChgLst>
  <pc:docChgLst>
    <pc:chgData name="Richard Wheeless" userId="S::id63la41@ubalt.edu::edf7d7f9-5d95-4eec-886d-0f745236a21b" providerId="AD" clId="Web-{1CD4744B-46E9-485E-8B11-DDA791EF49FF}"/>
    <pc:docChg chg="modSld">
      <pc:chgData name="Richard Wheeless" userId="S::id63la41@ubalt.edu::edf7d7f9-5d95-4eec-886d-0f745236a21b" providerId="AD" clId="Web-{1CD4744B-46E9-485E-8B11-DDA791EF49FF}" dt="2020-10-19T08:22:19.562" v="6" actId="1076"/>
      <pc:docMkLst>
        <pc:docMk/>
      </pc:docMkLst>
      <pc:sldChg chg="modSp">
        <pc:chgData name="Richard Wheeless" userId="S::id63la41@ubalt.edu::edf7d7f9-5d95-4eec-886d-0f745236a21b" providerId="AD" clId="Web-{1CD4744B-46E9-485E-8B11-DDA791EF49FF}" dt="2020-10-19T08:22:19.562" v="6" actId="1076"/>
        <pc:sldMkLst>
          <pc:docMk/>
          <pc:sldMk cId="244327251" sldId="272"/>
        </pc:sldMkLst>
        <pc:spChg chg="mod">
          <ac:chgData name="Richard Wheeless" userId="S::id63la41@ubalt.edu::edf7d7f9-5d95-4eec-886d-0f745236a21b" providerId="AD" clId="Web-{1CD4744B-46E9-485E-8B11-DDA791EF49FF}" dt="2020-10-19T08:22:17.656" v="5" actId="1076"/>
          <ac:spMkLst>
            <pc:docMk/>
            <pc:sldMk cId="244327251" sldId="272"/>
            <ac:spMk id="2" creationId="{00000000-0000-0000-0000-000000000000}"/>
          </ac:spMkLst>
        </pc:spChg>
        <pc:picChg chg="mod">
          <ac:chgData name="Richard Wheeless" userId="S::id63la41@ubalt.edu::edf7d7f9-5d95-4eec-886d-0f745236a21b" providerId="AD" clId="Web-{1CD4744B-46E9-485E-8B11-DDA791EF49FF}" dt="2020-10-19T08:22:19.562" v="6" actId="1076"/>
          <ac:picMkLst>
            <pc:docMk/>
            <pc:sldMk cId="244327251" sldId="272"/>
            <ac:picMk id="4" creationId="{00000000-0000-0000-0000-000000000000}"/>
          </ac:picMkLst>
        </pc:picChg>
      </pc:sldChg>
    </pc:docChg>
  </pc:docChgLst>
  <pc:docChgLst>
    <pc:chgData name="Weifeng Xu" userId="e7aed605-a3dd-4d5a-a692-a87037af107b" providerId="ADAL" clId="{23A64AA4-7C8E-4BD2-8DAA-653C0EB8C1AD}"/>
    <pc:docChg chg="undo custSel modSld">
      <pc:chgData name="Weifeng Xu" userId="e7aed605-a3dd-4d5a-a692-a87037af107b" providerId="ADAL" clId="{23A64AA4-7C8E-4BD2-8DAA-653C0EB8C1AD}" dt="2021-01-28T16:26:04.377" v="20" actId="1076"/>
      <pc:docMkLst>
        <pc:docMk/>
      </pc:docMkLst>
      <pc:sldChg chg="modSp mod">
        <pc:chgData name="Weifeng Xu" userId="e7aed605-a3dd-4d5a-a692-a87037af107b" providerId="ADAL" clId="{23A64AA4-7C8E-4BD2-8DAA-653C0EB8C1AD}" dt="2021-01-28T16:06:48.076" v="1" actId="20577"/>
        <pc:sldMkLst>
          <pc:docMk/>
          <pc:sldMk cId="2139453228" sldId="320"/>
        </pc:sldMkLst>
        <pc:spChg chg="mod">
          <ac:chgData name="Weifeng Xu" userId="e7aed605-a3dd-4d5a-a692-a87037af107b" providerId="ADAL" clId="{23A64AA4-7C8E-4BD2-8DAA-653C0EB8C1AD}" dt="2021-01-28T16:06:48.076" v="1" actId="20577"/>
          <ac:spMkLst>
            <pc:docMk/>
            <pc:sldMk cId="2139453228" sldId="320"/>
            <ac:spMk id="3" creationId="{00000000-0000-0000-0000-000000000000}"/>
          </ac:spMkLst>
        </pc:spChg>
      </pc:sldChg>
      <pc:sldChg chg="addSp delSp modSp mod">
        <pc:chgData name="Weifeng Xu" userId="e7aed605-a3dd-4d5a-a692-a87037af107b" providerId="ADAL" clId="{23A64AA4-7C8E-4BD2-8DAA-653C0EB8C1AD}" dt="2021-01-28T16:26:04.377" v="20" actId="1076"/>
        <pc:sldMkLst>
          <pc:docMk/>
          <pc:sldMk cId="3527892034" sldId="333"/>
        </pc:sldMkLst>
        <pc:spChg chg="add mod">
          <ac:chgData name="Weifeng Xu" userId="e7aed605-a3dd-4d5a-a692-a87037af107b" providerId="ADAL" clId="{23A64AA4-7C8E-4BD2-8DAA-653C0EB8C1AD}" dt="2021-01-28T16:26:04.377" v="20" actId="1076"/>
          <ac:spMkLst>
            <pc:docMk/>
            <pc:sldMk cId="3527892034" sldId="333"/>
            <ac:spMk id="5" creationId="{BFC32CE7-9EE6-47DB-AAA7-239C1E38A951}"/>
          </ac:spMkLst>
        </pc:spChg>
        <pc:spChg chg="mod">
          <ac:chgData name="Weifeng Xu" userId="e7aed605-a3dd-4d5a-a692-a87037af107b" providerId="ADAL" clId="{23A64AA4-7C8E-4BD2-8DAA-653C0EB8C1AD}" dt="2021-01-28T16:25:53.671" v="19" actId="14100"/>
          <ac:spMkLst>
            <pc:docMk/>
            <pc:sldMk cId="3527892034" sldId="333"/>
            <ac:spMk id="7" creationId="{00000000-0000-0000-0000-000000000000}"/>
          </ac:spMkLst>
        </pc:spChg>
        <pc:spChg chg="mod">
          <ac:chgData name="Weifeng Xu" userId="e7aed605-a3dd-4d5a-a692-a87037af107b" providerId="ADAL" clId="{23A64AA4-7C8E-4BD2-8DAA-653C0EB8C1AD}" dt="2021-01-28T16:26:04.377" v="20" actId="1076"/>
          <ac:spMkLst>
            <pc:docMk/>
            <pc:sldMk cId="3527892034" sldId="333"/>
            <ac:spMk id="8" creationId="{00000000-0000-0000-0000-000000000000}"/>
          </ac:spMkLst>
        </pc:spChg>
        <pc:graphicFrameChg chg="mod">
          <ac:chgData name="Weifeng Xu" userId="e7aed605-a3dd-4d5a-a692-a87037af107b" providerId="ADAL" clId="{23A64AA4-7C8E-4BD2-8DAA-653C0EB8C1AD}" dt="2021-01-28T16:26:04.377" v="20" actId="1076"/>
          <ac:graphicFrameMkLst>
            <pc:docMk/>
            <pc:sldMk cId="3527892034" sldId="333"/>
            <ac:graphicFrameMk id="6" creationId="{00000000-0000-0000-0000-000000000000}"/>
          </ac:graphicFrameMkLst>
        </pc:graphicFrameChg>
        <pc:cxnChg chg="add del">
          <ac:chgData name="Weifeng Xu" userId="e7aed605-a3dd-4d5a-a692-a87037af107b" providerId="ADAL" clId="{23A64AA4-7C8E-4BD2-8DAA-653C0EB8C1AD}" dt="2021-01-28T16:18:53.974" v="16" actId="11529"/>
          <ac:cxnSpMkLst>
            <pc:docMk/>
            <pc:sldMk cId="3527892034" sldId="333"/>
            <ac:cxnSpMk id="4" creationId="{9BC45246-62D8-4CD1-B49B-FE6E5BD78363}"/>
          </ac:cxnSpMkLst>
        </pc:cxnChg>
        <pc:cxnChg chg="mod">
          <ac:chgData name="Weifeng Xu" userId="e7aed605-a3dd-4d5a-a692-a87037af107b" providerId="ADAL" clId="{23A64AA4-7C8E-4BD2-8DAA-653C0EB8C1AD}" dt="2021-01-28T16:26:04.377" v="20" actId="1076"/>
          <ac:cxnSpMkLst>
            <pc:docMk/>
            <pc:sldMk cId="3527892034" sldId="333"/>
            <ac:cxnSpMk id="10" creationId="{00000000-0000-0000-0000-000000000000}"/>
          </ac:cxnSpMkLst>
        </pc:cxnChg>
      </pc:sldChg>
    </pc:docChg>
  </pc:docChgLst>
  <pc:docChgLst>
    <pc:chgData name="Richard Wheeless" userId="S::id63la41@ubalt.edu::edf7d7f9-5d95-4eec-886d-0f745236a21b" providerId="AD" clId="Web-{1145B16C-5E93-681B-B9BA-C7C9CDE20735}"/>
    <pc:docChg chg="modSld">
      <pc:chgData name="Richard Wheeless" userId="S::id63la41@ubalt.edu::edf7d7f9-5d95-4eec-886d-0f745236a21b" providerId="AD" clId="Web-{1145B16C-5E93-681B-B9BA-C7C9CDE20735}" dt="2020-10-22T20:25:25.022" v="9" actId="1076"/>
      <pc:docMkLst>
        <pc:docMk/>
      </pc:docMkLst>
      <pc:sldChg chg="modSp">
        <pc:chgData name="Richard Wheeless" userId="S::id63la41@ubalt.edu::edf7d7f9-5d95-4eec-886d-0f745236a21b" providerId="AD" clId="Web-{1145B16C-5E93-681B-B9BA-C7C9CDE20735}" dt="2020-10-22T20:25:25.022" v="9" actId="1076"/>
        <pc:sldMkLst>
          <pc:docMk/>
          <pc:sldMk cId="244327251" sldId="272"/>
        </pc:sldMkLst>
        <pc:picChg chg="mod">
          <ac:chgData name="Richard Wheeless" userId="S::id63la41@ubalt.edu::edf7d7f9-5d95-4eec-886d-0f745236a21b" providerId="AD" clId="Web-{1145B16C-5E93-681B-B9BA-C7C9CDE20735}" dt="2020-10-22T20:25:25.022" v="9" actId="1076"/>
          <ac:picMkLst>
            <pc:docMk/>
            <pc:sldMk cId="244327251" sldId="272"/>
            <ac:picMk id="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1F6E3-57F9-402E-BDBA-5B2DE11C8530}" type="datetimeFigureOut">
              <a:rPr lang="en-US" smtClean="0"/>
              <a:t>4/6/2021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F98C7-164A-4723-84F0-B1E4B080DDEC}" type="slidenum">
              <a:rPr lang="en-US" smtClean="0"/>
              <a:t>‹#›</a:t>
            </a:fld>
            <a:endParaRPr lang="en-US"/>
          </a:p>
        </p:txBody>
      </p:sp>
    </p:spTree>
    <p:extLst>
      <p:ext uri="{BB962C8B-B14F-4D97-AF65-F5344CB8AC3E}">
        <p14:creationId xmlns:p14="http://schemas.microsoft.com/office/powerpoint/2010/main" val="3424527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http://xmlstar.sourceforge.net/doc/UG/</a:t>
            </a:r>
          </a:p>
        </p:txBody>
      </p:sp>
      <p:sp>
        <p:nvSpPr>
          <p:cNvPr id="4" name="Slide Number Placeholder 3"/>
          <p:cNvSpPr>
            <a:spLocks noGrp="1"/>
          </p:cNvSpPr>
          <p:nvPr>
            <p:ph type="sldNum" sz="quarter" idx="10"/>
          </p:nvPr>
        </p:nvSpPr>
        <p:spPr/>
        <p:txBody>
          <a:bodyPr/>
          <a:lstStyle/>
          <a:p>
            <a:fld id="{DDBF98C7-164A-4723-84F0-B1E4B080DDEC}" type="slidenum">
              <a:rPr lang="en-US" smtClean="0"/>
              <a:t>1</a:t>
            </a:fld>
            <a:endParaRPr lang="en-US"/>
          </a:p>
        </p:txBody>
      </p:sp>
    </p:spTree>
    <p:extLst>
      <p:ext uri="{BB962C8B-B14F-4D97-AF65-F5344CB8AC3E}">
        <p14:creationId xmlns:p14="http://schemas.microsoft.com/office/powerpoint/2010/main" val="2544622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https://winaero.com/disable-ntfs-last-access-time-updates-in-windows-10/</a:t>
            </a:r>
          </a:p>
        </p:txBody>
      </p:sp>
      <p:sp>
        <p:nvSpPr>
          <p:cNvPr id="4" name="Slide Number Placeholder 3"/>
          <p:cNvSpPr>
            <a:spLocks noGrp="1"/>
          </p:cNvSpPr>
          <p:nvPr>
            <p:ph type="sldNum" sz="quarter" idx="5"/>
          </p:nvPr>
        </p:nvSpPr>
        <p:spPr/>
        <p:txBody>
          <a:bodyPr/>
          <a:lstStyle/>
          <a:p>
            <a:fld id="{DDBF98C7-164A-4723-84F0-B1E4B080DDEC}" type="slidenum">
              <a:rPr lang="en-US" smtClean="0"/>
              <a:t>11</a:t>
            </a:fld>
            <a:endParaRPr lang="en-US"/>
          </a:p>
        </p:txBody>
      </p:sp>
    </p:spTree>
    <p:extLst>
      <p:ext uri="{BB962C8B-B14F-4D97-AF65-F5344CB8AC3E}">
        <p14:creationId xmlns:p14="http://schemas.microsoft.com/office/powerpoint/2010/main" val="1207734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https://www.sans.org/security-resources/posters/windows-forensic-analysis/170/download</a:t>
            </a:r>
          </a:p>
        </p:txBody>
      </p:sp>
      <p:sp>
        <p:nvSpPr>
          <p:cNvPr id="4" name="Slide Number Placeholder 3"/>
          <p:cNvSpPr>
            <a:spLocks noGrp="1"/>
          </p:cNvSpPr>
          <p:nvPr>
            <p:ph type="sldNum" sz="quarter" idx="5"/>
          </p:nvPr>
        </p:nvSpPr>
        <p:spPr/>
        <p:txBody>
          <a:bodyPr/>
          <a:lstStyle/>
          <a:p>
            <a:fld id="{DDBF98C7-164A-4723-84F0-B1E4B080DDEC}" type="slidenum">
              <a:rPr lang="en-US" smtClean="0"/>
              <a:t>12</a:t>
            </a:fld>
            <a:endParaRPr lang="en-US"/>
          </a:p>
        </p:txBody>
      </p:sp>
    </p:spTree>
    <p:extLst>
      <p:ext uri="{BB962C8B-B14F-4D97-AF65-F5344CB8AC3E}">
        <p14:creationId xmlns:p14="http://schemas.microsoft.com/office/powerpoint/2010/main" val="1235435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https://cyberforensicator.com/wp-content/uploads/2018/03/Windows-10-Time-Rules-Cyber-Forensicator_2.png</a:t>
            </a:r>
          </a:p>
          <a:p>
            <a:r>
              <a:rPr lang="en-US" dirty="0"/>
              <a:t>https://cyberforensicator.com/2018/03/25/windows-10-time-rules/</a:t>
            </a:r>
          </a:p>
        </p:txBody>
      </p:sp>
      <p:sp>
        <p:nvSpPr>
          <p:cNvPr id="4" name="Slide Number Placeholder 3"/>
          <p:cNvSpPr>
            <a:spLocks noGrp="1"/>
          </p:cNvSpPr>
          <p:nvPr>
            <p:ph type="sldNum" sz="quarter" idx="5"/>
          </p:nvPr>
        </p:nvSpPr>
        <p:spPr/>
        <p:txBody>
          <a:bodyPr/>
          <a:lstStyle/>
          <a:p>
            <a:fld id="{DDBF98C7-164A-4723-84F0-B1E4B080DDEC}" type="slidenum">
              <a:rPr lang="en-US" smtClean="0"/>
              <a:t>13</a:t>
            </a:fld>
            <a:endParaRPr lang="en-US"/>
          </a:p>
        </p:txBody>
      </p:sp>
    </p:spTree>
    <p:extLst>
      <p:ext uri="{BB962C8B-B14F-4D97-AF65-F5344CB8AC3E}">
        <p14:creationId xmlns:p14="http://schemas.microsoft.com/office/powerpoint/2010/main" val="4029253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https://forensixchange.com/posts/19_04_22_win10_ntfs_time_rules/#:~:text=The%20MACB%20timestamps%20are%20stored,%24STANDARD_INFORMATION%20and%20%24FILE_NAME%20attribute.&amp;text=One%20important%20difference%20is%20that,changed%20by%20the%20system%20kernel.</a:t>
            </a:r>
          </a:p>
        </p:txBody>
      </p:sp>
      <p:sp>
        <p:nvSpPr>
          <p:cNvPr id="4" name="Slide Number Placeholder 3"/>
          <p:cNvSpPr>
            <a:spLocks noGrp="1"/>
          </p:cNvSpPr>
          <p:nvPr>
            <p:ph type="sldNum" sz="quarter" idx="5"/>
          </p:nvPr>
        </p:nvSpPr>
        <p:spPr/>
        <p:txBody>
          <a:bodyPr/>
          <a:lstStyle/>
          <a:p>
            <a:fld id="{DDBF98C7-164A-4723-84F0-B1E4B080DDEC}" type="slidenum">
              <a:rPr lang="en-US" smtClean="0"/>
              <a:t>14</a:t>
            </a:fld>
            <a:endParaRPr lang="en-US"/>
          </a:p>
        </p:txBody>
      </p:sp>
    </p:spTree>
    <p:extLst>
      <p:ext uri="{BB962C8B-B14F-4D97-AF65-F5344CB8AC3E}">
        <p14:creationId xmlns:p14="http://schemas.microsoft.com/office/powerpoint/2010/main" val="3324650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https://docs.microsoft.com/en-us/windows/win32/api/winioctl/ns-winioctl-usn_record_v2?redirectedfrom=MSDN</a:t>
            </a:r>
          </a:p>
        </p:txBody>
      </p:sp>
      <p:sp>
        <p:nvSpPr>
          <p:cNvPr id="4" name="Slide Number Placeholder 3"/>
          <p:cNvSpPr>
            <a:spLocks noGrp="1"/>
          </p:cNvSpPr>
          <p:nvPr>
            <p:ph type="sldNum" sz="quarter" idx="10"/>
          </p:nvPr>
        </p:nvSpPr>
        <p:spPr/>
        <p:txBody>
          <a:bodyPr/>
          <a:lstStyle/>
          <a:p>
            <a:fld id="{DDBF98C7-164A-4723-84F0-B1E4B080DDEC}" type="slidenum">
              <a:rPr lang="en-US" smtClean="0"/>
              <a:t>17</a:t>
            </a:fld>
            <a:endParaRPr lang="en-US"/>
          </a:p>
        </p:txBody>
      </p:sp>
    </p:spTree>
    <p:extLst>
      <p:ext uri="{BB962C8B-B14F-4D97-AF65-F5344CB8AC3E}">
        <p14:creationId xmlns:p14="http://schemas.microsoft.com/office/powerpoint/2010/main" val="1670306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http://windowsir.blogspot.com/2014/07/file-system-ops-effects-on-mft-records.html</a:t>
            </a:r>
          </a:p>
        </p:txBody>
      </p:sp>
      <p:sp>
        <p:nvSpPr>
          <p:cNvPr id="4" name="Slide Number Placeholder 3"/>
          <p:cNvSpPr>
            <a:spLocks noGrp="1"/>
          </p:cNvSpPr>
          <p:nvPr>
            <p:ph type="sldNum" sz="quarter" idx="5"/>
          </p:nvPr>
        </p:nvSpPr>
        <p:spPr/>
        <p:txBody>
          <a:bodyPr/>
          <a:lstStyle/>
          <a:p>
            <a:fld id="{DDBF98C7-164A-4723-84F0-B1E4B080DDEC}" type="slidenum">
              <a:rPr lang="en-US" smtClean="0"/>
              <a:t>20</a:t>
            </a:fld>
            <a:endParaRPr lang="en-US"/>
          </a:p>
        </p:txBody>
      </p:sp>
    </p:spTree>
    <p:extLst>
      <p:ext uri="{BB962C8B-B14F-4D97-AF65-F5344CB8AC3E}">
        <p14:creationId xmlns:p14="http://schemas.microsoft.com/office/powerpoint/2010/main" val="319903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clone https://github.com/jschicht/UsnJrnl2Csv.git</a:t>
            </a:r>
          </a:p>
        </p:txBody>
      </p:sp>
      <p:sp>
        <p:nvSpPr>
          <p:cNvPr id="4" name="Slide Number Placeholder 3"/>
          <p:cNvSpPr>
            <a:spLocks noGrp="1"/>
          </p:cNvSpPr>
          <p:nvPr>
            <p:ph type="sldNum" sz="quarter" idx="5"/>
          </p:nvPr>
        </p:nvSpPr>
        <p:spPr/>
        <p:txBody>
          <a:bodyPr/>
          <a:lstStyle/>
          <a:p>
            <a:fld id="{DDBF98C7-164A-4723-84F0-B1E4B080DDEC}" type="slidenum">
              <a:rPr lang="en-US" smtClean="0"/>
              <a:t>22</a:t>
            </a:fld>
            <a:endParaRPr lang="en-US"/>
          </a:p>
        </p:txBody>
      </p:sp>
    </p:spTree>
    <p:extLst>
      <p:ext uri="{BB962C8B-B14F-4D97-AF65-F5344CB8AC3E}">
        <p14:creationId xmlns:p14="http://schemas.microsoft.com/office/powerpoint/2010/main" val="178568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grep -P "\.jpg.*RENAME_OLD"  UsnJrnl_2020-11-28_12-15-14.csv --color</a:t>
            </a:r>
          </a:p>
        </p:txBody>
      </p:sp>
      <p:sp>
        <p:nvSpPr>
          <p:cNvPr id="4" name="Slide Number Placeholder 3"/>
          <p:cNvSpPr>
            <a:spLocks noGrp="1"/>
          </p:cNvSpPr>
          <p:nvPr>
            <p:ph type="sldNum" sz="quarter" idx="10"/>
          </p:nvPr>
        </p:nvSpPr>
        <p:spPr/>
        <p:txBody>
          <a:bodyPr/>
          <a:lstStyle/>
          <a:p>
            <a:fld id="{DDBF98C7-164A-4723-84F0-B1E4B080DDEC}" type="slidenum">
              <a:rPr lang="en-US" smtClean="0"/>
              <a:t>25</a:t>
            </a:fld>
            <a:endParaRPr lang="en-US"/>
          </a:p>
        </p:txBody>
      </p:sp>
    </p:spTree>
    <p:extLst>
      <p:ext uri="{BB962C8B-B14F-4D97-AF65-F5344CB8AC3E}">
        <p14:creationId xmlns:p14="http://schemas.microsoft.com/office/powerpoint/2010/main" val="8382981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http://windowsir.blogspot.com/2014/07/file-system-ops-effects-on-mft-records.html</a:t>
            </a:r>
          </a:p>
          <a:p>
            <a:r>
              <a:rPr lang="en-US" dirty="0"/>
              <a:t>could be a research topic</a:t>
            </a:r>
          </a:p>
        </p:txBody>
      </p:sp>
      <p:sp>
        <p:nvSpPr>
          <p:cNvPr id="4" name="Slide Number Placeholder 3"/>
          <p:cNvSpPr>
            <a:spLocks noGrp="1"/>
          </p:cNvSpPr>
          <p:nvPr>
            <p:ph type="sldNum" sz="quarter" idx="5"/>
          </p:nvPr>
        </p:nvSpPr>
        <p:spPr/>
        <p:txBody>
          <a:bodyPr/>
          <a:lstStyle/>
          <a:p>
            <a:fld id="{DDBF98C7-164A-4723-84F0-B1E4B080DDEC}" type="slidenum">
              <a:rPr lang="en-US" smtClean="0"/>
              <a:t>27</a:t>
            </a:fld>
            <a:endParaRPr lang="en-US"/>
          </a:p>
        </p:txBody>
      </p:sp>
    </p:spTree>
    <p:extLst>
      <p:ext uri="{BB962C8B-B14F-4D97-AF65-F5344CB8AC3E}">
        <p14:creationId xmlns:p14="http://schemas.microsoft.com/office/powerpoint/2010/main" val="656976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 install </a:t>
            </a:r>
            <a:r>
              <a:rPr lang="en-US" dirty="0" err="1"/>
              <a:t>usncarve</a:t>
            </a:r>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28</a:t>
            </a:fld>
            <a:endParaRPr lang="en-US"/>
          </a:p>
        </p:txBody>
      </p:sp>
    </p:spTree>
    <p:extLst>
      <p:ext uri="{BB962C8B-B14F-4D97-AF65-F5344CB8AC3E}">
        <p14:creationId xmlns:p14="http://schemas.microsoft.com/office/powerpoint/2010/main" val="3968205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https://en.wikipedia.org/wiki/USN_Journal#:~:text=The%20USN%20Journal%20(Update%20Sequence,the%20NTFS%20file%20system%20journaling.</a:t>
            </a:r>
          </a:p>
        </p:txBody>
      </p:sp>
      <p:sp>
        <p:nvSpPr>
          <p:cNvPr id="4" name="Slide Number Placeholder 3"/>
          <p:cNvSpPr>
            <a:spLocks noGrp="1"/>
          </p:cNvSpPr>
          <p:nvPr>
            <p:ph type="sldNum" sz="quarter" idx="10"/>
          </p:nvPr>
        </p:nvSpPr>
        <p:spPr/>
        <p:txBody>
          <a:bodyPr/>
          <a:lstStyle/>
          <a:p>
            <a:fld id="{DDBF98C7-164A-4723-84F0-B1E4B080DDEC}" type="slidenum">
              <a:rPr lang="en-US" smtClean="0"/>
              <a:t>2</a:t>
            </a:fld>
            <a:endParaRPr lang="en-US"/>
          </a:p>
        </p:txBody>
      </p:sp>
    </p:spTree>
    <p:extLst>
      <p:ext uri="{BB962C8B-B14F-4D97-AF65-F5344CB8AC3E}">
        <p14:creationId xmlns:p14="http://schemas.microsoft.com/office/powerpoint/2010/main" val="2885535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usncarve.py -h</a:t>
            </a:r>
          </a:p>
        </p:txBody>
      </p:sp>
      <p:sp>
        <p:nvSpPr>
          <p:cNvPr id="4" name="Slide Number Placeholder 3"/>
          <p:cNvSpPr>
            <a:spLocks noGrp="1"/>
          </p:cNvSpPr>
          <p:nvPr>
            <p:ph type="sldNum" sz="quarter" idx="10"/>
          </p:nvPr>
        </p:nvSpPr>
        <p:spPr/>
        <p:txBody>
          <a:bodyPr/>
          <a:lstStyle/>
          <a:p>
            <a:fld id="{DDBF98C7-164A-4723-84F0-B1E4B080DDEC}" type="slidenum">
              <a:rPr lang="en-US" smtClean="0"/>
              <a:t>29</a:t>
            </a:fld>
            <a:endParaRPr lang="en-US"/>
          </a:p>
        </p:txBody>
      </p:sp>
    </p:spTree>
    <p:extLst>
      <p:ext uri="{BB962C8B-B14F-4D97-AF65-F5344CB8AC3E}">
        <p14:creationId xmlns:p14="http://schemas.microsoft.com/office/powerpoint/2010/main" val="14859075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 install </a:t>
            </a:r>
            <a:r>
              <a:rPr lang="en-US" dirty="0" err="1"/>
              <a:t>usnparser</a:t>
            </a:r>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30</a:t>
            </a:fld>
            <a:endParaRPr lang="en-US"/>
          </a:p>
        </p:txBody>
      </p:sp>
    </p:spTree>
    <p:extLst>
      <p:ext uri="{BB962C8B-B14F-4D97-AF65-F5344CB8AC3E}">
        <p14:creationId xmlns:p14="http://schemas.microsoft.com/office/powerpoint/2010/main" val="3300773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usn.py -h</a:t>
            </a:r>
          </a:p>
        </p:txBody>
      </p:sp>
      <p:sp>
        <p:nvSpPr>
          <p:cNvPr id="4" name="Slide Number Placeholder 3"/>
          <p:cNvSpPr>
            <a:spLocks noGrp="1"/>
          </p:cNvSpPr>
          <p:nvPr>
            <p:ph type="sldNum" sz="quarter" idx="10"/>
          </p:nvPr>
        </p:nvSpPr>
        <p:spPr/>
        <p:txBody>
          <a:bodyPr/>
          <a:lstStyle/>
          <a:p>
            <a:fld id="{DDBF98C7-164A-4723-84F0-B1E4B080DDEC}" type="slidenum">
              <a:rPr lang="en-US" smtClean="0"/>
              <a:t>31</a:t>
            </a:fld>
            <a:endParaRPr lang="en-US"/>
          </a:p>
        </p:txBody>
      </p:sp>
    </p:spTree>
    <p:extLst>
      <p:ext uri="{BB962C8B-B14F-4D97-AF65-F5344CB8AC3E}">
        <p14:creationId xmlns:p14="http://schemas.microsoft.com/office/powerpoint/2010/main" val="13084209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usncarve.py -f cfreds_2015_data_leakage_pc.dd -o </a:t>
            </a:r>
            <a:r>
              <a:rPr lang="en-US" dirty="0" err="1"/>
              <a:t>usn.raw</a:t>
            </a:r>
            <a:endParaRPr lang="en-US" dirty="0"/>
          </a:p>
          <a:p>
            <a:r>
              <a:rPr lang="en-US" dirty="0"/>
              <a:t>usn.py -f </a:t>
            </a:r>
            <a:r>
              <a:rPr lang="en-US" dirty="0" err="1"/>
              <a:t>usn.raw</a:t>
            </a:r>
            <a:r>
              <a:rPr lang="en-US" dirty="0"/>
              <a:t> -o usn.csv</a:t>
            </a:r>
          </a:p>
        </p:txBody>
      </p:sp>
      <p:sp>
        <p:nvSpPr>
          <p:cNvPr id="4" name="Slide Number Placeholder 3"/>
          <p:cNvSpPr>
            <a:spLocks noGrp="1"/>
          </p:cNvSpPr>
          <p:nvPr>
            <p:ph type="sldNum" sz="quarter" idx="10"/>
          </p:nvPr>
        </p:nvSpPr>
        <p:spPr/>
        <p:txBody>
          <a:bodyPr/>
          <a:lstStyle/>
          <a:p>
            <a:fld id="{DDBF98C7-164A-4723-84F0-B1E4B080DDEC}" type="slidenum">
              <a:rPr lang="en-US" smtClean="0"/>
              <a:t>32</a:t>
            </a:fld>
            <a:endParaRPr lang="en-US"/>
          </a:p>
        </p:txBody>
      </p:sp>
    </p:spTree>
    <p:extLst>
      <p:ext uri="{BB962C8B-B14F-4D97-AF65-F5344CB8AC3E}">
        <p14:creationId xmlns:p14="http://schemas.microsoft.com/office/powerpoint/2010/main" val="1829289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grep --text -P "\.jpg.*RENAME_OLD"  usn.csv –color</a:t>
            </a:r>
          </a:p>
          <a:p>
            <a:endParaRPr lang="en-US" dirty="0"/>
          </a:p>
          <a:p>
            <a:r>
              <a:rPr lang="en-US" dirty="0"/>
              <a:t>Without --text, it will show “binary file .</a:t>
            </a:r>
            <a:r>
              <a:rPr lang="en-US" dirty="0" err="1"/>
              <a:t>cvs</a:t>
            </a:r>
            <a:r>
              <a:rPr lang="en-US"/>
              <a:t> matches</a:t>
            </a:r>
            <a:r>
              <a:rPr lang="en-US" dirty="0"/>
              <a:t>” </a:t>
            </a:r>
          </a:p>
        </p:txBody>
      </p:sp>
      <p:sp>
        <p:nvSpPr>
          <p:cNvPr id="4" name="Slide Number Placeholder 3"/>
          <p:cNvSpPr>
            <a:spLocks noGrp="1"/>
          </p:cNvSpPr>
          <p:nvPr>
            <p:ph type="sldNum" sz="quarter" idx="10"/>
          </p:nvPr>
        </p:nvSpPr>
        <p:spPr/>
        <p:txBody>
          <a:bodyPr/>
          <a:lstStyle/>
          <a:p>
            <a:fld id="{DDBF98C7-164A-4723-84F0-B1E4B080DDEC}" type="slidenum">
              <a:rPr lang="en-US" smtClean="0"/>
              <a:t>34</a:t>
            </a:fld>
            <a:endParaRPr lang="en-US"/>
          </a:p>
        </p:txBody>
      </p:sp>
    </p:spTree>
    <p:extLst>
      <p:ext uri="{BB962C8B-B14F-4D97-AF65-F5344CB8AC3E}">
        <p14:creationId xmlns:p14="http://schemas.microsoft.com/office/powerpoint/2010/main" val="1826444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fls</a:t>
            </a:r>
            <a:r>
              <a:rPr lang="en-US" dirty="0"/>
              <a:t> -o 206848 cfreds_2015_data_leakage_pc.dd </a:t>
            </a:r>
          </a:p>
        </p:txBody>
      </p:sp>
      <p:sp>
        <p:nvSpPr>
          <p:cNvPr id="4" name="Slide Number Placeholder 3"/>
          <p:cNvSpPr>
            <a:spLocks noGrp="1"/>
          </p:cNvSpPr>
          <p:nvPr>
            <p:ph type="sldNum" sz="quarter" idx="10"/>
          </p:nvPr>
        </p:nvSpPr>
        <p:spPr/>
        <p:txBody>
          <a:bodyPr/>
          <a:lstStyle/>
          <a:p>
            <a:fld id="{DDBF98C7-164A-4723-84F0-B1E4B080DDEC}" type="slidenum">
              <a:rPr lang="en-US" smtClean="0"/>
              <a:t>4</a:t>
            </a:fld>
            <a:endParaRPr lang="en-US"/>
          </a:p>
        </p:txBody>
      </p:sp>
    </p:spTree>
    <p:extLst>
      <p:ext uri="{BB962C8B-B14F-4D97-AF65-F5344CB8AC3E}">
        <p14:creationId xmlns:p14="http://schemas.microsoft.com/office/powerpoint/2010/main" val="50386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fls</a:t>
            </a:r>
            <a:r>
              <a:rPr lang="en-US" dirty="0"/>
              <a:t> -</a:t>
            </a:r>
            <a:r>
              <a:rPr lang="en-US" dirty="0" err="1"/>
              <a:t>rF</a:t>
            </a:r>
            <a:r>
              <a:rPr lang="en-US" dirty="0"/>
              <a:t> -o 206848 cfreds_2015_data_leakage_pc.dd | grep -P  "[\$]Extend/[\$]</a:t>
            </a:r>
            <a:r>
              <a:rPr lang="en-US" dirty="0" err="1"/>
              <a:t>UsnJrnl</a:t>
            </a:r>
            <a:r>
              <a:rPr lang="en-US" dirty="0"/>
              <a:t>" --color </a:t>
            </a:r>
          </a:p>
          <a:p>
            <a:r>
              <a:rPr lang="en-US" dirty="0"/>
              <a:t>https://countuponsecurity.com/tag/ntfs-logfile/</a:t>
            </a:r>
          </a:p>
        </p:txBody>
      </p:sp>
      <p:sp>
        <p:nvSpPr>
          <p:cNvPr id="4" name="Slide Number Placeholder 3"/>
          <p:cNvSpPr>
            <a:spLocks noGrp="1"/>
          </p:cNvSpPr>
          <p:nvPr>
            <p:ph type="sldNum" sz="quarter" idx="10"/>
          </p:nvPr>
        </p:nvSpPr>
        <p:spPr/>
        <p:txBody>
          <a:bodyPr/>
          <a:lstStyle/>
          <a:p>
            <a:fld id="{DDBF98C7-164A-4723-84F0-B1E4B080DDEC}" type="slidenum">
              <a:rPr lang="en-US" smtClean="0"/>
              <a:t>5</a:t>
            </a:fld>
            <a:endParaRPr lang="en-US"/>
          </a:p>
        </p:txBody>
      </p:sp>
    </p:spTree>
    <p:extLst>
      <p:ext uri="{BB962C8B-B14F-4D97-AF65-F5344CB8AC3E}">
        <p14:creationId xmlns:p14="http://schemas.microsoft.com/office/powerpoint/2010/main" val="1451675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icat</a:t>
            </a:r>
            <a:r>
              <a:rPr lang="en-US" dirty="0"/>
              <a:t> -</a:t>
            </a:r>
            <a:r>
              <a:rPr lang="en-US" dirty="0" err="1"/>
              <a:t>i</a:t>
            </a:r>
            <a:r>
              <a:rPr lang="en-US" dirty="0"/>
              <a:t> raw -o 206848 cfreds_2015_data_leakage_pc.dd 59016-128-5 | </a:t>
            </a:r>
            <a:r>
              <a:rPr lang="en-US" dirty="0" err="1"/>
              <a:t>xxd</a:t>
            </a:r>
            <a:endParaRPr lang="en-US" dirty="0"/>
          </a:p>
          <a:p>
            <a:r>
              <a:rPr lang="en-US" dirty="0"/>
              <a:t>http://forensicinsight.org/wp-content/uploads/2013/07/F-INSIGHT-Advanced-UsnJrnl-Forensics-English.pdf</a:t>
            </a:r>
          </a:p>
        </p:txBody>
      </p:sp>
      <p:sp>
        <p:nvSpPr>
          <p:cNvPr id="4" name="Slide Number Placeholder 3"/>
          <p:cNvSpPr>
            <a:spLocks noGrp="1"/>
          </p:cNvSpPr>
          <p:nvPr>
            <p:ph type="sldNum" sz="quarter" idx="10"/>
          </p:nvPr>
        </p:nvSpPr>
        <p:spPr/>
        <p:txBody>
          <a:bodyPr/>
          <a:lstStyle/>
          <a:p>
            <a:fld id="{DDBF98C7-164A-4723-84F0-B1E4B080DDEC}" type="slidenum">
              <a:rPr lang="en-US" smtClean="0"/>
              <a:t>6</a:t>
            </a:fld>
            <a:endParaRPr lang="en-US"/>
          </a:p>
        </p:txBody>
      </p:sp>
    </p:spTree>
    <p:extLst>
      <p:ext uri="{BB962C8B-B14F-4D97-AF65-F5344CB8AC3E}">
        <p14:creationId xmlns:p14="http://schemas.microsoft.com/office/powerpoint/2010/main" val="2875000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istat</a:t>
            </a:r>
            <a:r>
              <a:rPr lang="en-US" dirty="0"/>
              <a:t> -</a:t>
            </a:r>
            <a:r>
              <a:rPr lang="en-US" dirty="0" err="1"/>
              <a:t>i</a:t>
            </a:r>
            <a:r>
              <a:rPr lang="en-US" dirty="0"/>
              <a:t> raw -o 206848 cfreds_2015_data_leakage_pc.dd 59016 | head -n 29</a:t>
            </a:r>
          </a:p>
          <a:p>
            <a:r>
              <a:rPr lang="en-US" dirty="0"/>
              <a:t>https://jmharkness.wordpress.com/2011/01/27/mft-file-reference-number/</a:t>
            </a:r>
          </a:p>
          <a:p>
            <a:r>
              <a:rPr lang="en-US" dirty="0"/>
              <a:t>https://flatcap.org/linux-ntfs/ntfs/concepts/file_record.html</a:t>
            </a:r>
          </a:p>
          <a:p>
            <a:r>
              <a:rPr lang="en-US" dirty="0"/>
              <a:t>https://forensicswiki.xyz/wiki/index.php?title=MAC_times#:~:text=The%20term%20MAC%20times%20refers,ctime)%20of%20a%20certain%20file.&amp;text=The%20latter%20refers%20to%20the,MFT%20entry%20itself%20was%20modified.</a:t>
            </a:r>
          </a:p>
        </p:txBody>
      </p:sp>
      <p:sp>
        <p:nvSpPr>
          <p:cNvPr id="4" name="Slide Number Placeholder 3"/>
          <p:cNvSpPr>
            <a:spLocks noGrp="1"/>
          </p:cNvSpPr>
          <p:nvPr>
            <p:ph type="sldNum" sz="quarter" idx="10"/>
          </p:nvPr>
        </p:nvSpPr>
        <p:spPr/>
        <p:txBody>
          <a:bodyPr/>
          <a:lstStyle/>
          <a:p>
            <a:fld id="{DDBF98C7-164A-4723-84F0-B1E4B080DDEC}" type="slidenum">
              <a:rPr lang="en-US" smtClean="0"/>
              <a:t>7</a:t>
            </a:fld>
            <a:endParaRPr lang="en-US"/>
          </a:p>
        </p:txBody>
      </p:sp>
    </p:spTree>
    <p:extLst>
      <p:ext uri="{BB962C8B-B14F-4D97-AF65-F5344CB8AC3E}">
        <p14:creationId xmlns:p14="http://schemas.microsoft.com/office/powerpoint/2010/main" val="141751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https://flylib.com/books/en/2.48.1/indexes.html</a:t>
            </a:r>
          </a:p>
          <a:p>
            <a:r>
              <a:rPr lang="en-US" dirty="0"/>
              <a:t>https://dfir.ru/2021/01/10/standard_information-vs-file_name/</a:t>
            </a:r>
          </a:p>
        </p:txBody>
      </p:sp>
      <p:sp>
        <p:nvSpPr>
          <p:cNvPr id="4" name="Slide Number Placeholder 3"/>
          <p:cNvSpPr>
            <a:spLocks noGrp="1"/>
          </p:cNvSpPr>
          <p:nvPr>
            <p:ph type="sldNum" sz="quarter" idx="5"/>
          </p:nvPr>
        </p:nvSpPr>
        <p:spPr/>
        <p:txBody>
          <a:bodyPr/>
          <a:lstStyle/>
          <a:p>
            <a:fld id="{DDBF98C7-164A-4723-84F0-B1E4B080DDEC}" type="slidenum">
              <a:rPr lang="en-US" smtClean="0"/>
              <a:t>8</a:t>
            </a:fld>
            <a:endParaRPr lang="en-US"/>
          </a:p>
        </p:txBody>
      </p:sp>
    </p:spTree>
    <p:extLst>
      <p:ext uri="{BB962C8B-B14F-4D97-AF65-F5344CB8AC3E}">
        <p14:creationId xmlns:p14="http://schemas.microsoft.com/office/powerpoint/2010/main" val="1199728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https://forensixchange.com/posts/19_04_22_win10_ntfs_time_rules/#:~:text=The%20MACB%20timestamps%20are%20stored,%24STANDARD_INFORMATION%20and%20%24FILE_NAME%20attribute.&amp;text=One%20important%20difference%20is%20that,changed%20by%20the%20system%20kernel.</a:t>
            </a:r>
          </a:p>
        </p:txBody>
      </p:sp>
      <p:sp>
        <p:nvSpPr>
          <p:cNvPr id="4" name="Slide Number Placeholder 3"/>
          <p:cNvSpPr>
            <a:spLocks noGrp="1"/>
          </p:cNvSpPr>
          <p:nvPr>
            <p:ph type="sldNum" sz="quarter" idx="5"/>
          </p:nvPr>
        </p:nvSpPr>
        <p:spPr/>
        <p:txBody>
          <a:bodyPr/>
          <a:lstStyle/>
          <a:p>
            <a:fld id="{DDBF98C7-164A-4723-84F0-B1E4B080DDEC}" type="slidenum">
              <a:rPr lang="en-US" smtClean="0"/>
              <a:t>9</a:t>
            </a:fld>
            <a:endParaRPr lang="en-US"/>
          </a:p>
        </p:txBody>
      </p:sp>
    </p:spTree>
    <p:extLst>
      <p:ext uri="{BB962C8B-B14F-4D97-AF65-F5344CB8AC3E}">
        <p14:creationId xmlns:p14="http://schemas.microsoft.com/office/powerpoint/2010/main" val="826251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https://forensicswiki.xyz/wiki/index.php?title=MAC_times#:~:text=The%20term%20MAC%20times%20refers,ctime)%20of%20a%20certain%20file.&amp;text=The%20latter%20refers%20to%20the,MFT%20entry%20itself%20was%20modified.</a:t>
            </a:r>
          </a:p>
        </p:txBody>
      </p:sp>
      <p:sp>
        <p:nvSpPr>
          <p:cNvPr id="4" name="Slide Number Placeholder 3"/>
          <p:cNvSpPr>
            <a:spLocks noGrp="1"/>
          </p:cNvSpPr>
          <p:nvPr>
            <p:ph type="sldNum" sz="quarter" idx="5"/>
          </p:nvPr>
        </p:nvSpPr>
        <p:spPr/>
        <p:txBody>
          <a:bodyPr/>
          <a:lstStyle/>
          <a:p>
            <a:fld id="{DDBF98C7-164A-4723-84F0-B1E4B080DDEC}" type="slidenum">
              <a:rPr lang="en-US" smtClean="0"/>
              <a:t>10</a:t>
            </a:fld>
            <a:endParaRPr lang="en-US"/>
          </a:p>
        </p:txBody>
      </p:sp>
    </p:spTree>
    <p:extLst>
      <p:ext uri="{BB962C8B-B14F-4D97-AF65-F5344CB8AC3E}">
        <p14:creationId xmlns:p14="http://schemas.microsoft.com/office/powerpoint/2010/main" val="2467439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263717A-E3C1-4BED-ABE0-B7069385E023}"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66646" cy="365125"/>
          </a:xfrm>
        </p:spPr>
        <p:txBody>
          <a:bodyPr/>
          <a:lstStyle/>
          <a:p>
            <a:fld id="{3FE6F5B0-BCF1-4291-802C-4ED5F9057036}" type="slidenum">
              <a:rPr lang="en-US" smtClean="0"/>
              <a:t>‹#›</a:t>
            </a:fld>
            <a:endParaRPr lang="en-US" dirty="0"/>
          </a:p>
        </p:txBody>
      </p:sp>
    </p:spTree>
    <p:extLst>
      <p:ext uri="{BB962C8B-B14F-4D97-AF65-F5344CB8AC3E}">
        <p14:creationId xmlns:p14="http://schemas.microsoft.com/office/powerpoint/2010/main" val="82117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17696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959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43062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99356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63717A-E3C1-4BED-ABE0-B7069385E023}"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85891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63717A-E3C1-4BED-ABE0-B7069385E023}" type="datetimeFigureOut">
              <a:rPr lang="en-US" smtClean="0"/>
              <a:t>4/6/2021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7169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63717A-E3C1-4BED-ABE0-B7069385E023}" type="datetimeFigureOut">
              <a:rPr lang="en-US" smtClean="0"/>
              <a:t>4/6/2021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60008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3717A-E3C1-4BED-ABE0-B7069385E023}" type="datetimeFigureOut">
              <a:rPr lang="en-US" smtClean="0"/>
              <a:t>4/6/2021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9640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33090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48037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3717A-E3C1-4BED-ABE0-B7069385E023}" type="datetimeFigureOut">
              <a:rPr lang="en-US" smtClean="0"/>
              <a:t>4/6/2021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6F5B0-BCF1-4291-802C-4ED5F9057036}" type="slidenum">
              <a:rPr lang="en-US" smtClean="0"/>
              <a:t>‹#›</a:t>
            </a:fld>
            <a:endParaRPr lang="en-US"/>
          </a:p>
        </p:txBody>
      </p:sp>
      <p:pic>
        <p:nvPicPr>
          <p:cNvPr id="1026" name="Picture 2" descr="United States Department of Justice - Wikipedia"/>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04663" y="6429241"/>
            <a:ext cx="379628" cy="3796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JP PMP Login"/>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1684291" y="6519834"/>
            <a:ext cx="420444" cy="2016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iversity of Baltimore Issues Marketing RFP - PR News"/>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54993" y="6286831"/>
            <a:ext cx="1571896" cy="6644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ile:Towson University logo horiz 2019.png - Wikimedia Commons"/>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272985" y="6456351"/>
            <a:ext cx="1202235" cy="414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574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hyperlink" Target="https://forensixchange.com/posts/19_04_22_win10_ntfs_time_rules/#:~:text=The%20MACB%20timestamps%20are%20stored,%24STANDARD_INFORMATION%20and%20%24FILE_NAME%20attribute.&amp;text=One%20important%20difference%20is%20that,changed%20by%20the%20system%20kernel." TargetMode="Externa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Dat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windows/desktop/api/minwinbase/ns-minwinbase-filetime"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hyperlink" Target="https://docs.microsoft.com/en-us/windows/desktop/api/fileapi/nf-fileapi-getfileattributesa"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Investigate Data Leakage Case </a:t>
            </a:r>
          </a:p>
        </p:txBody>
      </p:sp>
      <p:sp>
        <p:nvSpPr>
          <p:cNvPr id="3" name="Subtitle 2"/>
          <p:cNvSpPr>
            <a:spLocks noGrp="1"/>
          </p:cNvSpPr>
          <p:nvPr>
            <p:ph type="subTitle" idx="1"/>
          </p:nvPr>
        </p:nvSpPr>
        <p:spPr/>
        <p:txBody>
          <a:bodyPr/>
          <a:lstStyle/>
          <a:p>
            <a:r>
              <a:rPr lang="en-US" dirty="0"/>
              <a:t>Keywords: USN Journaling</a:t>
            </a:r>
          </a:p>
          <a:p>
            <a:endParaRPr lang="en-US" dirty="0"/>
          </a:p>
        </p:txBody>
      </p:sp>
    </p:spTree>
    <p:extLst>
      <p:ext uri="{BB962C8B-B14F-4D97-AF65-F5344CB8AC3E}">
        <p14:creationId xmlns:p14="http://schemas.microsoft.com/office/powerpoint/2010/main" val="162022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4D609C-CD69-45D1-959C-CB9937C9A93C}"/>
              </a:ext>
            </a:extLst>
          </p:cNvPr>
          <p:cNvSpPr txBox="1"/>
          <p:nvPr/>
        </p:nvSpPr>
        <p:spPr>
          <a:xfrm>
            <a:off x="170482" y="5596587"/>
            <a:ext cx="10506075" cy="646331"/>
          </a:xfrm>
          <a:prstGeom prst="rect">
            <a:avLst/>
          </a:prstGeom>
          <a:noFill/>
        </p:spPr>
        <p:txBody>
          <a:bodyPr wrap="square">
            <a:spAutoFit/>
          </a:bodyPr>
          <a:lstStyle/>
          <a:p>
            <a:r>
              <a:rPr lang="en-GB" dirty="0"/>
              <a:t>On various operating systems the update of the access time can be disabled. This means when a file is accessed the </a:t>
            </a:r>
            <a:r>
              <a:rPr lang="en-GB" i="1" dirty="0" err="1">
                <a:solidFill>
                  <a:srgbClr val="C00000"/>
                </a:solidFill>
              </a:rPr>
              <a:t>atime</a:t>
            </a:r>
            <a:r>
              <a:rPr lang="en-GB" dirty="0"/>
              <a:t> in the corresponding file system entry is not updated.</a:t>
            </a:r>
            <a:endParaRPr lang="en-US" dirty="0"/>
          </a:p>
        </p:txBody>
      </p:sp>
      <p:sp>
        <p:nvSpPr>
          <p:cNvPr id="5" name="Rectangle 1">
            <a:extLst>
              <a:ext uri="{FF2B5EF4-FFF2-40B4-BE49-F238E27FC236}">
                <a16:creationId xmlns:a16="http://schemas.microsoft.com/office/drawing/2014/main" id="{DC39ED94-F4BE-44D5-8A63-739586C7D738}"/>
              </a:ext>
            </a:extLst>
          </p:cNvPr>
          <p:cNvSpPr>
            <a:spLocks noChangeArrowheads="1"/>
          </p:cNvSpPr>
          <p:nvPr/>
        </p:nvSpPr>
        <p:spPr bwMode="auto">
          <a:xfrm>
            <a:off x="2550763" y="6501431"/>
            <a:ext cx="7430146" cy="27699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HKEY_LOCAL_MACHINE\SYSTEM\</a:t>
            </a:r>
            <a:r>
              <a:rPr kumimoji="0" lang="en-US" altLang="en-US" sz="1200" b="0" i="0" u="none" strike="noStrike" cap="none" normalizeH="0" baseline="0" dirty="0" err="1">
                <a:ln>
                  <a:noFill/>
                </a:ln>
                <a:solidFill>
                  <a:srgbClr val="000000"/>
                </a:solidFill>
                <a:effectLst/>
                <a:latin typeface="Arial Unicode MS"/>
                <a:ea typeface="Courier New" panose="02070309020205020404" pitchFamily="49" charset="0"/>
              </a:rPr>
              <a:t>CurrentControlSet</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\Control\</a:t>
            </a:r>
            <a:r>
              <a:rPr kumimoji="0" lang="en-US" altLang="en-US" sz="1200" b="0" i="0" u="none" strike="noStrike" cap="none" normalizeH="0" baseline="0" dirty="0" err="1">
                <a:ln>
                  <a:noFill/>
                </a:ln>
                <a:solidFill>
                  <a:srgbClr val="000000"/>
                </a:solidFill>
                <a:effectLst/>
                <a:latin typeface="Arial Unicode MS"/>
                <a:ea typeface="Courier New" panose="02070309020205020404" pitchFamily="49" charset="0"/>
              </a:rPr>
              <a:t>FileSystem</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Arial Unicode MS"/>
                <a:ea typeface="Courier New" panose="02070309020205020404" pitchFamily="49" charset="0"/>
              </a:rPr>
              <a:t>NtfsDisableLastAccessUpdate</a:t>
            </a:r>
            <a:r>
              <a:rPr kumimoji="0" lang="en-US" altLang="en-US" sz="7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5CAA8792-B455-4550-8B7D-36AA8E350448}"/>
              </a:ext>
            </a:extLst>
          </p:cNvPr>
          <p:cNvGraphicFramePr>
            <a:graphicFrameLocks noGrp="1"/>
          </p:cNvGraphicFramePr>
          <p:nvPr>
            <p:extLst>
              <p:ext uri="{D42A27DB-BD31-4B8C-83A1-F6EECF244321}">
                <p14:modId xmlns:p14="http://schemas.microsoft.com/office/powerpoint/2010/main" val="2060288413"/>
              </p:ext>
            </p:extLst>
          </p:nvPr>
        </p:nvGraphicFramePr>
        <p:xfrm>
          <a:off x="170482" y="615082"/>
          <a:ext cx="11801958" cy="4572000"/>
        </p:xfrm>
        <a:graphic>
          <a:graphicData uri="http://schemas.openxmlformats.org/drawingml/2006/table">
            <a:tbl>
              <a:tblPr/>
              <a:tblGrid>
                <a:gridCol w="4654183">
                  <a:extLst>
                    <a:ext uri="{9D8B030D-6E8A-4147-A177-3AD203B41FA5}">
                      <a16:colId xmlns:a16="http://schemas.microsoft.com/office/drawing/2014/main" val="3767974464"/>
                    </a:ext>
                  </a:extLst>
                </a:gridCol>
                <a:gridCol w="1499514">
                  <a:extLst>
                    <a:ext uri="{9D8B030D-6E8A-4147-A177-3AD203B41FA5}">
                      <a16:colId xmlns:a16="http://schemas.microsoft.com/office/drawing/2014/main" val="3749016189"/>
                    </a:ext>
                  </a:extLst>
                </a:gridCol>
                <a:gridCol w="1393977">
                  <a:extLst>
                    <a:ext uri="{9D8B030D-6E8A-4147-A177-3AD203B41FA5}">
                      <a16:colId xmlns:a16="http://schemas.microsoft.com/office/drawing/2014/main" val="3470190371"/>
                    </a:ext>
                  </a:extLst>
                </a:gridCol>
                <a:gridCol w="2588217">
                  <a:extLst>
                    <a:ext uri="{9D8B030D-6E8A-4147-A177-3AD203B41FA5}">
                      <a16:colId xmlns:a16="http://schemas.microsoft.com/office/drawing/2014/main" val="2515371740"/>
                    </a:ext>
                  </a:extLst>
                </a:gridCol>
                <a:gridCol w="1666067">
                  <a:extLst>
                    <a:ext uri="{9D8B030D-6E8A-4147-A177-3AD203B41FA5}">
                      <a16:colId xmlns:a16="http://schemas.microsoft.com/office/drawing/2014/main" val="789757932"/>
                    </a:ext>
                  </a:extLst>
                </a:gridCol>
              </a:tblGrid>
              <a:tr h="0">
                <a:tc>
                  <a:txBody>
                    <a:bodyPr/>
                    <a:lstStyle/>
                    <a:p>
                      <a:pPr algn="ctr"/>
                      <a:r>
                        <a:rPr lang="en-US" dirty="0">
                          <a:effectLst/>
                        </a:rPr>
                        <a:t>Condition</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US" dirty="0">
                          <a:effectLst/>
                        </a:rPr>
                        <a:t>Modified</a:t>
                      </a:r>
                    </a:p>
                    <a:p>
                      <a:pPr algn="ctr"/>
                      <a:r>
                        <a:rPr lang="en-US" dirty="0">
                          <a:solidFill>
                            <a:srgbClr val="C00000"/>
                          </a:solidFill>
                          <a:effectLst/>
                        </a:rPr>
                        <a:t>(is content modified?)</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US" dirty="0">
                          <a:solidFill>
                            <a:srgbClr val="C00000"/>
                          </a:solidFill>
                          <a:effectLst/>
                        </a:rPr>
                        <a:t>$MFT Modified?</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US" dirty="0">
                          <a:effectLst/>
                        </a:rPr>
                        <a:t>Accessed </a:t>
                      </a:r>
                    </a:p>
                    <a:p>
                      <a:pPr algn="ctr"/>
                      <a:r>
                        <a:rPr lang="en-US" dirty="0">
                          <a:solidFill>
                            <a:srgbClr val="C00000"/>
                          </a:solidFill>
                          <a:effectLst/>
                        </a:rPr>
                        <a:t>(need to read file?)</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US" dirty="0">
                          <a:effectLst/>
                        </a:rPr>
                        <a:t>Created </a:t>
                      </a:r>
                    </a:p>
                    <a:p>
                      <a:pPr algn="ctr"/>
                      <a:r>
                        <a:rPr lang="en-US" sz="1800" kern="1200" dirty="0">
                          <a:solidFill>
                            <a:srgbClr val="C00000"/>
                          </a:solidFill>
                          <a:effectLst/>
                          <a:latin typeface="+mn-lt"/>
                          <a:ea typeface="+mn-ea"/>
                          <a:cs typeface="+mn-cs"/>
                        </a:rPr>
                        <a:t>(birth of a new file?)</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1436285408"/>
                  </a:ext>
                </a:extLst>
              </a:tr>
              <a:tr h="0">
                <a:tc>
                  <a:txBody>
                    <a:bodyPr/>
                    <a:lstStyle/>
                    <a:p>
                      <a:r>
                        <a:rPr lang="en-US" dirty="0">
                          <a:effectLst/>
                        </a:rPr>
                        <a:t>When renaming a file</a:t>
                      </a: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No</a:t>
                      </a: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a:t>
                      </a: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No</a:t>
                      </a: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No</a:t>
                      </a: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183888923"/>
                  </a:ext>
                </a:extLst>
              </a:tr>
              <a:tr h="0">
                <a:tc>
                  <a:txBody>
                    <a:bodyPr/>
                    <a:lstStyle/>
                    <a:p>
                      <a:r>
                        <a:rPr lang="en-GB" dirty="0">
                          <a:effectLst/>
                        </a:rPr>
                        <a:t>When moving a file between folders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No</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No</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No</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69320075"/>
                  </a:ext>
                </a:extLst>
              </a:tr>
              <a:tr h="0">
                <a:tc>
                  <a:txBody>
                    <a:bodyPr/>
                    <a:lstStyle/>
                    <a:p>
                      <a:r>
                        <a:rPr lang="en-GB">
                          <a:effectLst/>
                        </a:rPr>
                        <a:t>When moving a file between disks or partitions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No</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a:effectLst/>
                        </a:rPr>
                        <a:t>Time of move</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No</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650655116"/>
                  </a:ext>
                </a:extLst>
              </a:tr>
              <a:tr h="0">
                <a:tc>
                  <a:txBody>
                    <a:bodyPr/>
                    <a:lstStyle/>
                    <a:p>
                      <a:r>
                        <a:rPr lang="en-US" dirty="0">
                          <a:effectLst/>
                        </a:rPr>
                        <a:t>When copying a file</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No</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a:effectLst/>
                        </a:rPr>
                        <a:t>Time of copy</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a:effectLst/>
                        </a:rPr>
                        <a:t>Time of copy</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058394854"/>
                  </a:ext>
                </a:extLst>
              </a:tr>
              <a:tr h="0">
                <a:tc>
                  <a:txBody>
                    <a:bodyPr/>
                    <a:lstStyle/>
                    <a:p>
                      <a:r>
                        <a:rPr lang="en-GB">
                          <a:effectLst/>
                        </a:rPr>
                        <a:t>When writing a new file</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Time of creation</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a:t>
                      </a:r>
                    </a:p>
                    <a:p>
                      <a:endParaRPr lang="en-US" dirty="0">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Time of creation</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Time of creation</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301697933"/>
                  </a:ext>
                </a:extLst>
              </a:tr>
              <a:tr h="0">
                <a:tc>
                  <a:txBody>
                    <a:bodyPr/>
                    <a:lstStyle/>
                    <a:p>
                      <a:r>
                        <a:rPr lang="en-GB">
                          <a:effectLst/>
                        </a:rPr>
                        <a:t>When modifying an existing file</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Time modified</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a:t>
                      </a:r>
                    </a:p>
                    <a:p>
                      <a:endParaRPr lang="en-US" dirty="0">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No</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No</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7918060"/>
                  </a:ext>
                </a:extLst>
              </a:tr>
              <a:tr h="0">
                <a:tc>
                  <a:txBody>
                    <a:bodyPr/>
                    <a:lstStyle/>
                    <a:p>
                      <a:r>
                        <a:rPr lang="en-GB">
                          <a:effectLst/>
                        </a:rPr>
                        <a:t>When accessing an existing file</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No</a:t>
                      </a:r>
                    </a:p>
                    <a:p>
                      <a:endParaRPr lang="en-US" dirty="0">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effectLst/>
                        </a:rPr>
                        <a:t>?</a:t>
                      </a:r>
                    </a:p>
                    <a:p>
                      <a:endParaRPr lang="en-US" dirty="0">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GB" dirty="0">
                          <a:effectLst/>
                        </a:rPr>
                        <a:t>Updated within an hour if enabled, otherwise Preserved</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No</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751061143"/>
                  </a:ext>
                </a:extLst>
              </a:tr>
            </a:tbl>
          </a:graphicData>
        </a:graphic>
      </p:graphicFrame>
      <p:sp>
        <p:nvSpPr>
          <p:cNvPr id="7" name="TextBox 6">
            <a:extLst>
              <a:ext uri="{FF2B5EF4-FFF2-40B4-BE49-F238E27FC236}">
                <a16:creationId xmlns:a16="http://schemas.microsoft.com/office/drawing/2014/main" id="{BA2CEC70-4E6F-47A0-A140-EFE65BAEE1FF}"/>
              </a:ext>
            </a:extLst>
          </p:cNvPr>
          <p:cNvSpPr txBox="1"/>
          <p:nvPr/>
        </p:nvSpPr>
        <p:spPr>
          <a:xfrm>
            <a:off x="170482" y="245750"/>
            <a:ext cx="9786590" cy="369332"/>
          </a:xfrm>
          <a:prstGeom prst="rect">
            <a:avLst/>
          </a:prstGeom>
          <a:solidFill>
            <a:srgbClr val="FFC000"/>
          </a:solidFill>
        </p:spPr>
        <p:txBody>
          <a:bodyPr wrap="none" rtlCol="0">
            <a:spAutoFit/>
          </a:bodyPr>
          <a:lstStyle/>
          <a:p>
            <a:r>
              <a:rPr lang="en-US" dirty="0"/>
              <a:t>General rules, but not always true because file operations may involve both app and system level APIs</a:t>
            </a:r>
          </a:p>
        </p:txBody>
      </p:sp>
    </p:spTree>
    <p:extLst>
      <p:ext uri="{BB962C8B-B14F-4D97-AF65-F5344CB8AC3E}">
        <p14:creationId xmlns:p14="http://schemas.microsoft.com/office/powerpoint/2010/main" val="1088923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198085-A9BC-4BE3-8BF7-441A3E99B01A}"/>
              </a:ext>
            </a:extLst>
          </p:cNvPr>
          <p:cNvPicPr>
            <a:picLocks noChangeAspect="1"/>
          </p:cNvPicPr>
          <p:nvPr/>
        </p:nvPicPr>
        <p:blipFill>
          <a:blip r:embed="rId3"/>
          <a:stretch>
            <a:fillRect/>
          </a:stretch>
        </p:blipFill>
        <p:spPr>
          <a:xfrm>
            <a:off x="80990" y="2317882"/>
            <a:ext cx="8672312" cy="4122777"/>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B8B5EAA5-864A-485A-9DBE-40CF961E1617}"/>
              </a:ext>
            </a:extLst>
          </p:cNvPr>
          <p:cNvSpPr txBox="1"/>
          <p:nvPr/>
        </p:nvSpPr>
        <p:spPr>
          <a:xfrm>
            <a:off x="205611" y="530664"/>
            <a:ext cx="5136009" cy="1077218"/>
          </a:xfrm>
          <a:prstGeom prst="rect">
            <a:avLst/>
          </a:prstGeom>
          <a:solidFill>
            <a:schemeClr val="accent4">
              <a:lumMod val="20000"/>
              <a:lumOff val="80000"/>
            </a:schemeClr>
          </a:solidFill>
        </p:spPr>
        <p:txBody>
          <a:bodyPr wrap="square">
            <a:spAutoFit/>
          </a:bodyPr>
          <a:lstStyle/>
          <a:p>
            <a:r>
              <a:rPr lang="en-GB" sz="1600" dirty="0"/>
              <a:t>0 = </a:t>
            </a:r>
            <a:r>
              <a:rPr lang="en-GB" sz="1600" dirty="0">
                <a:solidFill>
                  <a:schemeClr val="accent6"/>
                </a:solidFill>
              </a:rPr>
              <a:t>User Managed</a:t>
            </a:r>
            <a:r>
              <a:rPr lang="en-GB" sz="1600" dirty="0"/>
              <a:t>, Last Access Updates Enabled</a:t>
            </a:r>
          </a:p>
          <a:p>
            <a:r>
              <a:rPr lang="en-GB" sz="1600" dirty="0"/>
              <a:t>1 = </a:t>
            </a:r>
            <a:r>
              <a:rPr lang="en-GB" sz="1600" dirty="0">
                <a:solidFill>
                  <a:schemeClr val="accent6"/>
                </a:solidFill>
              </a:rPr>
              <a:t>User Managed, </a:t>
            </a:r>
            <a:r>
              <a:rPr lang="en-GB" sz="1600" dirty="0"/>
              <a:t>Last Access Updates Disabled</a:t>
            </a:r>
          </a:p>
          <a:p>
            <a:r>
              <a:rPr lang="en-GB" sz="1600" dirty="0">
                <a:solidFill>
                  <a:srgbClr val="C00000"/>
                </a:solidFill>
              </a:rPr>
              <a:t>2 = System Managed, Last Access Updates Enabled (default)</a:t>
            </a:r>
          </a:p>
          <a:p>
            <a:r>
              <a:rPr lang="en-GB" sz="1600" dirty="0">
                <a:solidFill>
                  <a:srgbClr val="C00000"/>
                </a:solidFill>
              </a:rPr>
              <a:t>3 = System Managed</a:t>
            </a:r>
            <a:r>
              <a:rPr lang="en-GB" sz="1600" dirty="0"/>
              <a:t>, Last Access Updates Disabled</a:t>
            </a:r>
            <a:endParaRPr lang="en-US" sz="1600" dirty="0"/>
          </a:p>
        </p:txBody>
      </p:sp>
      <p:sp>
        <p:nvSpPr>
          <p:cNvPr id="9" name="TextBox 8">
            <a:extLst>
              <a:ext uri="{FF2B5EF4-FFF2-40B4-BE49-F238E27FC236}">
                <a16:creationId xmlns:a16="http://schemas.microsoft.com/office/drawing/2014/main" id="{50A512B8-133F-4ED3-A403-AAA687A796BC}"/>
              </a:ext>
            </a:extLst>
          </p:cNvPr>
          <p:cNvSpPr txBox="1"/>
          <p:nvPr/>
        </p:nvSpPr>
        <p:spPr>
          <a:xfrm>
            <a:off x="5814189" y="147000"/>
            <a:ext cx="6172200" cy="2031325"/>
          </a:xfrm>
          <a:prstGeom prst="rect">
            <a:avLst/>
          </a:prstGeom>
          <a:solidFill>
            <a:schemeClr val="accent4">
              <a:lumMod val="20000"/>
              <a:lumOff val="80000"/>
            </a:schemeClr>
          </a:solidFill>
        </p:spPr>
        <p:txBody>
          <a:bodyPr wrap="square">
            <a:spAutoFit/>
          </a:bodyPr>
          <a:lstStyle/>
          <a:p>
            <a:r>
              <a:rPr lang="en-GB" sz="1400" dirty="0">
                <a:solidFill>
                  <a:schemeClr val="accent6"/>
                </a:solidFill>
              </a:rPr>
              <a:t>'User Managed</a:t>
            </a:r>
            <a:r>
              <a:rPr lang="en-GB" sz="1400" dirty="0"/>
              <a:t>’ mode</a:t>
            </a:r>
          </a:p>
          <a:p>
            <a:pPr marL="285750" indent="-285750">
              <a:buFont typeface="Arial" panose="020B0604020202020204" pitchFamily="34" charset="0"/>
              <a:buChar char="•"/>
            </a:pPr>
            <a:r>
              <a:rPr lang="en-GB" sz="1400" dirty="0"/>
              <a:t>disabled: the last access time stamp remains unchanged during the boot, regardless of the volume size. </a:t>
            </a:r>
          </a:p>
          <a:p>
            <a:pPr marL="285750" indent="-285750">
              <a:buFont typeface="Arial" panose="020B0604020202020204" pitchFamily="34" charset="0"/>
              <a:buChar char="•"/>
            </a:pPr>
            <a:r>
              <a:rPr lang="en-GB" sz="1400" dirty="0"/>
              <a:t>enabled: the OS changes it only when a user activity occur.</a:t>
            </a:r>
          </a:p>
          <a:p>
            <a:r>
              <a:rPr lang="en-GB" sz="1400" dirty="0">
                <a:solidFill>
                  <a:srgbClr val="C00000"/>
                </a:solidFill>
              </a:rPr>
              <a:t>'System Managed</a:t>
            </a:r>
            <a:r>
              <a:rPr lang="en-GB" sz="1400" dirty="0"/>
              <a:t>' mode</a:t>
            </a:r>
          </a:p>
          <a:p>
            <a:pPr marL="285750" indent="-285750">
              <a:buFont typeface="Arial" panose="020B0604020202020204" pitchFamily="34" charset="0"/>
              <a:buChar char="•"/>
            </a:pPr>
            <a:r>
              <a:rPr lang="en-GB" sz="1400" dirty="0"/>
              <a:t>disabled: completely disables the Last Access Time Stamp feature for NTFS</a:t>
            </a:r>
          </a:p>
          <a:p>
            <a:pPr marL="285750" indent="-285750">
              <a:buFont typeface="Arial" panose="020B0604020202020204" pitchFamily="34" charset="0"/>
              <a:buChar char="•"/>
            </a:pPr>
            <a:r>
              <a:rPr lang="en-GB" sz="1400" dirty="0"/>
              <a:t>enabled: the last access time stamp is modified during the boot, once the OS mounts volumes. Windows 10 doesn't change it for large volumes (&gt;128GB), it is a performance-maintenance trade off.</a:t>
            </a:r>
          </a:p>
        </p:txBody>
      </p:sp>
    </p:spTree>
    <p:extLst>
      <p:ext uri="{BB962C8B-B14F-4D97-AF65-F5344CB8AC3E}">
        <p14:creationId xmlns:p14="http://schemas.microsoft.com/office/powerpoint/2010/main" val="225820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A661C8-417C-4AF4-BBF4-E08D2D780AB5}"/>
              </a:ext>
            </a:extLst>
          </p:cNvPr>
          <p:cNvPicPr>
            <a:picLocks noChangeAspect="1"/>
          </p:cNvPicPr>
          <p:nvPr/>
        </p:nvPicPr>
        <p:blipFill>
          <a:blip r:embed="rId3"/>
          <a:stretch>
            <a:fillRect/>
          </a:stretch>
        </p:blipFill>
        <p:spPr>
          <a:xfrm>
            <a:off x="1521298" y="0"/>
            <a:ext cx="9149404" cy="6858000"/>
          </a:xfrm>
          <a:prstGeom prst="rect">
            <a:avLst/>
          </a:prstGeom>
        </p:spPr>
      </p:pic>
    </p:spTree>
    <p:extLst>
      <p:ext uri="{BB962C8B-B14F-4D97-AF65-F5344CB8AC3E}">
        <p14:creationId xmlns:p14="http://schemas.microsoft.com/office/powerpoint/2010/main" val="1242105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76ADCD-830A-4813-ACAD-C4485A84B61D}"/>
              </a:ext>
            </a:extLst>
          </p:cNvPr>
          <p:cNvPicPr>
            <a:picLocks noChangeAspect="1"/>
          </p:cNvPicPr>
          <p:nvPr/>
        </p:nvPicPr>
        <p:blipFill rotWithShape="1">
          <a:blip r:embed="rId3"/>
          <a:srcRect l="9330" t="21000" r="7773" b="3889"/>
          <a:stretch/>
        </p:blipFill>
        <p:spPr>
          <a:xfrm>
            <a:off x="175192" y="144780"/>
            <a:ext cx="11841616" cy="6263640"/>
          </a:xfrm>
          <a:prstGeom prst="rect">
            <a:avLst/>
          </a:prstGeom>
        </p:spPr>
      </p:pic>
      <p:sp>
        <p:nvSpPr>
          <p:cNvPr id="4" name="TextBox 3">
            <a:extLst>
              <a:ext uri="{FF2B5EF4-FFF2-40B4-BE49-F238E27FC236}">
                <a16:creationId xmlns:a16="http://schemas.microsoft.com/office/drawing/2014/main" id="{8036B00C-64E9-4215-A703-6DCD05D98B5C}"/>
              </a:ext>
            </a:extLst>
          </p:cNvPr>
          <p:cNvSpPr txBox="1"/>
          <p:nvPr/>
        </p:nvSpPr>
        <p:spPr>
          <a:xfrm>
            <a:off x="8465820" y="144780"/>
            <a:ext cx="3261360" cy="369332"/>
          </a:xfrm>
          <a:prstGeom prst="rect">
            <a:avLst/>
          </a:prstGeom>
          <a:solidFill>
            <a:schemeClr val="accent4">
              <a:lumMod val="20000"/>
              <a:lumOff val="80000"/>
            </a:schemeClr>
          </a:solidFill>
        </p:spPr>
        <p:txBody>
          <a:bodyPr wrap="square">
            <a:spAutoFit/>
          </a:bodyPr>
          <a:lstStyle/>
          <a:p>
            <a:r>
              <a:rPr lang="en-US" dirty="0">
                <a:solidFill>
                  <a:srgbClr val="222222"/>
                </a:solidFill>
                <a:latin typeface="Droid Sans"/>
              </a:rPr>
              <a:t>using </a:t>
            </a:r>
            <a:r>
              <a:rPr lang="en-US" b="0" i="0" dirty="0">
                <a:solidFill>
                  <a:srgbClr val="C00000"/>
                </a:solidFill>
                <a:effectLst/>
                <a:latin typeface="Droid Sans"/>
              </a:rPr>
              <a:t>.docx </a:t>
            </a:r>
            <a:r>
              <a:rPr lang="en-US" b="0" i="0" dirty="0">
                <a:solidFill>
                  <a:srgbClr val="222222"/>
                </a:solidFill>
                <a:effectLst/>
                <a:latin typeface="Droid Sans"/>
              </a:rPr>
              <a:t>for experiments</a:t>
            </a:r>
            <a:endParaRPr lang="en-US" dirty="0"/>
          </a:p>
        </p:txBody>
      </p:sp>
    </p:spTree>
    <p:extLst>
      <p:ext uri="{BB962C8B-B14F-4D97-AF65-F5344CB8AC3E}">
        <p14:creationId xmlns:p14="http://schemas.microsoft.com/office/powerpoint/2010/main" val="3280659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3FA460-33D2-4D28-B4AA-987981B29061}"/>
              </a:ext>
            </a:extLst>
          </p:cNvPr>
          <p:cNvPicPr>
            <a:picLocks noChangeAspect="1"/>
          </p:cNvPicPr>
          <p:nvPr/>
        </p:nvPicPr>
        <p:blipFill>
          <a:blip r:embed="rId3"/>
          <a:stretch>
            <a:fillRect/>
          </a:stretch>
        </p:blipFill>
        <p:spPr>
          <a:xfrm>
            <a:off x="1097280" y="626745"/>
            <a:ext cx="7543800" cy="1771650"/>
          </a:xfrm>
          <a:prstGeom prst="rect">
            <a:avLst/>
          </a:prstGeom>
        </p:spPr>
      </p:pic>
      <p:sp>
        <p:nvSpPr>
          <p:cNvPr id="4" name="TextBox 3">
            <a:extLst>
              <a:ext uri="{FF2B5EF4-FFF2-40B4-BE49-F238E27FC236}">
                <a16:creationId xmlns:a16="http://schemas.microsoft.com/office/drawing/2014/main" id="{9A32D967-1399-47C8-9547-026C440366B8}"/>
              </a:ext>
            </a:extLst>
          </p:cNvPr>
          <p:cNvSpPr txBox="1"/>
          <p:nvPr/>
        </p:nvSpPr>
        <p:spPr>
          <a:xfrm>
            <a:off x="1097280" y="257413"/>
            <a:ext cx="6172200" cy="369332"/>
          </a:xfrm>
          <a:prstGeom prst="rect">
            <a:avLst/>
          </a:prstGeom>
          <a:noFill/>
        </p:spPr>
        <p:txBody>
          <a:bodyPr wrap="square">
            <a:spAutoFit/>
          </a:bodyPr>
          <a:lstStyle/>
          <a:p>
            <a:r>
              <a:rPr lang="en-US" dirty="0"/>
              <a:t>File Rename</a:t>
            </a:r>
          </a:p>
        </p:txBody>
      </p:sp>
      <p:sp>
        <p:nvSpPr>
          <p:cNvPr id="5" name="TextBox 4">
            <a:extLst>
              <a:ext uri="{FF2B5EF4-FFF2-40B4-BE49-F238E27FC236}">
                <a16:creationId xmlns:a16="http://schemas.microsoft.com/office/drawing/2014/main" id="{E9DFC88F-5B78-4733-9EBB-E28E9AB454E7}"/>
              </a:ext>
            </a:extLst>
          </p:cNvPr>
          <p:cNvSpPr txBox="1"/>
          <p:nvPr/>
        </p:nvSpPr>
        <p:spPr>
          <a:xfrm>
            <a:off x="7383780" y="146804"/>
            <a:ext cx="2971800" cy="369332"/>
          </a:xfrm>
          <a:prstGeom prst="rect">
            <a:avLst/>
          </a:prstGeom>
          <a:solidFill>
            <a:schemeClr val="accent4">
              <a:lumMod val="20000"/>
              <a:lumOff val="80000"/>
            </a:schemeClr>
          </a:solidFill>
        </p:spPr>
        <p:txBody>
          <a:bodyPr wrap="square">
            <a:spAutoFit/>
          </a:bodyPr>
          <a:lstStyle/>
          <a:p>
            <a:r>
              <a:rPr lang="en-US" dirty="0">
                <a:solidFill>
                  <a:srgbClr val="222222"/>
                </a:solidFill>
                <a:latin typeface="Droid Sans"/>
              </a:rPr>
              <a:t>using </a:t>
            </a:r>
            <a:r>
              <a:rPr lang="en-US" b="0" i="0" dirty="0">
                <a:solidFill>
                  <a:srgbClr val="C00000"/>
                </a:solidFill>
                <a:effectLst/>
                <a:latin typeface="Droid Sans"/>
              </a:rPr>
              <a:t>.txt </a:t>
            </a:r>
            <a:r>
              <a:rPr lang="en-US" b="0" i="0" dirty="0">
                <a:solidFill>
                  <a:srgbClr val="222222"/>
                </a:solidFill>
                <a:effectLst/>
                <a:latin typeface="Droid Sans"/>
              </a:rPr>
              <a:t>for experiments</a:t>
            </a:r>
            <a:endParaRPr lang="en-US" dirty="0"/>
          </a:p>
        </p:txBody>
      </p:sp>
      <p:sp>
        <p:nvSpPr>
          <p:cNvPr id="7" name="TextBox 6">
            <a:extLst>
              <a:ext uri="{FF2B5EF4-FFF2-40B4-BE49-F238E27FC236}">
                <a16:creationId xmlns:a16="http://schemas.microsoft.com/office/drawing/2014/main" id="{649A7D01-962C-4524-B416-B44039119D36}"/>
              </a:ext>
            </a:extLst>
          </p:cNvPr>
          <p:cNvSpPr txBox="1"/>
          <p:nvPr/>
        </p:nvSpPr>
        <p:spPr>
          <a:xfrm>
            <a:off x="998220" y="2509004"/>
            <a:ext cx="6172200" cy="369332"/>
          </a:xfrm>
          <a:prstGeom prst="rect">
            <a:avLst/>
          </a:prstGeom>
          <a:noFill/>
        </p:spPr>
        <p:txBody>
          <a:bodyPr wrap="square">
            <a:spAutoFit/>
          </a:bodyPr>
          <a:lstStyle/>
          <a:p>
            <a:pPr algn="l"/>
            <a:r>
              <a:rPr lang="en-US" b="0" i="0" dirty="0">
                <a:solidFill>
                  <a:srgbClr val="666666"/>
                </a:solidFill>
                <a:effectLst/>
                <a:latin typeface="Inconsolata"/>
              </a:rPr>
              <a:t>File Modification</a:t>
            </a:r>
          </a:p>
        </p:txBody>
      </p:sp>
      <p:pic>
        <p:nvPicPr>
          <p:cNvPr id="3074" name="Picture 2" descr="Timestamp changes in case of file modification">
            <a:extLst>
              <a:ext uri="{FF2B5EF4-FFF2-40B4-BE49-F238E27FC236}">
                <a16:creationId xmlns:a16="http://schemas.microsoft.com/office/drawing/2014/main" id="{2D549C93-F7A4-4851-B039-DB68895035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280" y="2952393"/>
            <a:ext cx="7648575" cy="17907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E6CF14A-00F3-4C02-9043-EE607E52F31F}"/>
              </a:ext>
            </a:extLst>
          </p:cNvPr>
          <p:cNvSpPr txBox="1"/>
          <p:nvPr/>
        </p:nvSpPr>
        <p:spPr>
          <a:xfrm>
            <a:off x="998220" y="5060156"/>
            <a:ext cx="10066020" cy="369332"/>
          </a:xfrm>
          <a:prstGeom prst="rect">
            <a:avLst/>
          </a:prstGeom>
          <a:noFill/>
        </p:spPr>
        <p:txBody>
          <a:bodyPr wrap="square">
            <a:spAutoFit/>
          </a:bodyPr>
          <a:lstStyle/>
          <a:p>
            <a:r>
              <a:rPr lang="en-US" dirty="0"/>
              <a:t>Check </a:t>
            </a:r>
            <a:r>
              <a:rPr lang="en-US" dirty="0">
                <a:hlinkClick r:id="rId5"/>
              </a:rPr>
              <a:t>here</a:t>
            </a:r>
            <a:r>
              <a:rPr lang="en-US" dirty="0"/>
              <a:t> for comprehensive study results</a:t>
            </a:r>
          </a:p>
        </p:txBody>
      </p:sp>
    </p:spTree>
    <p:extLst>
      <p:ext uri="{BB962C8B-B14F-4D97-AF65-F5344CB8AC3E}">
        <p14:creationId xmlns:p14="http://schemas.microsoft.com/office/powerpoint/2010/main" val="1630926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7030A0"/>
                </a:solidFill>
              </a:rPr>
              <a:t>$Extend\$</a:t>
            </a:r>
            <a:r>
              <a:rPr lang="en-US" i="1" dirty="0" err="1">
                <a:solidFill>
                  <a:srgbClr val="7030A0"/>
                </a:solidFill>
              </a:rPr>
              <a:t>UsnJrnl</a:t>
            </a:r>
            <a:r>
              <a:rPr lang="en-US" i="1" dirty="0">
                <a:solidFill>
                  <a:srgbClr val="7030A0"/>
                </a:solidFill>
              </a:rPr>
              <a:t>: $J </a:t>
            </a:r>
          </a:p>
        </p:txBody>
      </p:sp>
      <p:sp>
        <p:nvSpPr>
          <p:cNvPr id="3" name="Content Placeholder 2"/>
          <p:cNvSpPr>
            <a:spLocks noGrp="1"/>
          </p:cNvSpPr>
          <p:nvPr>
            <p:ph idx="1"/>
          </p:nvPr>
        </p:nvSpPr>
        <p:spPr/>
        <p:txBody>
          <a:bodyPr>
            <a:normAutofit lnSpcReduction="10000"/>
          </a:bodyPr>
          <a:lstStyle/>
          <a:p>
            <a:r>
              <a:rPr lang="en-US" dirty="0"/>
              <a:t>It begins as an empty file. </a:t>
            </a:r>
          </a:p>
          <a:p>
            <a:pPr lvl="1"/>
            <a:r>
              <a:rPr lang="en-US" dirty="0"/>
              <a:t>Whenever a change is made to the volume, a record is added to the file. </a:t>
            </a:r>
          </a:p>
          <a:p>
            <a:pPr lvl="1"/>
            <a:r>
              <a:rPr lang="en-US" dirty="0"/>
              <a:t>Each record is identified by a 64-bit </a:t>
            </a:r>
            <a:r>
              <a:rPr lang="en-US" dirty="0">
                <a:solidFill>
                  <a:srgbClr val="FF0000"/>
                </a:solidFill>
              </a:rPr>
              <a:t>U</a:t>
            </a:r>
            <a:r>
              <a:rPr lang="en-US" dirty="0"/>
              <a:t>pdate </a:t>
            </a:r>
            <a:r>
              <a:rPr lang="en-US" dirty="0">
                <a:solidFill>
                  <a:srgbClr val="FF0000"/>
                </a:solidFill>
              </a:rPr>
              <a:t>S</a:t>
            </a:r>
            <a:r>
              <a:rPr lang="en-US" dirty="0"/>
              <a:t>equence </a:t>
            </a:r>
            <a:r>
              <a:rPr lang="en-US" dirty="0">
                <a:solidFill>
                  <a:srgbClr val="FF0000"/>
                </a:solidFill>
              </a:rPr>
              <a:t>N</a:t>
            </a:r>
            <a:r>
              <a:rPr lang="en-US" dirty="0"/>
              <a:t>umber (USN, for this reason Change Journals are sometimes called USN Journals). </a:t>
            </a:r>
          </a:p>
          <a:p>
            <a:pPr lvl="1"/>
            <a:r>
              <a:rPr lang="en-US" dirty="0"/>
              <a:t>Each record in the Change Journal contains the USN, the name of the </a:t>
            </a:r>
            <a:r>
              <a:rPr lang="en-US" dirty="0">
                <a:solidFill>
                  <a:srgbClr val="FF0000"/>
                </a:solidFill>
              </a:rPr>
              <a:t>file</a:t>
            </a:r>
            <a:r>
              <a:rPr lang="en-US" dirty="0"/>
              <a:t>, and information about what the change was.</a:t>
            </a:r>
          </a:p>
          <a:p>
            <a:r>
              <a:rPr lang="en-US" dirty="0"/>
              <a:t>It </a:t>
            </a:r>
            <a:r>
              <a:rPr lang="en-US" dirty="0">
                <a:solidFill>
                  <a:srgbClr val="FF0000"/>
                </a:solidFill>
              </a:rPr>
              <a:t>does not </a:t>
            </a:r>
            <a:r>
              <a:rPr lang="en-US" dirty="0"/>
              <a:t>include all the </a:t>
            </a:r>
            <a:r>
              <a:rPr lang="en-US" dirty="0">
                <a:hlinkClick r:id="rId2" tooltip="Data"/>
              </a:rPr>
              <a:t>data</a:t>
            </a:r>
            <a:r>
              <a:rPr lang="en-US" dirty="0"/>
              <a:t> or details associated with the change. </a:t>
            </a:r>
          </a:p>
          <a:p>
            <a:pPr lvl="1"/>
            <a:r>
              <a:rPr lang="en-US" dirty="0"/>
              <a:t>Cannot be used to undo operations on files within NTFS</a:t>
            </a:r>
          </a:p>
          <a:p>
            <a:r>
              <a:rPr lang="en-US" dirty="0"/>
              <a:t>Will be reused when journal reaches its maximum size</a:t>
            </a:r>
          </a:p>
          <a:p>
            <a:pPr lvl="1"/>
            <a:r>
              <a:rPr lang="en-US" dirty="0"/>
              <a:t>Clusters of the journal’s disk space are marked unallocated by OS</a:t>
            </a:r>
          </a:p>
          <a:p>
            <a:pPr lvl="1"/>
            <a:r>
              <a:rPr lang="en-US" dirty="0"/>
              <a:t>Unallocated space can be extremely valuable</a:t>
            </a:r>
          </a:p>
        </p:txBody>
      </p:sp>
    </p:spTree>
    <p:extLst>
      <p:ext uri="{BB962C8B-B14F-4D97-AF65-F5344CB8AC3E}">
        <p14:creationId xmlns:p14="http://schemas.microsoft.com/office/powerpoint/2010/main" val="2139453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a:t>
            </a:r>
            <a:r>
              <a:rPr lang="en-US" i="1" dirty="0">
                <a:solidFill>
                  <a:srgbClr val="7030A0"/>
                </a:solidFill>
              </a:rPr>
              <a:t>$J</a:t>
            </a:r>
            <a:endParaRPr lang="en-US" dirty="0"/>
          </a:p>
        </p:txBody>
      </p:sp>
      <p:sp>
        <p:nvSpPr>
          <p:cNvPr id="7" name="Content Placeholder 6"/>
          <p:cNvSpPr>
            <a:spLocks noGrp="1"/>
          </p:cNvSpPr>
          <p:nvPr>
            <p:ph idx="1"/>
          </p:nvPr>
        </p:nvSpPr>
        <p:spPr>
          <a:xfrm>
            <a:off x="838200" y="1825625"/>
            <a:ext cx="10515600" cy="1603375"/>
          </a:xfrm>
        </p:spPr>
        <p:txBody>
          <a:bodyPr/>
          <a:lstStyle/>
          <a:p>
            <a:r>
              <a:rPr lang="en-US" dirty="0"/>
              <a:t>"Sparse Area“ : zero-filled </a:t>
            </a:r>
          </a:p>
          <a:p>
            <a:r>
              <a:rPr lang="en-US" dirty="0"/>
              <a:t>The structure allows OS to keep the same size of the log data </a:t>
            </a:r>
          </a:p>
          <a:p>
            <a:r>
              <a:rPr lang="en-US" dirty="0"/>
              <a:t>The new records are added at the end of the attribute.</a:t>
            </a:r>
          </a:p>
        </p:txBody>
      </p:sp>
      <p:graphicFrame>
        <p:nvGraphicFramePr>
          <p:cNvPr id="6" name="Table 5"/>
          <p:cNvGraphicFramePr>
            <a:graphicFrameLocks noGrp="1"/>
          </p:cNvGraphicFramePr>
          <p:nvPr>
            <p:extLst>
              <p:ext uri="{D42A27DB-BD31-4B8C-83A1-F6EECF244321}">
                <p14:modId xmlns:p14="http://schemas.microsoft.com/office/powerpoint/2010/main" val="3656737227"/>
              </p:ext>
            </p:extLst>
          </p:nvPr>
        </p:nvGraphicFramePr>
        <p:xfrm>
          <a:off x="1574455" y="3756779"/>
          <a:ext cx="4706473" cy="1188720"/>
        </p:xfrm>
        <a:graphic>
          <a:graphicData uri="http://schemas.openxmlformats.org/drawingml/2006/table">
            <a:tbl>
              <a:tblPr firstRow="1" bandRow="1">
                <a:tableStyleId>{5940675A-B579-460E-94D1-54222C63F5DA}</a:tableStyleId>
              </a:tblPr>
              <a:tblGrid>
                <a:gridCol w="2356075">
                  <a:extLst>
                    <a:ext uri="{9D8B030D-6E8A-4147-A177-3AD203B41FA5}">
                      <a16:colId xmlns:a16="http://schemas.microsoft.com/office/drawing/2014/main" val="20000"/>
                    </a:ext>
                  </a:extLst>
                </a:gridCol>
                <a:gridCol w="337039">
                  <a:extLst>
                    <a:ext uri="{9D8B030D-6E8A-4147-A177-3AD203B41FA5}">
                      <a16:colId xmlns:a16="http://schemas.microsoft.com/office/drawing/2014/main" val="20001"/>
                    </a:ext>
                  </a:extLst>
                </a:gridCol>
                <a:gridCol w="329483">
                  <a:extLst>
                    <a:ext uri="{9D8B030D-6E8A-4147-A177-3AD203B41FA5}">
                      <a16:colId xmlns:a16="http://schemas.microsoft.com/office/drawing/2014/main" val="20002"/>
                    </a:ext>
                  </a:extLst>
                </a:gridCol>
                <a:gridCol w="300246">
                  <a:extLst>
                    <a:ext uri="{9D8B030D-6E8A-4147-A177-3AD203B41FA5}">
                      <a16:colId xmlns:a16="http://schemas.microsoft.com/office/drawing/2014/main" val="20003"/>
                    </a:ext>
                  </a:extLst>
                </a:gridCol>
                <a:gridCol w="283822">
                  <a:extLst>
                    <a:ext uri="{9D8B030D-6E8A-4147-A177-3AD203B41FA5}">
                      <a16:colId xmlns:a16="http://schemas.microsoft.com/office/drawing/2014/main" val="20004"/>
                    </a:ext>
                  </a:extLst>
                </a:gridCol>
                <a:gridCol w="787386">
                  <a:extLst>
                    <a:ext uri="{9D8B030D-6E8A-4147-A177-3AD203B41FA5}">
                      <a16:colId xmlns:a16="http://schemas.microsoft.com/office/drawing/2014/main" val="20005"/>
                    </a:ext>
                  </a:extLst>
                </a:gridCol>
                <a:gridCol w="312422">
                  <a:extLst>
                    <a:ext uri="{9D8B030D-6E8A-4147-A177-3AD203B41FA5}">
                      <a16:colId xmlns:a16="http://schemas.microsoft.com/office/drawing/2014/main" val="20006"/>
                    </a:ext>
                  </a:extLst>
                </a:gridCol>
              </a:tblGrid>
              <a:tr h="1179811">
                <a:tc>
                  <a:txBody>
                    <a:bodyPr/>
                    <a:lstStyle/>
                    <a:p>
                      <a:endParaRPr lang="en-US" dirty="0"/>
                    </a:p>
                    <a:p>
                      <a:pPr algn="ctr"/>
                      <a:r>
                        <a:rPr lang="en-US" sz="2400" dirty="0"/>
                        <a:t>Sparse Area</a:t>
                      </a:r>
                    </a:p>
                  </a:txBody>
                  <a:tcPr>
                    <a:solidFill>
                      <a:schemeClr val="accent5">
                        <a:lumMod val="20000"/>
                        <a:lumOff val="80000"/>
                      </a:schemeClr>
                    </a:solidFill>
                  </a:tcPr>
                </a:tc>
                <a:tc>
                  <a:txBody>
                    <a:bodyPr/>
                    <a:lstStyle/>
                    <a:p>
                      <a:r>
                        <a:rPr lang="en-US" dirty="0"/>
                        <a:t>USN1</a:t>
                      </a:r>
                    </a:p>
                  </a:txBody>
                  <a:tcP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USN2</a:t>
                      </a:r>
                    </a:p>
                  </a:txBody>
                  <a:tcP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USN3</a:t>
                      </a:r>
                    </a:p>
                  </a:txBody>
                  <a:tcP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USN4</a:t>
                      </a:r>
                    </a:p>
                  </a:txBody>
                  <a:tcPr>
                    <a:solidFill>
                      <a:schemeClr val="accent6">
                        <a:lumMod val="20000"/>
                        <a:lumOff val="80000"/>
                      </a:schemeClr>
                    </a:solidFill>
                  </a:tcPr>
                </a:tc>
                <a:tc>
                  <a:txBody>
                    <a:bodyPr/>
                    <a:lstStyle/>
                    <a:p>
                      <a:endParaRPr lang="en-US" dirty="0"/>
                    </a:p>
                    <a:p>
                      <a:r>
                        <a:rPr lang="en-US" dirty="0"/>
                        <a:t>…</a:t>
                      </a:r>
                    </a:p>
                  </a:txBody>
                  <a:tcP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USNn</a:t>
                      </a:r>
                      <a:endParaRPr lang="en-US" dirty="0"/>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8" name="Rectangle 7"/>
          <p:cNvSpPr/>
          <p:nvPr/>
        </p:nvSpPr>
        <p:spPr>
          <a:xfrm>
            <a:off x="3927691" y="5354756"/>
            <a:ext cx="1811009" cy="369332"/>
          </a:xfrm>
          <a:prstGeom prst="rect">
            <a:avLst/>
          </a:prstGeom>
        </p:spPr>
        <p:txBody>
          <a:bodyPr wrap="none">
            <a:spAutoFit/>
          </a:bodyPr>
          <a:lstStyle/>
          <a:p>
            <a:r>
              <a:rPr lang="en-US" dirty="0">
                <a:solidFill>
                  <a:srgbClr val="FF0000"/>
                </a:solidFill>
              </a:rPr>
              <a:t>Lowest Valid USN</a:t>
            </a:r>
          </a:p>
        </p:txBody>
      </p:sp>
      <p:cxnSp>
        <p:nvCxnSpPr>
          <p:cNvPr id="10" name="Straight Arrow Connector 9"/>
          <p:cNvCxnSpPr/>
          <p:nvPr/>
        </p:nvCxnSpPr>
        <p:spPr>
          <a:xfrm flipH="1" flipV="1">
            <a:off x="4774854" y="4945499"/>
            <a:ext cx="17930" cy="40925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 name="Arrow: Right 4">
            <a:extLst>
              <a:ext uri="{FF2B5EF4-FFF2-40B4-BE49-F238E27FC236}">
                <a16:creationId xmlns:a16="http://schemas.microsoft.com/office/drawing/2014/main" id="{BFC32CE7-9EE6-47DB-AAA7-239C1E38A951}"/>
              </a:ext>
            </a:extLst>
          </p:cNvPr>
          <p:cNvSpPr/>
          <p:nvPr/>
        </p:nvSpPr>
        <p:spPr>
          <a:xfrm>
            <a:off x="5108549" y="5138777"/>
            <a:ext cx="531398" cy="810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7892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347286600"/>
              </p:ext>
            </p:extLst>
          </p:nvPr>
        </p:nvGraphicFramePr>
        <p:xfrm>
          <a:off x="766482" y="1463737"/>
          <a:ext cx="10515600" cy="4668520"/>
        </p:xfrm>
        <a:graphic>
          <a:graphicData uri="http://schemas.openxmlformats.org/drawingml/2006/table">
            <a:tbl>
              <a:tblPr firstRow="1" bandRow="1">
                <a:tableStyleId>{5C22544A-7EE6-4342-B048-85BDC9FD1C3A}</a:tableStyleId>
              </a:tblPr>
              <a:tblGrid>
                <a:gridCol w="1070890">
                  <a:extLst>
                    <a:ext uri="{9D8B030D-6E8A-4147-A177-3AD203B41FA5}">
                      <a16:colId xmlns:a16="http://schemas.microsoft.com/office/drawing/2014/main" val="20000"/>
                    </a:ext>
                  </a:extLst>
                </a:gridCol>
                <a:gridCol w="644746">
                  <a:extLst>
                    <a:ext uri="{9D8B030D-6E8A-4147-A177-3AD203B41FA5}">
                      <a16:colId xmlns:a16="http://schemas.microsoft.com/office/drawing/2014/main" val="20001"/>
                    </a:ext>
                  </a:extLst>
                </a:gridCol>
                <a:gridCol w="2421576">
                  <a:extLst>
                    <a:ext uri="{9D8B030D-6E8A-4147-A177-3AD203B41FA5}">
                      <a16:colId xmlns:a16="http://schemas.microsoft.com/office/drawing/2014/main" val="20002"/>
                    </a:ext>
                  </a:extLst>
                </a:gridCol>
                <a:gridCol w="6378388">
                  <a:extLst>
                    <a:ext uri="{9D8B030D-6E8A-4147-A177-3AD203B41FA5}">
                      <a16:colId xmlns:a16="http://schemas.microsoft.com/office/drawing/2014/main" val="20003"/>
                    </a:ext>
                  </a:extLst>
                </a:gridCol>
              </a:tblGrid>
              <a:tr h="370840">
                <a:tc>
                  <a:txBody>
                    <a:bodyPr/>
                    <a:lstStyle/>
                    <a:p>
                      <a:r>
                        <a:rPr lang="en-US" sz="1600" dirty="0"/>
                        <a:t>Offset</a:t>
                      </a:r>
                    </a:p>
                  </a:txBody>
                  <a:tcPr/>
                </a:tc>
                <a:tc>
                  <a:txBody>
                    <a:bodyPr/>
                    <a:lstStyle/>
                    <a:p>
                      <a:r>
                        <a:rPr lang="en-US" sz="1600" dirty="0"/>
                        <a:t>Size</a:t>
                      </a:r>
                    </a:p>
                  </a:txBody>
                  <a:tcPr/>
                </a:tc>
                <a:tc>
                  <a:txBody>
                    <a:bodyPr/>
                    <a:lstStyle/>
                    <a:p>
                      <a:r>
                        <a:rPr lang="en-US" sz="1600" dirty="0"/>
                        <a:t>Stored Information </a:t>
                      </a:r>
                    </a:p>
                  </a:txBody>
                  <a:tcPr/>
                </a:tc>
                <a:tc>
                  <a:txBody>
                    <a:bodyPr/>
                    <a:lstStyle/>
                    <a:p>
                      <a:r>
                        <a:rPr lang="en-US" sz="1600" dirty="0" err="1"/>
                        <a:t>Explaination</a:t>
                      </a:r>
                      <a:endParaRPr lang="en-US" sz="1600" dirty="0"/>
                    </a:p>
                  </a:txBody>
                  <a:tcPr/>
                </a:tc>
                <a:extLst>
                  <a:ext uri="{0D108BD9-81ED-4DB2-BD59-A6C34878D82A}">
                    <a16:rowId xmlns:a16="http://schemas.microsoft.com/office/drawing/2014/main" val="10000"/>
                  </a:ext>
                </a:extLst>
              </a:tr>
              <a:tr h="370840">
                <a:tc>
                  <a:txBody>
                    <a:bodyPr/>
                    <a:lstStyle/>
                    <a:p>
                      <a:r>
                        <a:rPr lang="en-US" sz="1600" dirty="0"/>
                        <a:t>0x08 </a:t>
                      </a:r>
                    </a:p>
                  </a:txBody>
                  <a:tcPr/>
                </a:tc>
                <a:tc>
                  <a:txBody>
                    <a:bodyPr/>
                    <a:lstStyle/>
                    <a:p>
                      <a:r>
                        <a:rPr lang="en-US" sz="1600" dirty="0"/>
                        <a:t>8</a:t>
                      </a:r>
                    </a:p>
                  </a:txBody>
                  <a:tcPr/>
                </a:tc>
                <a:tc>
                  <a:txBody>
                    <a:bodyPr/>
                    <a:lstStyle/>
                    <a:p>
                      <a:r>
                        <a:rPr lang="en-US" sz="1600" b="0" i="0" kern="1200" dirty="0">
                          <a:solidFill>
                            <a:schemeClr val="dk1"/>
                          </a:solidFill>
                          <a:effectLst/>
                          <a:latin typeface="+mn-lt"/>
                          <a:ea typeface="+mn-ea"/>
                          <a:cs typeface="+mn-cs"/>
                        </a:rPr>
                        <a:t>File Reference Number</a:t>
                      </a:r>
                      <a:endParaRPr lang="en-US" sz="1600" dirty="0"/>
                    </a:p>
                  </a:txBody>
                  <a:tcPr/>
                </a:tc>
                <a:tc>
                  <a:txBody>
                    <a:bodyPr/>
                    <a:lstStyle/>
                    <a:p>
                      <a:r>
                        <a:rPr lang="en-US" sz="1600" b="0" i="0" kern="1200" dirty="0">
                          <a:solidFill>
                            <a:schemeClr val="dk1"/>
                          </a:solidFill>
                          <a:effectLst/>
                          <a:latin typeface="+mn-lt"/>
                          <a:ea typeface="+mn-ea"/>
                          <a:cs typeface="+mn-cs"/>
                        </a:rPr>
                        <a:t>The ordinal number of the file or directory for which this record notes changes.</a:t>
                      </a:r>
                      <a:endParaRPr lang="en-US" sz="1600" dirty="0"/>
                    </a:p>
                  </a:txBody>
                  <a:tcPr/>
                </a:tc>
                <a:extLst>
                  <a:ext uri="{0D108BD9-81ED-4DB2-BD59-A6C34878D82A}">
                    <a16:rowId xmlns:a16="http://schemas.microsoft.com/office/drawing/2014/main" val="10001"/>
                  </a:ext>
                </a:extLst>
              </a:tr>
              <a:tr h="370840">
                <a:tc>
                  <a:txBody>
                    <a:bodyPr/>
                    <a:lstStyle/>
                    <a:p>
                      <a:r>
                        <a:rPr lang="en-US" sz="1600" dirty="0"/>
                        <a:t>0x10</a:t>
                      </a:r>
                    </a:p>
                  </a:txBody>
                  <a:tcPr/>
                </a:tc>
                <a:tc>
                  <a:txBody>
                    <a:bodyPr/>
                    <a:lstStyle/>
                    <a:p>
                      <a:r>
                        <a:rPr lang="en-US" sz="1600" dirty="0"/>
                        <a:t>8 </a:t>
                      </a:r>
                    </a:p>
                  </a:txBody>
                  <a:tcPr/>
                </a:tc>
                <a:tc>
                  <a:txBody>
                    <a:bodyPr/>
                    <a:lstStyle/>
                    <a:p>
                      <a:r>
                        <a:rPr lang="en-US" sz="1600" b="0" i="0" kern="1200" dirty="0">
                          <a:solidFill>
                            <a:schemeClr val="dk1"/>
                          </a:solidFill>
                          <a:effectLst/>
                          <a:latin typeface="+mn-lt"/>
                          <a:ea typeface="+mn-ea"/>
                          <a:cs typeface="+mn-cs"/>
                        </a:rPr>
                        <a:t>Parent File Reference Number</a:t>
                      </a:r>
                      <a:endParaRPr lang="en-US" sz="1600" dirty="0"/>
                    </a:p>
                  </a:txBody>
                  <a:tcPr/>
                </a:tc>
                <a:tc>
                  <a:txBody>
                    <a:bodyPr/>
                    <a:lstStyle/>
                    <a:p>
                      <a:r>
                        <a:rPr lang="en-US" sz="1600" b="0" i="0" kern="1200" dirty="0">
                          <a:solidFill>
                            <a:schemeClr val="dk1"/>
                          </a:solidFill>
                          <a:effectLst/>
                          <a:latin typeface="+mn-lt"/>
                          <a:ea typeface="+mn-ea"/>
                          <a:cs typeface="+mn-cs"/>
                        </a:rPr>
                        <a:t>The ordinal number of the directory where the file or directory that is associated with this record is located.</a:t>
                      </a:r>
                      <a:endParaRPr lang="en-US" sz="1600" dirty="0"/>
                    </a:p>
                  </a:txBody>
                  <a:tcPr/>
                </a:tc>
                <a:extLst>
                  <a:ext uri="{0D108BD9-81ED-4DB2-BD59-A6C34878D82A}">
                    <a16:rowId xmlns:a16="http://schemas.microsoft.com/office/drawing/2014/main" val="10002"/>
                  </a:ext>
                </a:extLst>
              </a:tr>
              <a:tr h="370840">
                <a:tc>
                  <a:txBody>
                    <a:bodyPr/>
                    <a:lstStyle/>
                    <a:p>
                      <a:r>
                        <a:rPr lang="en-US" sz="1600" dirty="0"/>
                        <a:t>0x18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8 </a:t>
                      </a:r>
                    </a:p>
                  </a:txBody>
                  <a:tcPr/>
                </a:tc>
                <a:tc>
                  <a:txBody>
                    <a:bodyPr/>
                    <a:lstStyle/>
                    <a:p>
                      <a:r>
                        <a:rPr lang="en-US" sz="2000" b="1" i="0" kern="1200" dirty="0" err="1">
                          <a:solidFill>
                            <a:srgbClr val="FF0000"/>
                          </a:solidFill>
                          <a:effectLst/>
                          <a:latin typeface="+mn-lt"/>
                          <a:ea typeface="+mn-ea"/>
                          <a:cs typeface="+mn-cs"/>
                        </a:rPr>
                        <a:t>Usn</a:t>
                      </a:r>
                      <a:endParaRPr lang="en-US" sz="2000" b="1" i="0" kern="1200" dirty="0">
                        <a:solidFill>
                          <a:srgbClr val="FF0000"/>
                        </a:solidFill>
                        <a:effectLst/>
                        <a:latin typeface="+mn-lt"/>
                        <a:ea typeface="+mn-ea"/>
                        <a:cs typeface="+mn-cs"/>
                      </a:endParaRPr>
                    </a:p>
                  </a:txBody>
                  <a:tcPr/>
                </a:tc>
                <a:tc>
                  <a:txBody>
                    <a:bodyPr/>
                    <a:lstStyle/>
                    <a:p>
                      <a:r>
                        <a:rPr lang="en-US" sz="1600" b="0" i="0" kern="1200" dirty="0">
                          <a:solidFill>
                            <a:schemeClr val="dk1"/>
                          </a:solidFill>
                          <a:effectLst/>
                          <a:latin typeface="+mn-lt"/>
                          <a:ea typeface="+mn-ea"/>
                          <a:cs typeface="+mn-cs"/>
                        </a:rPr>
                        <a:t>The USN of this record</a:t>
                      </a:r>
                      <a:endParaRPr lang="en-US" sz="1600" dirty="0"/>
                    </a:p>
                  </a:txBody>
                  <a:tcPr/>
                </a:tc>
                <a:extLst>
                  <a:ext uri="{0D108BD9-81ED-4DB2-BD59-A6C34878D82A}">
                    <a16:rowId xmlns:a16="http://schemas.microsoft.com/office/drawing/2014/main" val="10003"/>
                  </a:ext>
                </a:extLst>
              </a:tr>
              <a:tr h="370840">
                <a:tc>
                  <a:txBody>
                    <a:bodyPr/>
                    <a:lstStyle/>
                    <a:p>
                      <a:r>
                        <a:rPr lang="en-US" sz="1600" dirty="0"/>
                        <a:t>0x20</a:t>
                      </a:r>
                    </a:p>
                  </a:txBody>
                  <a:tcPr/>
                </a:tc>
                <a:tc>
                  <a:txBody>
                    <a:bodyPr/>
                    <a:lstStyle/>
                    <a:p>
                      <a:r>
                        <a:rPr lang="en-US" sz="1600" dirty="0"/>
                        <a:t>8 </a:t>
                      </a:r>
                    </a:p>
                  </a:txBody>
                  <a:tcPr/>
                </a:tc>
                <a:tc>
                  <a:txBody>
                    <a:bodyPr/>
                    <a:lstStyle/>
                    <a:p>
                      <a:r>
                        <a:rPr lang="en-US" sz="2000" b="1" i="0" kern="1200" dirty="0" err="1">
                          <a:solidFill>
                            <a:srgbClr val="FF0000"/>
                          </a:solidFill>
                          <a:effectLst/>
                          <a:latin typeface="+mn-lt"/>
                          <a:ea typeface="+mn-ea"/>
                          <a:cs typeface="+mn-cs"/>
                        </a:rPr>
                        <a:t>TimeStamp</a:t>
                      </a:r>
                      <a:endParaRPr lang="en-US" sz="2000" b="1" i="0" kern="1200" dirty="0">
                        <a:solidFill>
                          <a:srgbClr val="FF0000"/>
                        </a:solidFill>
                        <a:effectLst/>
                        <a:latin typeface="+mn-lt"/>
                        <a:ea typeface="+mn-ea"/>
                        <a:cs typeface="+mn-cs"/>
                      </a:endParaRPr>
                    </a:p>
                  </a:txBody>
                  <a:tcPr/>
                </a:tc>
                <a:tc>
                  <a:txBody>
                    <a:bodyPr/>
                    <a:lstStyle/>
                    <a:p>
                      <a:r>
                        <a:rPr lang="en-US" sz="1600" b="0" i="0" kern="1200" dirty="0">
                          <a:solidFill>
                            <a:schemeClr val="dk1"/>
                          </a:solidFill>
                          <a:effectLst/>
                          <a:latin typeface="+mn-lt"/>
                          <a:ea typeface="+mn-ea"/>
                          <a:cs typeface="+mn-cs"/>
                        </a:rPr>
                        <a:t>The standard UTC time stamp (</a:t>
                      </a:r>
                      <a:r>
                        <a:rPr lang="en-US" sz="1600" b="0" i="0" u="none" strike="noStrike" kern="1200" dirty="0">
                          <a:solidFill>
                            <a:schemeClr val="dk1"/>
                          </a:solidFill>
                          <a:effectLst/>
                          <a:latin typeface="+mn-lt"/>
                          <a:ea typeface="+mn-ea"/>
                          <a:cs typeface="+mn-cs"/>
                          <a:hlinkClick r:id="rId3"/>
                        </a:rPr>
                        <a:t>FILETIME</a:t>
                      </a:r>
                      <a:r>
                        <a:rPr lang="en-US" sz="1600" b="0" i="0" kern="1200" dirty="0">
                          <a:solidFill>
                            <a:schemeClr val="dk1"/>
                          </a:solidFill>
                          <a:effectLst/>
                          <a:latin typeface="+mn-lt"/>
                          <a:ea typeface="+mn-ea"/>
                          <a:cs typeface="+mn-cs"/>
                        </a:rPr>
                        <a:t>) of this record, in 64-bit format.</a:t>
                      </a:r>
                      <a:endParaRPr lang="en-US" sz="1600" dirty="0"/>
                    </a:p>
                  </a:txBody>
                  <a:tcPr/>
                </a:tc>
                <a:extLst>
                  <a:ext uri="{0D108BD9-81ED-4DB2-BD59-A6C34878D82A}">
                    <a16:rowId xmlns:a16="http://schemas.microsoft.com/office/drawing/2014/main" val="10004"/>
                  </a:ext>
                </a:extLst>
              </a:tr>
              <a:tr h="370840">
                <a:tc>
                  <a:txBody>
                    <a:bodyPr/>
                    <a:lstStyle/>
                    <a:p>
                      <a:r>
                        <a:rPr lang="en-US" sz="1600" dirty="0"/>
                        <a:t>0x28</a:t>
                      </a:r>
                    </a:p>
                  </a:txBody>
                  <a:tcPr/>
                </a:tc>
                <a:tc>
                  <a:txBody>
                    <a:bodyPr/>
                    <a:lstStyle/>
                    <a:p>
                      <a:r>
                        <a:rPr lang="en-US" sz="1600" dirty="0"/>
                        <a:t>4</a:t>
                      </a:r>
                    </a:p>
                  </a:txBody>
                  <a:tcPr/>
                </a:tc>
                <a:tc>
                  <a:txBody>
                    <a:bodyPr/>
                    <a:lstStyle/>
                    <a:p>
                      <a:r>
                        <a:rPr lang="en-US" sz="2000" b="1" i="0" kern="1200" dirty="0">
                          <a:solidFill>
                            <a:srgbClr val="FF0000"/>
                          </a:solidFill>
                          <a:effectLst/>
                          <a:latin typeface="+mn-lt"/>
                          <a:ea typeface="+mn-ea"/>
                          <a:cs typeface="+mn-cs"/>
                        </a:rPr>
                        <a:t>Reason flag</a:t>
                      </a:r>
                      <a:endParaRPr lang="en-US" sz="2000" b="1" dirty="0">
                        <a:solidFill>
                          <a:srgbClr val="FF0000"/>
                        </a:solidFill>
                      </a:endParaRPr>
                    </a:p>
                  </a:txBody>
                  <a:tcPr/>
                </a:tc>
                <a:tc>
                  <a:txBody>
                    <a:bodyPr/>
                    <a:lstStyle/>
                    <a:p>
                      <a:r>
                        <a:rPr lang="en-US" sz="1600" b="0" i="0" kern="1200" dirty="0">
                          <a:solidFill>
                            <a:schemeClr val="dk1"/>
                          </a:solidFill>
                          <a:effectLst/>
                          <a:latin typeface="+mn-lt"/>
                          <a:ea typeface="+mn-ea"/>
                          <a:cs typeface="+mn-cs"/>
                        </a:rPr>
                        <a:t>The flags that identify reasons for changes that have accumulated in this file or directory journal record since the file or directory opened.</a:t>
                      </a:r>
                    </a:p>
                  </a:txBody>
                  <a:tcPr/>
                </a:tc>
                <a:extLst>
                  <a:ext uri="{0D108BD9-81ED-4DB2-BD59-A6C34878D82A}">
                    <a16:rowId xmlns:a16="http://schemas.microsoft.com/office/drawing/2014/main" val="10005"/>
                  </a:ext>
                </a:extLst>
              </a:tr>
              <a:tr h="365760">
                <a:tc>
                  <a:txBody>
                    <a:bodyPr/>
                    <a:lstStyle/>
                    <a:p>
                      <a:r>
                        <a:rPr lang="en-US" sz="1600" dirty="0"/>
                        <a:t>0x34 </a:t>
                      </a:r>
                    </a:p>
                  </a:txBody>
                  <a:tcPr/>
                </a:tc>
                <a:tc>
                  <a:txBody>
                    <a:bodyPr/>
                    <a:lstStyle/>
                    <a:p>
                      <a:r>
                        <a:rPr lang="en-US" sz="1600" dirty="0"/>
                        <a:t>4</a:t>
                      </a:r>
                    </a:p>
                  </a:txBody>
                  <a:tcPr/>
                </a:tc>
                <a:tc>
                  <a:txBody>
                    <a:bodyPr/>
                    <a:lstStyle/>
                    <a:p>
                      <a:r>
                        <a:rPr lang="en-US" sz="1600" dirty="0"/>
                        <a:t>File Attributes</a:t>
                      </a:r>
                    </a:p>
                  </a:txBody>
                  <a:tcPr/>
                </a:tc>
                <a:tc>
                  <a:txBody>
                    <a:bodyPr/>
                    <a:lstStyle/>
                    <a:p>
                      <a:r>
                        <a:rPr lang="en-US" sz="1600" b="0" i="0" kern="1200" dirty="0">
                          <a:solidFill>
                            <a:schemeClr val="dk1"/>
                          </a:solidFill>
                          <a:effectLst/>
                          <a:latin typeface="+mn-lt"/>
                          <a:ea typeface="+mn-ea"/>
                          <a:cs typeface="+mn-cs"/>
                        </a:rPr>
                        <a:t>The attributes for the file or directory associated with this record, as returned by the </a:t>
                      </a:r>
                      <a:r>
                        <a:rPr lang="en-US" sz="1600" b="0" i="0" u="none" strike="noStrike" kern="1200" dirty="0" err="1">
                          <a:solidFill>
                            <a:schemeClr val="dk1"/>
                          </a:solidFill>
                          <a:effectLst/>
                          <a:latin typeface="+mn-lt"/>
                          <a:ea typeface="+mn-ea"/>
                          <a:cs typeface="+mn-cs"/>
                          <a:hlinkClick r:id="rId4"/>
                        </a:rPr>
                        <a:t>GetFileAttributes</a:t>
                      </a:r>
                      <a:r>
                        <a:rPr lang="en-US" sz="1600" b="0" i="0" kern="1200" dirty="0">
                          <a:solidFill>
                            <a:schemeClr val="dk1"/>
                          </a:solidFill>
                          <a:effectLst/>
                          <a:latin typeface="+mn-lt"/>
                          <a:ea typeface="+mn-ea"/>
                          <a:cs typeface="+mn-cs"/>
                        </a:rPr>
                        <a:t> function. Attributes of streams associated with the file or directory are excluded.</a:t>
                      </a:r>
                      <a:endParaRPr lang="en-US" sz="1200" dirty="0"/>
                    </a:p>
                  </a:txBody>
                  <a:tcPr/>
                </a:tc>
                <a:extLst>
                  <a:ext uri="{0D108BD9-81ED-4DB2-BD59-A6C34878D82A}">
                    <a16:rowId xmlns:a16="http://schemas.microsoft.com/office/drawing/2014/main" val="10006"/>
                  </a:ext>
                </a:extLst>
              </a:tr>
              <a:tr h="365760">
                <a:tc>
                  <a:txBody>
                    <a:bodyPr/>
                    <a:lstStyle/>
                    <a:p>
                      <a:r>
                        <a:rPr lang="en-US" sz="1600" dirty="0"/>
                        <a:t>0x3A</a:t>
                      </a:r>
                    </a:p>
                  </a:txBody>
                  <a:tcPr/>
                </a:tc>
                <a:tc>
                  <a:txBody>
                    <a:bodyPr/>
                    <a:lstStyle/>
                    <a:p>
                      <a:r>
                        <a:rPr lang="en-US" sz="1600" dirty="0"/>
                        <a:t>2</a:t>
                      </a:r>
                    </a:p>
                  </a:txBody>
                  <a:tcPr/>
                </a:tc>
                <a:tc>
                  <a:txBody>
                    <a:bodyPr/>
                    <a:lstStyle/>
                    <a:p>
                      <a:r>
                        <a:rPr lang="en-US" sz="1600" dirty="0" err="1"/>
                        <a:t>FileNameOffset</a:t>
                      </a:r>
                      <a:endParaRPr lang="en-US" sz="1600" dirty="0"/>
                    </a:p>
                  </a:txBody>
                  <a:tcPr/>
                </a:tc>
                <a:tc>
                  <a:txBody>
                    <a:bodyPr/>
                    <a:lstStyle/>
                    <a:p>
                      <a:r>
                        <a:rPr lang="en-US" sz="1600" b="0" i="0" kern="1200" dirty="0">
                          <a:solidFill>
                            <a:schemeClr val="dk1"/>
                          </a:solidFill>
                          <a:effectLst/>
                          <a:latin typeface="+mn-lt"/>
                          <a:ea typeface="+mn-ea"/>
                          <a:cs typeface="+mn-cs"/>
                        </a:rPr>
                        <a:t>The offset of the </a:t>
                      </a:r>
                      <a:r>
                        <a:rPr lang="en-US" sz="1600" b="0" i="0" kern="1200" dirty="0" err="1">
                          <a:solidFill>
                            <a:schemeClr val="dk1"/>
                          </a:solidFill>
                          <a:effectLst/>
                          <a:latin typeface="+mn-lt"/>
                          <a:ea typeface="+mn-ea"/>
                          <a:cs typeface="+mn-cs"/>
                        </a:rPr>
                        <a:t>FileName</a:t>
                      </a:r>
                      <a:r>
                        <a:rPr lang="en-US" sz="1600" b="0" i="0" kern="1200" dirty="0">
                          <a:solidFill>
                            <a:schemeClr val="dk1"/>
                          </a:solidFill>
                          <a:effectLst/>
                          <a:latin typeface="+mn-lt"/>
                          <a:ea typeface="+mn-ea"/>
                          <a:cs typeface="+mn-cs"/>
                        </a:rPr>
                        <a:t> member from the beginning of the structure.</a:t>
                      </a:r>
                    </a:p>
                  </a:txBody>
                  <a:tcPr/>
                </a:tc>
                <a:extLst>
                  <a:ext uri="{0D108BD9-81ED-4DB2-BD59-A6C34878D82A}">
                    <a16:rowId xmlns:a16="http://schemas.microsoft.com/office/drawing/2014/main" val="10007"/>
                  </a:ext>
                </a:extLst>
              </a:tr>
              <a:tr h="370840">
                <a:tc>
                  <a:txBody>
                    <a:bodyPr/>
                    <a:lstStyle/>
                    <a:p>
                      <a:r>
                        <a:rPr lang="en-US" sz="1600" dirty="0"/>
                        <a:t>0x3C </a:t>
                      </a:r>
                    </a:p>
                  </a:txBody>
                  <a:tcPr/>
                </a:tc>
                <a:tc>
                  <a:txBody>
                    <a:bodyPr/>
                    <a:lstStyle/>
                    <a:p>
                      <a:r>
                        <a:rPr lang="en-US" sz="1600" dirty="0"/>
                        <a:t>N</a:t>
                      </a:r>
                    </a:p>
                  </a:txBody>
                  <a:tcPr/>
                </a:tc>
                <a:tc>
                  <a:txBody>
                    <a:bodyPr/>
                    <a:lstStyle/>
                    <a:p>
                      <a:r>
                        <a:rPr lang="en-US" sz="1600" dirty="0"/>
                        <a:t>Filename </a:t>
                      </a:r>
                    </a:p>
                  </a:txBody>
                  <a:tcPr/>
                </a:tc>
                <a:tc>
                  <a:txBody>
                    <a:bodyPr/>
                    <a:lstStyle/>
                    <a:p>
                      <a:r>
                        <a:rPr lang="en-US" sz="1600" dirty="0"/>
                        <a:t>The name of the file or directory associated with this record in Unicode format.</a:t>
                      </a:r>
                    </a:p>
                  </a:txBody>
                  <a:tcPr/>
                </a:tc>
                <a:extLst>
                  <a:ext uri="{0D108BD9-81ED-4DB2-BD59-A6C34878D82A}">
                    <a16:rowId xmlns:a16="http://schemas.microsoft.com/office/drawing/2014/main" val="10008"/>
                  </a:ext>
                </a:extLst>
              </a:tr>
            </a:tbl>
          </a:graphicData>
        </a:graphic>
      </p:graphicFrame>
      <p:sp>
        <p:nvSpPr>
          <p:cNvPr id="6" name="Title 5"/>
          <p:cNvSpPr>
            <a:spLocks noGrp="1"/>
          </p:cNvSpPr>
          <p:nvPr>
            <p:ph type="title"/>
          </p:nvPr>
        </p:nvSpPr>
        <p:spPr/>
        <p:txBody>
          <a:bodyPr/>
          <a:lstStyle/>
          <a:p>
            <a:r>
              <a:rPr lang="en-US" i="1" dirty="0">
                <a:solidFill>
                  <a:srgbClr val="7030A0"/>
                </a:solidFill>
              </a:rPr>
              <a:t>$J </a:t>
            </a:r>
            <a:r>
              <a:rPr lang="en-US" dirty="0"/>
              <a:t>record format</a:t>
            </a:r>
          </a:p>
        </p:txBody>
      </p:sp>
    </p:spTree>
    <p:extLst>
      <p:ext uri="{BB962C8B-B14F-4D97-AF65-F5344CB8AC3E}">
        <p14:creationId xmlns:p14="http://schemas.microsoft.com/office/powerpoint/2010/main" val="3310945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rPr>
              <a:t>Reason Flag</a:t>
            </a:r>
            <a:endParaRPr lang="en-US" dirty="0"/>
          </a:p>
        </p:txBody>
      </p:sp>
      <p:sp>
        <p:nvSpPr>
          <p:cNvPr id="3" name="Content Placeholder 2"/>
          <p:cNvSpPr>
            <a:spLocks noGrp="1"/>
          </p:cNvSpPr>
          <p:nvPr>
            <p:ph idx="1"/>
          </p:nvPr>
        </p:nvSpPr>
        <p:spPr/>
        <p:txBody>
          <a:bodyPr/>
          <a:lstStyle/>
          <a:p>
            <a:r>
              <a:rPr lang="en-US" dirty="0"/>
              <a:t>When a file or directory closes, </a:t>
            </a:r>
          </a:p>
          <a:p>
            <a:pPr lvl="1"/>
            <a:r>
              <a:rPr lang="en-US" dirty="0"/>
              <a:t>A final USN record is generated with the </a:t>
            </a:r>
            <a:r>
              <a:rPr lang="en-US" b="1" dirty="0"/>
              <a:t>USN_REASON_CLOSE</a:t>
            </a:r>
            <a:r>
              <a:rPr lang="en-US" dirty="0"/>
              <a:t> flag set. </a:t>
            </a:r>
          </a:p>
          <a:p>
            <a:pPr lvl="1"/>
            <a:r>
              <a:rPr lang="en-US" dirty="0"/>
              <a:t>The next change (for example, after the next open operation or deletion) starts a new record with a new set of reason flags.</a:t>
            </a:r>
          </a:p>
          <a:p>
            <a:r>
              <a:rPr lang="en-US" dirty="0"/>
              <a:t>A rename or move operation </a:t>
            </a:r>
          </a:p>
          <a:p>
            <a:pPr lvl="1"/>
            <a:r>
              <a:rPr lang="en-US" dirty="0"/>
              <a:t>Generates two USN records, one that records the old parent directory for the item, and one that records a new parent.</a:t>
            </a:r>
          </a:p>
          <a:p>
            <a:endParaRPr lang="en-US" dirty="0"/>
          </a:p>
        </p:txBody>
      </p:sp>
    </p:spTree>
    <p:extLst>
      <p:ext uri="{BB962C8B-B14F-4D97-AF65-F5344CB8AC3E}">
        <p14:creationId xmlns:p14="http://schemas.microsoft.com/office/powerpoint/2010/main" val="2819043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87219502"/>
              </p:ext>
            </p:extLst>
          </p:nvPr>
        </p:nvGraphicFramePr>
        <p:xfrm>
          <a:off x="992093" y="468654"/>
          <a:ext cx="9900024" cy="5608320"/>
        </p:xfrm>
        <a:graphic>
          <a:graphicData uri="http://schemas.openxmlformats.org/drawingml/2006/table">
            <a:tbl>
              <a:tblPr firstRow="1" bandRow="1">
                <a:tableStyleId>{5C22544A-7EE6-4342-B048-85BDC9FD1C3A}</a:tableStyleId>
              </a:tblPr>
              <a:tblGrid>
                <a:gridCol w="2023682">
                  <a:extLst>
                    <a:ext uri="{9D8B030D-6E8A-4147-A177-3AD203B41FA5}">
                      <a16:colId xmlns:a16="http://schemas.microsoft.com/office/drawing/2014/main" val="20000"/>
                    </a:ext>
                  </a:extLst>
                </a:gridCol>
                <a:gridCol w="2990577">
                  <a:extLst>
                    <a:ext uri="{9D8B030D-6E8A-4147-A177-3AD203B41FA5}">
                      <a16:colId xmlns:a16="http://schemas.microsoft.com/office/drawing/2014/main" val="20001"/>
                    </a:ext>
                  </a:extLst>
                </a:gridCol>
                <a:gridCol w="4885765">
                  <a:extLst>
                    <a:ext uri="{9D8B030D-6E8A-4147-A177-3AD203B41FA5}">
                      <a16:colId xmlns:a16="http://schemas.microsoft.com/office/drawing/2014/main" val="20002"/>
                    </a:ext>
                  </a:extLst>
                </a:gridCol>
              </a:tblGrid>
              <a:tr h="370840">
                <a:tc>
                  <a:txBody>
                    <a:bodyPr/>
                    <a:lstStyle/>
                    <a:p>
                      <a:r>
                        <a:rPr lang="en-US" b="0" dirty="0"/>
                        <a:t>Flag</a:t>
                      </a:r>
                    </a:p>
                  </a:txBody>
                  <a:tcPr/>
                </a:tc>
                <a:tc>
                  <a:txBody>
                    <a:bodyPr/>
                    <a:lstStyle/>
                    <a:p>
                      <a:r>
                        <a:rPr lang="en-US" sz="1800" b="0" i="0" kern="1200" dirty="0">
                          <a:solidFill>
                            <a:schemeClr val="lt1"/>
                          </a:solidFill>
                          <a:effectLst/>
                          <a:latin typeface="+mn-lt"/>
                          <a:ea typeface="+mn-ea"/>
                          <a:cs typeface="+mn-cs"/>
                        </a:rPr>
                        <a:t>Value</a:t>
                      </a:r>
                      <a:endParaRPr lang="en-US" b="0" dirty="0"/>
                    </a:p>
                  </a:txBody>
                  <a:tcPr/>
                </a:tc>
                <a:tc>
                  <a:txBody>
                    <a:bodyPr/>
                    <a:lstStyle/>
                    <a:p>
                      <a:r>
                        <a:rPr lang="en-US" b="0" dirty="0"/>
                        <a:t>Description</a:t>
                      </a:r>
                    </a:p>
                  </a:txBody>
                  <a:tcPr/>
                </a:tc>
                <a:extLst>
                  <a:ext uri="{0D108BD9-81ED-4DB2-BD59-A6C34878D82A}">
                    <a16:rowId xmlns:a16="http://schemas.microsoft.com/office/drawing/2014/main" val="10000"/>
                  </a:ext>
                </a:extLst>
              </a:tr>
              <a:tr h="370840">
                <a:tc>
                  <a:txBody>
                    <a:bodyPr/>
                    <a:lstStyle/>
                    <a:p>
                      <a:r>
                        <a:rPr lang="en-US" sz="1800" b="0" i="0" kern="1200" dirty="0">
                          <a:solidFill>
                            <a:schemeClr val="dk1"/>
                          </a:solidFill>
                          <a:effectLst/>
                          <a:latin typeface="+mn-lt"/>
                          <a:ea typeface="+mn-ea"/>
                          <a:cs typeface="+mn-cs"/>
                        </a:rPr>
                        <a:t>0x00000100</a:t>
                      </a:r>
                      <a:endParaRPr lang="en-US" b="0" dirty="0"/>
                    </a:p>
                  </a:txBody>
                  <a:tcPr/>
                </a:tc>
                <a:tc>
                  <a:txBody>
                    <a:bodyPr/>
                    <a:lstStyle/>
                    <a:p>
                      <a:r>
                        <a:rPr lang="en-US" b="0" dirty="0"/>
                        <a:t>FILE_CREATE</a:t>
                      </a:r>
                    </a:p>
                  </a:txBody>
                  <a:tcPr/>
                </a:tc>
                <a:tc>
                  <a:txBody>
                    <a:bodyPr/>
                    <a:lstStyle/>
                    <a:p>
                      <a:r>
                        <a:rPr lang="en-US" sz="1800" b="0" i="0" kern="1200" dirty="0">
                          <a:solidFill>
                            <a:schemeClr val="dk1"/>
                          </a:solidFill>
                          <a:effectLst/>
                          <a:latin typeface="+mn-lt"/>
                          <a:ea typeface="+mn-ea"/>
                          <a:cs typeface="+mn-cs"/>
                        </a:rPr>
                        <a:t>The file or directory is created for the first time.</a:t>
                      </a:r>
                      <a:endParaRPr lang="en-US" b="0" dirty="0"/>
                    </a:p>
                  </a:txBody>
                  <a:tcPr/>
                </a:tc>
                <a:extLst>
                  <a:ext uri="{0D108BD9-81ED-4DB2-BD59-A6C34878D82A}">
                    <a16:rowId xmlns:a16="http://schemas.microsoft.com/office/drawing/2014/main" val="10001"/>
                  </a:ext>
                </a:extLst>
              </a:tr>
              <a:tr h="370840">
                <a:tc>
                  <a:txBody>
                    <a:bodyPr/>
                    <a:lstStyle/>
                    <a:p>
                      <a:r>
                        <a:rPr lang="en-US" sz="1800" b="0" i="0" kern="1200" dirty="0">
                          <a:solidFill>
                            <a:schemeClr val="dk1"/>
                          </a:solidFill>
                          <a:effectLst/>
                          <a:latin typeface="+mn-lt"/>
                          <a:ea typeface="+mn-ea"/>
                          <a:cs typeface="+mn-cs"/>
                        </a:rPr>
                        <a:t>0x00000002</a:t>
                      </a:r>
                      <a:endParaRPr lang="en-US" b="0" dirty="0"/>
                    </a:p>
                  </a:txBody>
                  <a:tcPr/>
                </a:tc>
                <a:tc>
                  <a:txBody>
                    <a:bodyPr/>
                    <a:lstStyle/>
                    <a:p>
                      <a:r>
                        <a:rPr lang="en-US" sz="1800" b="0" i="0" kern="1200" dirty="0">
                          <a:solidFill>
                            <a:schemeClr val="dk1"/>
                          </a:solidFill>
                          <a:effectLst/>
                          <a:latin typeface="+mn-lt"/>
                          <a:ea typeface="+mn-ea"/>
                          <a:cs typeface="+mn-cs"/>
                        </a:rPr>
                        <a:t>DATA_EXTEND</a:t>
                      </a:r>
                      <a:endParaRPr lang="en-US" b="0" dirty="0"/>
                    </a:p>
                  </a:txBody>
                  <a:tcPr/>
                </a:tc>
                <a:tc>
                  <a:txBody>
                    <a:bodyPr/>
                    <a:lstStyle/>
                    <a:p>
                      <a:r>
                        <a:rPr lang="en-US" sz="1800" b="0" i="0" kern="1200" dirty="0">
                          <a:solidFill>
                            <a:schemeClr val="dk1"/>
                          </a:solidFill>
                          <a:effectLst/>
                          <a:latin typeface="+mn-lt"/>
                          <a:ea typeface="+mn-ea"/>
                          <a:cs typeface="+mn-cs"/>
                        </a:rPr>
                        <a:t>The file or directory is extended (added to).</a:t>
                      </a:r>
                      <a:endParaRPr lang="en-US" b="0" dirty="0"/>
                    </a:p>
                  </a:txBody>
                  <a:tcPr/>
                </a:tc>
                <a:extLst>
                  <a:ext uri="{0D108BD9-81ED-4DB2-BD59-A6C34878D82A}">
                    <a16:rowId xmlns:a16="http://schemas.microsoft.com/office/drawing/2014/main" val="10002"/>
                  </a:ext>
                </a:extLst>
              </a:tr>
              <a:tr h="370840">
                <a:tc>
                  <a:txBody>
                    <a:bodyPr/>
                    <a:lstStyle/>
                    <a:p>
                      <a:r>
                        <a:rPr lang="en-US" sz="1800" b="0" i="0" kern="1200" dirty="0">
                          <a:solidFill>
                            <a:schemeClr val="dk1"/>
                          </a:solidFill>
                          <a:effectLst/>
                          <a:latin typeface="+mn-lt"/>
                          <a:ea typeface="+mn-ea"/>
                          <a:cs typeface="+mn-cs"/>
                        </a:rPr>
                        <a:t>0x00002000</a:t>
                      </a:r>
                      <a:endParaRPr lang="en-US" b="0" dirty="0"/>
                    </a:p>
                  </a:txBody>
                  <a:tcPr/>
                </a:tc>
                <a:tc>
                  <a:txBody>
                    <a:bodyPr/>
                    <a:lstStyle/>
                    <a:p>
                      <a:r>
                        <a:rPr lang="en-US" sz="1800" b="0" i="0" kern="1200" dirty="0">
                          <a:solidFill>
                            <a:schemeClr val="dk1"/>
                          </a:solidFill>
                          <a:effectLst/>
                          <a:latin typeface="+mn-lt"/>
                          <a:ea typeface="+mn-ea"/>
                          <a:cs typeface="+mn-cs"/>
                        </a:rPr>
                        <a:t>RENAME_NEW_NAME</a:t>
                      </a:r>
                      <a:endParaRPr lang="en-US" b="0" dirty="0"/>
                    </a:p>
                  </a:txBody>
                  <a:tcPr/>
                </a:tc>
                <a:tc>
                  <a:txBody>
                    <a:bodyPr/>
                    <a:lstStyle/>
                    <a:p>
                      <a:r>
                        <a:rPr lang="en-US" sz="1800" b="0" i="0" kern="1200" dirty="0">
                          <a:solidFill>
                            <a:schemeClr val="dk1"/>
                          </a:solidFill>
                          <a:effectLst/>
                          <a:latin typeface="+mn-lt"/>
                          <a:ea typeface="+mn-ea"/>
                          <a:cs typeface="+mn-cs"/>
                        </a:rPr>
                        <a:t>A file or directory is renamed, and the file name in the USN_RECORD_V2 structure is the </a:t>
                      </a:r>
                      <a:r>
                        <a:rPr lang="en-US" sz="1800" b="0" i="0" kern="1200" dirty="0">
                          <a:solidFill>
                            <a:srgbClr val="C00000"/>
                          </a:solidFill>
                          <a:effectLst/>
                          <a:latin typeface="+mn-lt"/>
                          <a:ea typeface="+mn-ea"/>
                          <a:cs typeface="+mn-cs"/>
                        </a:rPr>
                        <a:t>new</a:t>
                      </a:r>
                      <a:r>
                        <a:rPr lang="en-US" sz="1800" b="0" i="0" kern="1200" dirty="0">
                          <a:solidFill>
                            <a:schemeClr val="dk1"/>
                          </a:solidFill>
                          <a:effectLst/>
                          <a:latin typeface="+mn-lt"/>
                          <a:ea typeface="+mn-ea"/>
                          <a:cs typeface="+mn-cs"/>
                        </a:rPr>
                        <a:t> name.</a:t>
                      </a:r>
                      <a:endParaRPr lang="en-US" b="0" dirty="0"/>
                    </a:p>
                  </a:txBody>
                  <a:tcPr/>
                </a:tc>
                <a:extLst>
                  <a:ext uri="{0D108BD9-81ED-4DB2-BD59-A6C34878D82A}">
                    <a16:rowId xmlns:a16="http://schemas.microsoft.com/office/drawing/2014/main" val="10003"/>
                  </a:ext>
                </a:extLst>
              </a:tr>
              <a:tr h="370840">
                <a:tc>
                  <a:txBody>
                    <a:bodyPr/>
                    <a:lstStyle/>
                    <a:p>
                      <a:r>
                        <a:rPr lang="en-US" sz="1800" b="0" i="0" kern="1200" dirty="0">
                          <a:solidFill>
                            <a:schemeClr val="dk1"/>
                          </a:solidFill>
                          <a:effectLst/>
                          <a:latin typeface="+mn-lt"/>
                          <a:ea typeface="+mn-ea"/>
                          <a:cs typeface="+mn-cs"/>
                        </a:rPr>
                        <a:t>0x00001000</a:t>
                      </a:r>
                      <a:endParaRPr lang="en-US" b="0" dirty="0"/>
                    </a:p>
                  </a:txBody>
                  <a:tcPr/>
                </a:tc>
                <a:tc>
                  <a:txBody>
                    <a:bodyPr/>
                    <a:lstStyle/>
                    <a:p>
                      <a:r>
                        <a:rPr lang="en-US" sz="1800" b="0" i="0" kern="1200" dirty="0">
                          <a:solidFill>
                            <a:schemeClr val="dk1"/>
                          </a:solidFill>
                          <a:effectLst/>
                          <a:latin typeface="+mn-lt"/>
                          <a:ea typeface="+mn-ea"/>
                          <a:cs typeface="+mn-cs"/>
                        </a:rPr>
                        <a:t>RENAME_OLD_NAME</a:t>
                      </a:r>
                      <a:endParaRPr lang="en-US" b="0" dirty="0"/>
                    </a:p>
                  </a:txBody>
                  <a:tcPr/>
                </a:tc>
                <a:tc>
                  <a:txBody>
                    <a:bodyPr/>
                    <a:lstStyle/>
                    <a:p>
                      <a:r>
                        <a:rPr lang="en-US" sz="1800" b="0" i="0" kern="1200" dirty="0">
                          <a:solidFill>
                            <a:schemeClr val="dk1"/>
                          </a:solidFill>
                          <a:effectLst/>
                          <a:latin typeface="+mn-lt"/>
                          <a:ea typeface="+mn-ea"/>
                          <a:cs typeface="+mn-cs"/>
                        </a:rPr>
                        <a:t>The file or directory is renamed, and the file name in the USN_RECORD_V2 structure is the </a:t>
                      </a:r>
                      <a:r>
                        <a:rPr lang="en-US" sz="1800" b="0" i="0" kern="1200" dirty="0">
                          <a:solidFill>
                            <a:srgbClr val="C00000"/>
                          </a:solidFill>
                          <a:effectLst/>
                          <a:latin typeface="+mn-lt"/>
                          <a:ea typeface="+mn-ea"/>
                          <a:cs typeface="+mn-cs"/>
                        </a:rPr>
                        <a:t>previous</a:t>
                      </a:r>
                      <a:r>
                        <a:rPr lang="en-US" sz="1800" b="0" i="0" kern="1200" dirty="0">
                          <a:solidFill>
                            <a:schemeClr val="dk1"/>
                          </a:solidFill>
                          <a:effectLst/>
                          <a:latin typeface="+mn-lt"/>
                          <a:ea typeface="+mn-ea"/>
                          <a:cs typeface="+mn-cs"/>
                        </a:rPr>
                        <a:t> name.</a:t>
                      </a:r>
                      <a:endParaRPr lang="en-US" b="0" dirty="0"/>
                    </a:p>
                  </a:txBody>
                  <a:tcPr/>
                </a:tc>
                <a:extLst>
                  <a:ext uri="{0D108BD9-81ED-4DB2-BD59-A6C34878D82A}">
                    <a16:rowId xmlns:a16="http://schemas.microsoft.com/office/drawing/2014/main" val="10004"/>
                  </a:ext>
                </a:extLst>
              </a:tr>
              <a:tr h="370840">
                <a:tc>
                  <a:txBody>
                    <a:bodyPr/>
                    <a:lstStyle/>
                    <a:p>
                      <a:r>
                        <a:rPr lang="en-US" sz="1800" b="0" i="0" kern="1200" dirty="0">
                          <a:solidFill>
                            <a:schemeClr val="dk1"/>
                          </a:solidFill>
                          <a:effectLst/>
                          <a:latin typeface="+mn-lt"/>
                          <a:ea typeface="+mn-ea"/>
                          <a:cs typeface="+mn-cs"/>
                        </a:rPr>
                        <a:t>0x00000200</a:t>
                      </a:r>
                      <a:endParaRPr lang="en-US" b="0" dirty="0"/>
                    </a:p>
                  </a:txBody>
                  <a:tcPr/>
                </a:tc>
                <a:tc>
                  <a:txBody>
                    <a:bodyPr/>
                    <a:lstStyle/>
                    <a:p>
                      <a:r>
                        <a:rPr lang="en-US" sz="1800" b="0" i="0" kern="1200" dirty="0">
                          <a:solidFill>
                            <a:schemeClr val="dk1"/>
                          </a:solidFill>
                          <a:effectLst/>
                          <a:latin typeface="+mn-lt"/>
                          <a:ea typeface="+mn-ea"/>
                          <a:cs typeface="+mn-cs"/>
                        </a:rPr>
                        <a:t>FILE_DELETE</a:t>
                      </a:r>
                      <a:endParaRPr lang="en-US" b="0" dirty="0"/>
                    </a:p>
                  </a:txBody>
                  <a:tcPr/>
                </a:tc>
                <a:tc>
                  <a:txBody>
                    <a:bodyPr/>
                    <a:lstStyle/>
                    <a:p>
                      <a:r>
                        <a:rPr lang="en-US" sz="1800" b="0" i="0" kern="1200" dirty="0">
                          <a:solidFill>
                            <a:schemeClr val="dk1"/>
                          </a:solidFill>
                          <a:effectLst/>
                          <a:latin typeface="+mn-lt"/>
                          <a:ea typeface="+mn-ea"/>
                          <a:cs typeface="+mn-cs"/>
                        </a:rPr>
                        <a:t>The file or directory is deleted.</a:t>
                      </a:r>
                      <a:endParaRPr lang="en-US" b="0" dirty="0"/>
                    </a:p>
                  </a:txBody>
                  <a:tcPr/>
                </a:tc>
                <a:extLst>
                  <a:ext uri="{0D108BD9-81ED-4DB2-BD59-A6C34878D82A}">
                    <a16:rowId xmlns:a16="http://schemas.microsoft.com/office/drawing/2014/main" val="10005"/>
                  </a:ext>
                </a:extLst>
              </a:tr>
              <a:tr h="370840">
                <a:tc>
                  <a:txBody>
                    <a:bodyPr/>
                    <a:lstStyle/>
                    <a:p>
                      <a:r>
                        <a:rPr lang="en-US" sz="1800" b="0" i="0" kern="1200" dirty="0">
                          <a:solidFill>
                            <a:schemeClr val="dk1"/>
                          </a:solidFill>
                          <a:effectLst/>
                          <a:latin typeface="+mn-lt"/>
                          <a:ea typeface="+mn-ea"/>
                          <a:cs typeface="+mn-cs"/>
                        </a:rPr>
                        <a:t>0x80000000</a:t>
                      </a:r>
                      <a:endParaRPr lang="en-US" b="0" dirty="0"/>
                    </a:p>
                  </a:txBody>
                  <a:tcPr/>
                </a:tc>
                <a:tc>
                  <a:txBody>
                    <a:bodyPr/>
                    <a:lstStyle/>
                    <a:p>
                      <a:r>
                        <a:rPr lang="en-US" sz="1800" b="0" i="0" kern="1200" dirty="0">
                          <a:solidFill>
                            <a:schemeClr val="dk1"/>
                          </a:solidFill>
                          <a:effectLst/>
                          <a:latin typeface="+mn-lt"/>
                          <a:ea typeface="+mn-ea"/>
                          <a:cs typeface="+mn-cs"/>
                        </a:rPr>
                        <a:t>CLOSE</a:t>
                      </a:r>
                      <a:endParaRPr lang="en-US" b="0" dirty="0"/>
                    </a:p>
                  </a:txBody>
                  <a:tcPr/>
                </a:tc>
                <a:tc>
                  <a:txBody>
                    <a:bodyPr/>
                    <a:lstStyle/>
                    <a:p>
                      <a:r>
                        <a:rPr lang="en-US" sz="1800" b="0" i="0" kern="1200" dirty="0">
                          <a:solidFill>
                            <a:schemeClr val="dk1"/>
                          </a:solidFill>
                          <a:effectLst/>
                          <a:latin typeface="+mn-lt"/>
                          <a:ea typeface="+mn-ea"/>
                          <a:cs typeface="+mn-cs"/>
                        </a:rPr>
                        <a:t>The file or directory is closed.</a:t>
                      </a:r>
                      <a:endParaRPr lang="en-US" b="0" dirty="0"/>
                    </a:p>
                  </a:txBody>
                  <a:tcPr/>
                </a:tc>
                <a:extLst>
                  <a:ext uri="{0D108BD9-81ED-4DB2-BD59-A6C34878D82A}">
                    <a16:rowId xmlns:a16="http://schemas.microsoft.com/office/drawing/2014/main" val="10006"/>
                  </a:ext>
                </a:extLst>
              </a:tr>
              <a:tr h="370840">
                <a:tc>
                  <a:txBody>
                    <a:bodyPr/>
                    <a:lstStyle/>
                    <a:p>
                      <a:r>
                        <a:rPr lang="en-US" sz="1800" b="0" i="0" kern="1200" dirty="0">
                          <a:solidFill>
                            <a:schemeClr val="dk1"/>
                          </a:solidFill>
                          <a:effectLst/>
                          <a:latin typeface="+mn-lt"/>
                          <a:ea typeface="+mn-ea"/>
                          <a:cs typeface="+mn-cs"/>
                        </a:rPr>
                        <a:t>0x00008000</a:t>
                      </a:r>
                      <a:endParaRPr lang="en-US" b="0" dirty="0"/>
                    </a:p>
                  </a:txBody>
                  <a:tcPr/>
                </a:tc>
                <a:tc>
                  <a:txBody>
                    <a:bodyPr/>
                    <a:lstStyle/>
                    <a:p>
                      <a:r>
                        <a:rPr lang="en-US" sz="1800" b="0" i="0" kern="1200" dirty="0">
                          <a:solidFill>
                            <a:schemeClr val="dk1"/>
                          </a:solidFill>
                          <a:effectLst/>
                          <a:latin typeface="+mn-lt"/>
                          <a:ea typeface="+mn-ea"/>
                          <a:cs typeface="+mn-cs"/>
                        </a:rPr>
                        <a:t>BASIC_INFO_CHANGE</a:t>
                      </a:r>
                      <a:endParaRPr lang="en-US" b="0" dirty="0"/>
                    </a:p>
                  </a:txBody>
                  <a:tcPr/>
                </a:tc>
                <a:tc>
                  <a:txBody>
                    <a:bodyPr/>
                    <a:lstStyle/>
                    <a:p>
                      <a:r>
                        <a:rPr lang="en-US" sz="1800" b="0" i="0" kern="1200" dirty="0">
                          <a:solidFill>
                            <a:schemeClr val="dk1"/>
                          </a:solidFill>
                          <a:effectLst/>
                          <a:latin typeface="+mn-lt"/>
                          <a:ea typeface="+mn-ea"/>
                          <a:cs typeface="+mn-cs"/>
                        </a:rPr>
                        <a:t>A user has either changed one or more file or directory attributes (for example, the read-only, hidden, system, archive, or sparse attribute), or one or more time stamps.</a:t>
                      </a:r>
                      <a:endParaRPr lang="en-US" b="0" dirty="0"/>
                    </a:p>
                  </a:txBody>
                  <a:tcPr/>
                </a:tc>
                <a:extLst>
                  <a:ext uri="{0D108BD9-81ED-4DB2-BD59-A6C34878D82A}">
                    <a16:rowId xmlns:a16="http://schemas.microsoft.com/office/drawing/2014/main" val="10007"/>
                  </a:ext>
                </a:extLst>
              </a:tr>
              <a:tr h="370840">
                <a:tc>
                  <a:txBody>
                    <a:bodyPr/>
                    <a:lstStyle/>
                    <a:p>
                      <a:r>
                        <a:rPr lang="en-US" sz="1800" b="0" i="0" kern="1200" dirty="0">
                          <a:solidFill>
                            <a:schemeClr val="dk1"/>
                          </a:solidFill>
                          <a:effectLst/>
                          <a:latin typeface="+mn-lt"/>
                          <a:ea typeface="+mn-ea"/>
                          <a:cs typeface="+mn-cs"/>
                        </a:rPr>
                        <a:t>0x00010000</a:t>
                      </a:r>
                      <a:endParaRPr lang="en-US" b="0" dirty="0"/>
                    </a:p>
                  </a:txBody>
                  <a:tcPr/>
                </a:tc>
                <a:tc>
                  <a:txBody>
                    <a:bodyPr/>
                    <a:lstStyle/>
                    <a:p>
                      <a:r>
                        <a:rPr lang="en-US" sz="1800" b="0" i="0" kern="1200" dirty="0">
                          <a:solidFill>
                            <a:schemeClr val="dk1"/>
                          </a:solidFill>
                          <a:effectLst/>
                          <a:latin typeface="+mn-lt"/>
                          <a:ea typeface="+mn-ea"/>
                          <a:cs typeface="+mn-cs"/>
                        </a:rPr>
                        <a:t>HARD_LINK_CHANGE</a:t>
                      </a:r>
                      <a:endParaRPr lang="en-US" b="0" dirty="0"/>
                    </a:p>
                  </a:txBody>
                  <a:tcPr/>
                </a:tc>
                <a:tc>
                  <a:txBody>
                    <a:bodyPr/>
                    <a:lstStyle/>
                    <a:p>
                      <a:r>
                        <a:rPr lang="en-US" b="0" dirty="0"/>
                        <a:t>An NTFS file system hard link is added to or removed from the file or directory.</a:t>
                      </a:r>
                    </a:p>
                  </a:txBody>
                  <a:tcPr/>
                </a:tc>
                <a:extLst>
                  <a:ext uri="{0D108BD9-81ED-4DB2-BD59-A6C34878D82A}">
                    <a16:rowId xmlns:a16="http://schemas.microsoft.com/office/drawing/2014/main" val="10008"/>
                  </a:ext>
                </a:extLst>
              </a:tr>
              <a:tr h="370840">
                <a:tc>
                  <a:txBody>
                    <a:bodyPr/>
                    <a:lstStyle/>
                    <a:p>
                      <a:r>
                        <a:rPr lang="en-US" sz="1800" b="0" i="0" kern="1200" dirty="0">
                          <a:solidFill>
                            <a:schemeClr val="dk1"/>
                          </a:solidFill>
                          <a:effectLst/>
                          <a:latin typeface="+mn-lt"/>
                          <a:ea typeface="+mn-ea"/>
                          <a:cs typeface="+mn-cs"/>
                        </a:rPr>
                        <a:t>0x00000004</a:t>
                      </a:r>
                    </a:p>
                  </a:txBody>
                  <a:tcPr/>
                </a:tc>
                <a:tc>
                  <a:txBody>
                    <a:bodyPr/>
                    <a:lstStyle/>
                    <a:p>
                      <a:r>
                        <a:rPr lang="en-US" sz="1800" b="0" i="0" kern="1200" dirty="0">
                          <a:solidFill>
                            <a:schemeClr val="dk1"/>
                          </a:solidFill>
                          <a:effectLst/>
                          <a:latin typeface="+mn-lt"/>
                          <a:ea typeface="+mn-ea"/>
                          <a:cs typeface="+mn-cs"/>
                        </a:rPr>
                        <a:t>DATA_TRUNCATION</a:t>
                      </a:r>
                    </a:p>
                  </a:txBody>
                  <a:tcPr/>
                </a:tc>
                <a:tc>
                  <a:txBody>
                    <a:bodyPr/>
                    <a:lstStyle/>
                    <a:p>
                      <a:r>
                        <a:rPr lang="en-US" sz="1800" b="0" i="0" kern="1200" dirty="0">
                          <a:solidFill>
                            <a:schemeClr val="dk1"/>
                          </a:solidFill>
                          <a:effectLst/>
                          <a:latin typeface="+mn-lt"/>
                          <a:ea typeface="+mn-ea"/>
                          <a:cs typeface="+mn-cs"/>
                        </a:rPr>
                        <a:t>The file or directory is truncated.</a:t>
                      </a:r>
                    </a:p>
                  </a:txBody>
                  <a:tcPr/>
                </a:tc>
                <a:extLst>
                  <a:ext uri="{0D108BD9-81ED-4DB2-BD59-A6C34878D82A}">
                    <a16:rowId xmlns:a16="http://schemas.microsoft.com/office/drawing/2014/main" val="10009"/>
                  </a:ext>
                </a:extLst>
              </a:tr>
            </a:tbl>
          </a:graphicData>
        </a:graphic>
      </p:graphicFrame>
      <p:sp>
        <p:nvSpPr>
          <p:cNvPr id="5" name="Rectangle 4"/>
          <p:cNvSpPr/>
          <p:nvPr/>
        </p:nvSpPr>
        <p:spPr>
          <a:xfrm>
            <a:off x="5460117" y="6175793"/>
            <a:ext cx="5432000" cy="369332"/>
          </a:xfrm>
          <a:prstGeom prst="rect">
            <a:avLst/>
          </a:prstGeom>
        </p:spPr>
        <p:txBody>
          <a:bodyPr wrap="none">
            <a:spAutoFit/>
          </a:bodyPr>
          <a:lstStyle/>
          <a:p>
            <a:r>
              <a:rPr lang="en-US" dirty="0"/>
              <a:t>Hard link: you need a file stored in two different folders.</a:t>
            </a:r>
          </a:p>
        </p:txBody>
      </p:sp>
    </p:spTree>
    <p:extLst>
      <p:ext uri="{BB962C8B-B14F-4D97-AF65-F5344CB8AC3E}">
        <p14:creationId xmlns:p14="http://schemas.microsoft.com/office/powerpoint/2010/main" val="2011927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23.</a:t>
            </a:r>
            <a:r>
              <a:rPr lang="en-US" dirty="0"/>
              <a:t>	Identify all traces related to ‘renaming’ of files in Windows Desktop.</a:t>
            </a:r>
          </a:p>
        </p:txBody>
      </p:sp>
      <p:sp>
        <p:nvSpPr>
          <p:cNvPr id="3" name="Content Placeholder 2"/>
          <p:cNvSpPr>
            <a:spLocks noGrp="1"/>
          </p:cNvSpPr>
          <p:nvPr>
            <p:ph idx="1"/>
          </p:nvPr>
        </p:nvSpPr>
        <p:spPr/>
        <p:txBody>
          <a:bodyPr>
            <a:normAutofit/>
          </a:bodyPr>
          <a:lstStyle/>
          <a:p>
            <a:r>
              <a:rPr lang="en-US" dirty="0"/>
              <a:t>Backup whole volume is time consuming</a:t>
            </a:r>
          </a:p>
          <a:p>
            <a:pPr lvl="1"/>
            <a:r>
              <a:rPr lang="en-US" dirty="0"/>
              <a:t>Solution: only save changed files -&gt; keep tracking of changed files</a:t>
            </a:r>
          </a:p>
          <a:p>
            <a:pPr lvl="1"/>
            <a:r>
              <a:rPr lang="en-US" dirty="0"/>
              <a:t>Doesn’t need to include the details of data changes</a:t>
            </a:r>
          </a:p>
          <a:p>
            <a:r>
              <a:rPr lang="en-US" dirty="0"/>
              <a:t>USN (</a:t>
            </a:r>
            <a:r>
              <a:rPr lang="en-US" dirty="0">
                <a:solidFill>
                  <a:srgbClr val="FF0000"/>
                </a:solidFill>
              </a:rPr>
              <a:t>U</a:t>
            </a:r>
            <a:r>
              <a:rPr lang="en-US" dirty="0"/>
              <a:t>pdate </a:t>
            </a:r>
            <a:r>
              <a:rPr lang="en-US" dirty="0">
                <a:solidFill>
                  <a:srgbClr val="FF0000"/>
                </a:solidFill>
              </a:rPr>
              <a:t>S</a:t>
            </a:r>
            <a:r>
              <a:rPr lang="en-US" dirty="0"/>
              <a:t>equence </a:t>
            </a:r>
            <a:r>
              <a:rPr lang="en-US" dirty="0">
                <a:solidFill>
                  <a:srgbClr val="FF0000"/>
                </a:solidFill>
              </a:rPr>
              <a:t>N</a:t>
            </a:r>
            <a:r>
              <a:rPr lang="en-US" dirty="0"/>
              <a:t>umber) Journal </a:t>
            </a:r>
          </a:p>
          <a:p>
            <a:pPr lvl="1"/>
            <a:r>
              <a:rPr lang="en-US" dirty="0"/>
              <a:t>Is a feature of the Windows NT file system (NTFS) </a:t>
            </a:r>
          </a:p>
          <a:p>
            <a:pPr lvl="1"/>
            <a:r>
              <a:rPr lang="en-US" dirty="0"/>
              <a:t>Records all files changes (e.g.., rename) that are made to volume</a:t>
            </a:r>
          </a:p>
          <a:p>
            <a:pPr lvl="1"/>
            <a:r>
              <a:rPr lang="en-US" dirty="0"/>
              <a:t>Changes are described using </a:t>
            </a:r>
            <a:r>
              <a:rPr lang="en-US" dirty="0">
                <a:solidFill>
                  <a:srgbClr val="FF0000"/>
                </a:solidFill>
              </a:rPr>
              <a:t>bit flags</a:t>
            </a:r>
          </a:p>
          <a:p>
            <a:r>
              <a:rPr lang="en-US" dirty="0"/>
              <a:t>From Win7, Journal Function is activated by default </a:t>
            </a:r>
          </a:p>
          <a:p>
            <a:pPr lvl="1"/>
            <a:r>
              <a:rPr lang="en-US" dirty="0"/>
              <a:t>USN is a treasure trove of information for a forensic investigation.</a:t>
            </a:r>
          </a:p>
          <a:p>
            <a:pPr lvl="1"/>
            <a:r>
              <a:rPr lang="en-US" dirty="0"/>
              <a:t>Keep track of suspect’s behaviors to volumes</a:t>
            </a:r>
          </a:p>
        </p:txBody>
      </p:sp>
    </p:spTree>
    <p:extLst>
      <p:ext uri="{BB962C8B-B14F-4D97-AF65-F5344CB8AC3E}">
        <p14:creationId xmlns:p14="http://schemas.microsoft.com/office/powerpoint/2010/main" val="2332051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1826B-EF28-4300-865E-803B908BF65C}"/>
              </a:ext>
            </a:extLst>
          </p:cNvPr>
          <p:cNvSpPr>
            <a:spLocks noGrp="1"/>
          </p:cNvSpPr>
          <p:nvPr>
            <p:ph type="title"/>
          </p:nvPr>
        </p:nvSpPr>
        <p:spPr/>
        <p:txBody>
          <a:bodyPr/>
          <a:lstStyle/>
          <a:p>
            <a:r>
              <a:rPr lang="en-US" dirty="0"/>
              <a:t>USN Journal when renaming a file</a:t>
            </a:r>
          </a:p>
        </p:txBody>
      </p:sp>
      <p:pic>
        <p:nvPicPr>
          <p:cNvPr id="5" name="Picture 4">
            <a:extLst>
              <a:ext uri="{FF2B5EF4-FFF2-40B4-BE49-F238E27FC236}">
                <a16:creationId xmlns:a16="http://schemas.microsoft.com/office/drawing/2014/main" id="{9DBBBDCB-6ED7-4C04-8B54-68096D04B2FC}"/>
              </a:ext>
            </a:extLst>
          </p:cNvPr>
          <p:cNvPicPr>
            <a:picLocks noChangeAspect="1"/>
          </p:cNvPicPr>
          <p:nvPr/>
        </p:nvPicPr>
        <p:blipFill>
          <a:blip r:embed="rId3"/>
          <a:stretch>
            <a:fillRect/>
          </a:stretch>
        </p:blipFill>
        <p:spPr>
          <a:xfrm>
            <a:off x="1012685" y="1994093"/>
            <a:ext cx="4541914" cy="937341"/>
          </a:xfrm>
          <a:prstGeom prst="rect">
            <a:avLst/>
          </a:prstGeom>
        </p:spPr>
      </p:pic>
      <p:pic>
        <p:nvPicPr>
          <p:cNvPr id="14" name="Picture 13">
            <a:extLst>
              <a:ext uri="{FF2B5EF4-FFF2-40B4-BE49-F238E27FC236}">
                <a16:creationId xmlns:a16="http://schemas.microsoft.com/office/drawing/2014/main" id="{AF40EA6E-0D9C-4664-8EF3-2CAEC358BF4C}"/>
              </a:ext>
            </a:extLst>
          </p:cNvPr>
          <p:cNvPicPr>
            <a:picLocks noChangeAspect="1"/>
          </p:cNvPicPr>
          <p:nvPr/>
        </p:nvPicPr>
        <p:blipFill>
          <a:blip r:embed="rId4"/>
          <a:stretch>
            <a:fillRect/>
          </a:stretch>
        </p:blipFill>
        <p:spPr>
          <a:xfrm>
            <a:off x="955258" y="3604172"/>
            <a:ext cx="7478132" cy="1203275"/>
          </a:xfrm>
          <a:prstGeom prst="rect">
            <a:avLst/>
          </a:prstGeom>
        </p:spPr>
      </p:pic>
      <p:sp>
        <p:nvSpPr>
          <p:cNvPr id="15" name="TextBox 14">
            <a:extLst>
              <a:ext uri="{FF2B5EF4-FFF2-40B4-BE49-F238E27FC236}">
                <a16:creationId xmlns:a16="http://schemas.microsoft.com/office/drawing/2014/main" id="{D037C220-1EF3-43FA-B2A6-FC9727335B4F}"/>
              </a:ext>
            </a:extLst>
          </p:cNvPr>
          <p:cNvSpPr txBox="1"/>
          <p:nvPr/>
        </p:nvSpPr>
        <p:spPr>
          <a:xfrm>
            <a:off x="1012685" y="3295806"/>
            <a:ext cx="1322798" cy="369332"/>
          </a:xfrm>
          <a:prstGeom prst="rect">
            <a:avLst/>
          </a:prstGeom>
          <a:solidFill>
            <a:srgbClr val="FFC000"/>
          </a:solidFill>
        </p:spPr>
        <p:txBody>
          <a:bodyPr wrap="none" rtlCol="0">
            <a:spAutoFit/>
          </a:bodyPr>
          <a:lstStyle/>
          <a:p>
            <a:r>
              <a:rPr lang="en-US" dirty="0"/>
              <a:t>USN Journal</a:t>
            </a:r>
          </a:p>
        </p:txBody>
      </p:sp>
    </p:spTree>
    <p:extLst>
      <p:ext uri="{BB962C8B-B14F-4D97-AF65-F5344CB8AC3E}">
        <p14:creationId xmlns:p14="http://schemas.microsoft.com/office/powerpoint/2010/main" val="2873054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read </a:t>
            </a:r>
            <a:r>
              <a:rPr lang="en-US" i="1" dirty="0">
                <a:solidFill>
                  <a:srgbClr val="7030A0"/>
                </a:solidFill>
              </a:rPr>
              <a:t>$Extend\$</a:t>
            </a:r>
            <a:r>
              <a:rPr lang="en-US" i="1" dirty="0" err="1">
                <a:solidFill>
                  <a:srgbClr val="7030A0"/>
                </a:solidFill>
              </a:rPr>
              <a:t>UsnJrnl</a:t>
            </a:r>
            <a:endParaRPr lang="en-US" dirty="0"/>
          </a:p>
        </p:txBody>
      </p:sp>
      <p:sp>
        <p:nvSpPr>
          <p:cNvPr id="3" name="Content Placeholder 2"/>
          <p:cNvSpPr>
            <a:spLocks noGrp="1"/>
          </p:cNvSpPr>
          <p:nvPr>
            <p:ph idx="1"/>
          </p:nvPr>
        </p:nvSpPr>
        <p:spPr/>
        <p:txBody>
          <a:bodyPr/>
          <a:lstStyle/>
          <a:p>
            <a:r>
              <a:rPr lang="en-US" dirty="0"/>
              <a:t>(</a:t>
            </a:r>
            <a:r>
              <a:rPr lang="en-US" dirty="0">
                <a:solidFill>
                  <a:srgbClr val="FF0000"/>
                </a:solidFill>
              </a:rPr>
              <a:t>Scenario 1</a:t>
            </a:r>
            <a:r>
              <a:rPr lang="en-US" dirty="0"/>
              <a:t>) If the change journal doesn’t reach its maximum size</a:t>
            </a:r>
          </a:p>
          <a:p>
            <a:pPr lvl="1"/>
            <a:r>
              <a:rPr lang="en-US" i="1" dirty="0" err="1">
                <a:solidFill>
                  <a:srgbClr val="7030A0"/>
                </a:solidFill>
              </a:rPr>
              <a:t>icat</a:t>
            </a:r>
            <a:r>
              <a:rPr lang="en-US" i="1" dirty="0">
                <a:solidFill>
                  <a:srgbClr val="7030A0"/>
                </a:solidFill>
              </a:rPr>
              <a:t> : </a:t>
            </a:r>
            <a:r>
              <a:rPr lang="en-US" dirty="0"/>
              <a:t>extract binary or </a:t>
            </a:r>
            <a:r>
              <a:rPr lang="en-US" i="1" dirty="0">
                <a:solidFill>
                  <a:srgbClr val="7030A0"/>
                </a:solidFill>
              </a:rPr>
              <a:t>https://github.com/jschicht/ExtractUsnJrnl</a:t>
            </a:r>
          </a:p>
          <a:p>
            <a:pPr lvl="1"/>
            <a:r>
              <a:rPr lang="en-US" i="1" dirty="0">
                <a:solidFill>
                  <a:srgbClr val="7030A0"/>
                </a:solidFill>
              </a:rPr>
              <a:t>bless/</a:t>
            </a:r>
            <a:r>
              <a:rPr lang="en-US" i="1" dirty="0" err="1">
                <a:solidFill>
                  <a:srgbClr val="7030A0"/>
                </a:solidFill>
              </a:rPr>
              <a:t>xxd</a:t>
            </a:r>
            <a:r>
              <a:rPr lang="en-US" dirty="0"/>
              <a:t> or </a:t>
            </a:r>
            <a:r>
              <a:rPr lang="en-US" i="1" dirty="0">
                <a:solidFill>
                  <a:srgbClr val="7030A0"/>
                </a:solidFill>
              </a:rPr>
              <a:t>UsnJrnl2Csv: </a:t>
            </a:r>
            <a:r>
              <a:rPr lang="en-US" dirty="0"/>
              <a:t>convert to csv</a:t>
            </a:r>
          </a:p>
          <a:p>
            <a:r>
              <a:rPr lang="en-US" dirty="0"/>
              <a:t>(</a:t>
            </a:r>
            <a:r>
              <a:rPr lang="en-US" dirty="0">
                <a:solidFill>
                  <a:srgbClr val="FF0000"/>
                </a:solidFill>
              </a:rPr>
              <a:t>Scenario 2</a:t>
            </a:r>
            <a:r>
              <a:rPr lang="en-US" dirty="0"/>
              <a:t>) As the change journal reaches its maximum size</a:t>
            </a:r>
          </a:p>
          <a:p>
            <a:pPr lvl="1"/>
            <a:r>
              <a:rPr lang="en-US" dirty="0"/>
              <a:t>Clusters of the journal's disk space are marked </a:t>
            </a:r>
            <a:r>
              <a:rPr lang="en-US" dirty="0">
                <a:solidFill>
                  <a:srgbClr val="FF0000"/>
                </a:solidFill>
              </a:rPr>
              <a:t>unallocated</a:t>
            </a:r>
            <a:r>
              <a:rPr lang="en-US" dirty="0"/>
              <a:t> by OS</a:t>
            </a:r>
          </a:p>
          <a:p>
            <a:pPr lvl="1"/>
            <a:r>
              <a:rPr lang="en-US" dirty="0"/>
              <a:t>That space to be used when needed at a later time</a:t>
            </a:r>
          </a:p>
          <a:p>
            <a:pPr lvl="1"/>
            <a:r>
              <a:rPr lang="en-US" i="1" dirty="0" err="1">
                <a:solidFill>
                  <a:srgbClr val="7030A0"/>
                </a:solidFill>
              </a:rPr>
              <a:t>usncarve</a:t>
            </a:r>
            <a:r>
              <a:rPr lang="en-US" i="1" dirty="0">
                <a:solidFill>
                  <a:srgbClr val="7030A0"/>
                </a:solidFill>
              </a:rPr>
              <a:t>: </a:t>
            </a:r>
            <a:r>
              <a:rPr lang="en-US" dirty="0" err="1"/>
              <a:t>usncarve</a:t>
            </a:r>
            <a:r>
              <a:rPr lang="en-US" dirty="0"/>
              <a:t> records in </a:t>
            </a:r>
            <a:r>
              <a:rPr lang="en-US" dirty="0">
                <a:solidFill>
                  <a:srgbClr val="FF0000"/>
                </a:solidFill>
              </a:rPr>
              <a:t>unallocated</a:t>
            </a:r>
            <a:r>
              <a:rPr lang="en-US" dirty="0"/>
              <a:t> space </a:t>
            </a:r>
            <a:endParaRPr lang="en-US" i="1" dirty="0">
              <a:solidFill>
                <a:srgbClr val="7030A0"/>
              </a:solidFill>
            </a:endParaRPr>
          </a:p>
          <a:p>
            <a:pPr lvl="1"/>
            <a:r>
              <a:rPr lang="en-US" i="1" dirty="0" err="1">
                <a:solidFill>
                  <a:srgbClr val="7030A0"/>
                </a:solidFill>
              </a:rPr>
              <a:t>Usnparser</a:t>
            </a:r>
            <a:r>
              <a:rPr lang="en-US" i="1" dirty="0">
                <a:solidFill>
                  <a:srgbClr val="7030A0"/>
                </a:solidFill>
              </a:rPr>
              <a:t>: </a:t>
            </a:r>
            <a:r>
              <a:rPr lang="en-US" dirty="0"/>
              <a:t>convert to csv</a:t>
            </a:r>
          </a:p>
          <a:p>
            <a:pPr lvl="1"/>
            <a:endParaRPr lang="en-US" dirty="0"/>
          </a:p>
          <a:p>
            <a:endParaRPr lang="en-US" dirty="0"/>
          </a:p>
          <a:p>
            <a:endParaRPr lang="en-US" dirty="0"/>
          </a:p>
        </p:txBody>
      </p:sp>
    </p:spTree>
    <p:extLst>
      <p:ext uri="{BB962C8B-B14F-4D97-AF65-F5344CB8AC3E}">
        <p14:creationId xmlns:p14="http://schemas.microsoft.com/office/powerpoint/2010/main" val="4158913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Scenario 1</a:t>
            </a:r>
            <a:endParaRPr lang="en-US" dirty="0"/>
          </a:p>
        </p:txBody>
      </p:sp>
      <p:pic>
        <p:nvPicPr>
          <p:cNvPr id="4" name="Picture 3"/>
          <p:cNvPicPr>
            <a:picLocks noChangeAspect="1"/>
          </p:cNvPicPr>
          <p:nvPr/>
        </p:nvPicPr>
        <p:blipFill>
          <a:blip r:embed="rId3"/>
          <a:stretch>
            <a:fillRect/>
          </a:stretch>
        </p:blipFill>
        <p:spPr>
          <a:xfrm>
            <a:off x="704383" y="2440997"/>
            <a:ext cx="10783234" cy="2857748"/>
          </a:xfrm>
          <a:prstGeom prst="rect">
            <a:avLst/>
          </a:prstGeom>
        </p:spPr>
      </p:pic>
      <p:sp>
        <p:nvSpPr>
          <p:cNvPr id="5" name="TextBox 4"/>
          <p:cNvSpPr txBox="1"/>
          <p:nvPr/>
        </p:nvSpPr>
        <p:spPr>
          <a:xfrm>
            <a:off x="704383" y="2071665"/>
            <a:ext cx="2337628" cy="369332"/>
          </a:xfrm>
          <a:prstGeom prst="rect">
            <a:avLst/>
          </a:prstGeom>
          <a:solidFill>
            <a:srgbClr val="FFC000"/>
          </a:solidFill>
        </p:spPr>
        <p:txBody>
          <a:bodyPr wrap="none" rtlCol="0">
            <a:spAutoFit/>
          </a:bodyPr>
          <a:lstStyle/>
          <a:p>
            <a:r>
              <a:rPr lang="en-US" dirty="0"/>
              <a:t>Install </a:t>
            </a:r>
            <a:r>
              <a:rPr lang="en-US" i="1" dirty="0">
                <a:solidFill>
                  <a:srgbClr val="007DB5"/>
                </a:solidFill>
              </a:rPr>
              <a:t>UsnJrnl2Csv</a:t>
            </a:r>
            <a:r>
              <a:rPr lang="en-US" dirty="0">
                <a:solidFill>
                  <a:srgbClr val="007DB5"/>
                </a:solidFill>
              </a:rPr>
              <a:t> </a:t>
            </a:r>
            <a:r>
              <a:rPr lang="en-US" dirty="0"/>
              <a:t>tool</a:t>
            </a:r>
          </a:p>
        </p:txBody>
      </p:sp>
    </p:spTree>
    <p:extLst>
      <p:ext uri="{BB962C8B-B14F-4D97-AF65-F5344CB8AC3E}">
        <p14:creationId xmlns:p14="http://schemas.microsoft.com/office/powerpoint/2010/main" val="1540560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37586" y="2759400"/>
            <a:ext cx="6161954" cy="3345308"/>
          </a:xfrm>
          <a:prstGeom prst="rect">
            <a:avLst/>
          </a:prstGeom>
        </p:spPr>
      </p:pic>
      <p:pic>
        <p:nvPicPr>
          <p:cNvPr id="5" name="Picture 4"/>
          <p:cNvPicPr>
            <a:picLocks noChangeAspect="1"/>
          </p:cNvPicPr>
          <p:nvPr/>
        </p:nvPicPr>
        <p:blipFill>
          <a:blip r:embed="rId3"/>
          <a:stretch>
            <a:fillRect/>
          </a:stretch>
        </p:blipFill>
        <p:spPr>
          <a:xfrm>
            <a:off x="937586" y="1048601"/>
            <a:ext cx="5602112" cy="1045614"/>
          </a:xfrm>
          <a:prstGeom prst="rect">
            <a:avLst/>
          </a:prstGeom>
        </p:spPr>
      </p:pic>
      <p:sp>
        <p:nvSpPr>
          <p:cNvPr id="6" name="TextBox 5"/>
          <p:cNvSpPr txBox="1"/>
          <p:nvPr/>
        </p:nvSpPr>
        <p:spPr>
          <a:xfrm>
            <a:off x="937586" y="679269"/>
            <a:ext cx="4393960" cy="369332"/>
          </a:xfrm>
          <a:prstGeom prst="rect">
            <a:avLst/>
          </a:prstGeom>
          <a:solidFill>
            <a:srgbClr val="FFC000"/>
          </a:solidFill>
        </p:spPr>
        <p:txBody>
          <a:bodyPr wrap="none" rtlCol="0">
            <a:spAutoFit/>
          </a:bodyPr>
          <a:lstStyle/>
          <a:p>
            <a:r>
              <a:rPr lang="en-US" dirty="0"/>
              <a:t>Run</a:t>
            </a:r>
            <a:r>
              <a:rPr lang="en-US" i="1" dirty="0"/>
              <a:t> </a:t>
            </a:r>
            <a:r>
              <a:rPr lang="en-US" i="1" dirty="0">
                <a:solidFill>
                  <a:srgbClr val="007DB5"/>
                </a:solidFill>
              </a:rPr>
              <a:t>UsnJrnl2.exe </a:t>
            </a:r>
            <a:r>
              <a:rPr lang="en-US" dirty="0"/>
              <a:t>to covert </a:t>
            </a:r>
            <a:r>
              <a:rPr lang="en-US" i="1" dirty="0" err="1">
                <a:solidFill>
                  <a:srgbClr val="007DB5"/>
                </a:solidFill>
              </a:rPr>
              <a:t>UsnJrnl.bin</a:t>
            </a:r>
            <a:r>
              <a:rPr lang="en-US" dirty="0">
                <a:solidFill>
                  <a:srgbClr val="007DB5"/>
                </a:solidFill>
              </a:rPr>
              <a:t> </a:t>
            </a:r>
            <a:r>
              <a:rPr lang="en-US" dirty="0"/>
              <a:t>to .csv</a:t>
            </a:r>
          </a:p>
        </p:txBody>
      </p:sp>
      <p:sp>
        <p:nvSpPr>
          <p:cNvPr id="7" name="TextBox 6"/>
          <p:cNvSpPr txBox="1"/>
          <p:nvPr/>
        </p:nvSpPr>
        <p:spPr>
          <a:xfrm>
            <a:off x="937586" y="2390068"/>
            <a:ext cx="3989169" cy="369332"/>
          </a:xfrm>
          <a:prstGeom prst="rect">
            <a:avLst/>
          </a:prstGeom>
          <a:solidFill>
            <a:srgbClr val="FFC000"/>
          </a:solidFill>
        </p:spPr>
        <p:txBody>
          <a:bodyPr wrap="none" rtlCol="0">
            <a:spAutoFit/>
          </a:bodyPr>
          <a:lstStyle/>
          <a:p>
            <a:r>
              <a:rPr lang="en-US" dirty="0"/>
              <a:t>Set configuration: Browser to </a:t>
            </a:r>
            <a:r>
              <a:rPr lang="en-US" i="1" dirty="0" err="1">
                <a:solidFill>
                  <a:srgbClr val="007DB5"/>
                </a:solidFill>
              </a:rPr>
              <a:t>usnJrnl.bin</a:t>
            </a:r>
            <a:endParaRPr lang="en-US" i="1" dirty="0">
              <a:solidFill>
                <a:srgbClr val="007DB5"/>
              </a:solidFill>
            </a:endParaRPr>
          </a:p>
        </p:txBody>
      </p:sp>
      <p:sp>
        <p:nvSpPr>
          <p:cNvPr id="8" name="Rectangle 7"/>
          <p:cNvSpPr/>
          <p:nvPr/>
        </p:nvSpPr>
        <p:spPr>
          <a:xfrm>
            <a:off x="3019823" y="5016137"/>
            <a:ext cx="3851240" cy="369332"/>
          </a:xfrm>
          <a:prstGeom prst="rect">
            <a:avLst/>
          </a:prstGeom>
          <a:solidFill>
            <a:schemeClr val="accent4">
              <a:lumMod val="20000"/>
              <a:lumOff val="80000"/>
            </a:schemeClr>
          </a:solidFill>
        </p:spPr>
        <p:txBody>
          <a:bodyPr wrap="square">
            <a:spAutoFit/>
          </a:bodyPr>
          <a:lstStyle/>
          <a:p>
            <a:r>
              <a:rPr lang="en-US" dirty="0">
                <a:solidFill>
                  <a:srgbClr val="555555"/>
                </a:solidFill>
                <a:latin typeface="Helvetica Neue"/>
              </a:rPr>
              <a:t>This process might take some time,</a:t>
            </a:r>
            <a:endParaRPr lang="en-US" dirty="0"/>
          </a:p>
        </p:txBody>
      </p:sp>
      <p:sp>
        <p:nvSpPr>
          <p:cNvPr id="2" name="TextBox 1"/>
          <p:cNvSpPr txBox="1"/>
          <p:nvPr/>
        </p:nvSpPr>
        <p:spPr>
          <a:xfrm>
            <a:off x="7357533" y="2759400"/>
            <a:ext cx="4445000" cy="2585323"/>
          </a:xfrm>
          <a:prstGeom prst="rect">
            <a:avLst/>
          </a:prstGeom>
          <a:solidFill>
            <a:schemeClr val="accent4">
              <a:lumMod val="20000"/>
              <a:lumOff val="80000"/>
            </a:schemeClr>
          </a:solidFill>
        </p:spPr>
        <p:txBody>
          <a:bodyPr wrap="square" rtlCol="0">
            <a:spAutoFit/>
          </a:bodyPr>
          <a:lstStyle/>
          <a:p>
            <a:r>
              <a:rPr lang="en-US" dirty="0"/>
              <a:t>Issue of using </a:t>
            </a:r>
            <a:r>
              <a:rPr lang="en-US" i="1" dirty="0" err="1">
                <a:solidFill>
                  <a:srgbClr val="007DB5"/>
                </a:solidFill>
              </a:rPr>
              <a:t>usnJrnl.bin</a:t>
            </a:r>
            <a:r>
              <a:rPr lang="en-US" dirty="0">
                <a:solidFill>
                  <a:srgbClr val="007DB5"/>
                </a:solidFill>
              </a:rPr>
              <a:t> </a:t>
            </a:r>
            <a:r>
              <a:rPr lang="en-US" dirty="0"/>
              <a:t>extracted from </a:t>
            </a:r>
            <a:r>
              <a:rPr lang="en-US" i="1" dirty="0" err="1">
                <a:solidFill>
                  <a:srgbClr val="FF0000"/>
                </a:solidFill>
              </a:rPr>
              <a:t>icat</a:t>
            </a:r>
            <a:endParaRPr lang="en-US" i="1" dirty="0">
              <a:solidFill>
                <a:srgbClr val="FF0000"/>
              </a:solidFill>
            </a:endParaRPr>
          </a:p>
          <a:p>
            <a:pPr marL="285750" indent="-285750">
              <a:buFont typeface="Arial" panose="020B0604020202020204" pitchFamily="34" charset="0"/>
              <a:buChar char="•"/>
            </a:pPr>
            <a:r>
              <a:rPr lang="en-US" i="1" dirty="0">
                <a:solidFill>
                  <a:srgbClr val="FF0000"/>
                </a:solidFill>
              </a:rPr>
              <a:t>$J </a:t>
            </a:r>
            <a:r>
              <a:rPr lang="en-US" i="1" dirty="0"/>
              <a:t>may be sparse, which would mean parts of the data is just 00's. </a:t>
            </a:r>
          </a:p>
          <a:p>
            <a:pPr marL="285750" indent="-285750">
              <a:buFont typeface="Arial" panose="020B0604020202020204" pitchFamily="34" charset="0"/>
              <a:buChar char="•"/>
            </a:pPr>
            <a:r>
              <a:rPr lang="en-US" i="1" dirty="0"/>
              <a:t>This may be a significant portion of the total data, and most tools will extract this data stream to its full size (which is annoying and a huge waste of disk space).</a:t>
            </a:r>
          </a:p>
          <a:p>
            <a:pPr marL="285750" indent="-285750">
              <a:buFont typeface="Arial" panose="020B0604020202020204" pitchFamily="34" charset="0"/>
              <a:buChar char="•"/>
            </a:pPr>
            <a:r>
              <a:rPr lang="en-US" i="1" dirty="0"/>
              <a:t> Consider using the tool </a:t>
            </a:r>
            <a:r>
              <a:rPr lang="en-US" i="1" dirty="0">
                <a:solidFill>
                  <a:srgbClr val="007DB5"/>
                </a:solidFill>
              </a:rPr>
              <a:t>https://github.com/jschicht/ExtractUsnJrnl</a:t>
            </a:r>
          </a:p>
        </p:txBody>
      </p:sp>
    </p:spTree>
    <p:extLst>
      <p:ext uri="{BB962C8B-B14F-4D97-AF65-F5344CB8AC3E}">
        <p14:creationId xmlns:p14="http://schemas.microsoft.com/office/powerpoint/2010/main" val="1452330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89951" y="935061"/>
            <a:ext cx="7783304" cy="1982458"/>
          </a:xfrm>
          <a:prstGeom prst="rect">
            <a:avLst/>
          </a:prstGeom>
        </p:spPr>
      </p:pic>
      <p:sp>
        <p:nvSpPr>
          <p:cNvPr id="3" name="TextBox 2"/>
          <p:cNvSpPr txBox="1"/>
          <p:nvPr/>
        </p:nvSpPr>
        <p:spPr>
          <a:xfrm>
            <a:off x="889951" y="565729"/>
            <a:ext cx="3284489" cy="369332"/>
          </a:xfrm>
          <a:prstGeom prst="rect">
            <a:avLst/>
          </a:prstGeom>
          <a:solidFill>
            <a:srgbClr val="FFC000"/>
          </a:solidFill>
        </p:spPr>
        <p:txBody>
          <a:bodyPr wrap="none" rtlCol="0">
            <a:spAutoFit/>
          </a:bodyPr>
          <a:lstStyle/>
          <a:p>
            <a:r>
              <a:rPr lang="en-US" dirty="0"/>
              <a:t>Show the </a:t>
            </a:r>
            <a:r>
              <a:rPr lang="en-US"/>
              <a:t>extract </a:t>
            </a:r>
            <a:r>
              <a:rPr lang="en-US">
                <a:solidFill>
                  <a:srgbClr val="007DB5"/>
                </a:solidFill>
              </a:rPr>
              <a:t>USN </a:t>
            </a:r>
            <a:r>
              <a:rPr lang="en-US"/>
              <a:t>journal </a:t>
            </a:r>
            <a:r>
              <a:rPr lang="en-US" dirty="0"/>
              <a:t>file</a:t>
            </a:r>
          </a:p>
        </p:txBody>
      </p:sp>
      <p:pic>
        <p:nvPicPr>
          <p:cNvPr id="4" name="Picture 3"/>
          <p:cNvPicPr>
            <a:picLocks noChangeAspect="1"/>
          </p:cNvPicPr>
          <p:nvPr/>
        </p:nvPicPr>
        <p:blipFill>
          <a:blip r:embed="rId3"/>
          <a:stretch>
            <a:fillRect/>
          </a:stretch>
        </p:blipFill>
        <p:spPr>
          <a:xfrm>
            <a:off x="889950" y="3583413"/>
            <a:ext cx="10052903" cy="1499333"/>
          </a:xfrm>
          <a:prstGeom prst="rect">
            <a:avLst/>
          </a:prstGeom>
        </p:spPr>
      </p:pic>
    </p:spTree>
    <p:extLst>
      <p:ext uri="{BB962C8B-B14F-4D97-AF65-F5344CB8AC3E}">
        <p14:creationId xmlns:p14="http://schemas.microsoft.com/office/powerpoint/2010/main" val="324573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1224062"/>
            <a:ext cx="12192000" cy="3730606"/>
          </a:xfrm>
          <a:prstGeom prst="rect">
            <a:avLst/>
          </a:prstGeom>
        </p:spPr>
      </p:pic>
      <p:sp>
        <p:nvSpPr>
          <p:cNvPr id="3" name="TextBox 2"/>
          <p:cNvSpPr txBox="1"/>
          <p:nvPr/>
        </p:nvSpPr>
        <p:spPr>
          <a:xfrm>
            <a:off x="0" y="854730"/>
            <a:ext cx="5369996" cy="369332"/>
          </a:xfrm>
          <a:prstGeom prst="rect">
            <a:avLst/>
          </a:prstGeom>
          <a:solidFill>
            <a:srgbClr val="FFC000"/>
          </a:solidFill>
        </p:spPr>
        <p:txBody>
          <a:bodyPr wrap="none" rtlCol="0">
            <a:spAutoFit/>
          </a:bodyPr>
          <a:lstStyle/>
          <a:p>
            <a:r>
              <a:rPr lang="en-US" dirty="0"/>
              <a:t>Only show “</a:t>
            </a:r>
            <a:r>
              <a:rPr lang="en-US" i="1" dirty="0">
                <a:solidFill>
                  <a:srgbClr val="7030A0"/>
                </a:solidFill>
              </a:rPr>
              <a:t>RENAME_OLD</a:t>
            </a:r>
            <a:r>
              <a:rPr lang="en-US" dirty="0"/>
              <a:t>” information of any .jpg files</a:t>
            </a:r>
          </a:p>
        </p:txBody>
      </p:sp>
      <p:sp>
        <p:nvSpPr>
          <p:cNvPr id="4" name="Rectangle 3"/>
          <p:cNvSpPr/>
          <p:nvPr/>
        </p:nvSpPr>
        <p:spPr>
          <a:xfrm>
            <a:off x="0" y="4954668"/>
            <a:ext cx="10337074" cy="1200329"/>
          </a:xfrm>
          <a:prstGeom prst="rect">
            <a:avLst/>
          </a:prstGeom>
          <a:solidFill>
            <a:schemeClr val="accent4">
              <a:lumMod val="20000"/>
              <a:lumOff val="80000"/>
            </a:schemeClr>
          </a:solidFill>
        </p:spPr>
        <p:txBody>
          <a:bodyPr wrap="square">
            <a:spAutoFit/>
          </a:bodyPr>
          <a:lstStyle/>
          <a:p>
            <a:pPr marL="285750" indent="-285750">
              <a:buFont typeface="Arial" panose="020B0604020202020204" pitchFamily="34" charset="0"/>
              <a:buChar char="•"/>
            </a:pPr>
            <a:r>
              <a:rPr lang="en-US" dirty="0"/>
              <a:t>Timestamps are written </a:t>
            </a:r>
            <a:r>
              <a:rPr lang="en-US" dirty="0">
                <a:solidFill>
                  <a:srgbClr val="FF0000"/>
                </a:solidFill>
              </a:rPr>
              <a:t>UTC 0.00 </a:t>
            </a:r>
            <a:r>
              <a:rPr lang="en-US" dirty="0"/>
              <a:t>by default. You have to configure it.</a:t>
            </a:r>
          </a:p>
          <a:p>
            <a:pPr marL="285750" indent="-285750">
              <a:buFont typeface="Arial" panose="020B0604020202020204" pitchFamily="34" charset="0"/>
              <a:buChar char="•"/>
            </a:pPr>
            <a:r>
              <a:rPr lang="en-US" dirty="0"/>
              <a:t>With NTFS journal file only, it may be hard to find </a:t>
            </a:r>
            <a:r>
              <a:rPr lang="en-US" dirty="0">
                <a:solidFill>
                  <a:srgbClr val="FF0000"/>
                </a:solidFill>
              </a:rPr>
              <a:t>full paths</a:t>
            </a:r>
            <a:r>
              <a:rPr lang="en-US" dirty="0"/>
              <a:t>.</a:t>
            </a:r>
          </a:p>
          <a:p>
            <a:pPr marL="285750" indent="-285750">
              <a:buFont typeface="Arial" panose="020B0604020202020204" pitchFamily="34" charset="0"/>
              <a:buChar char="•"/>
            </a:pPr>
            <a:r>
              <a:rPr lang="en-US" dirty="0">
                <a:latin typeface="Times New Roman" panose="02020603050405020304" pitchFamily="18" charset="0"/>
                <a:ea typeface="Malgun Gothic" panose="020B0503020000020004" pitchFamily="34" charset="-127"/>
                <a:cs typeface="Arial" panose="020B0604020202020204" pitchFamily="34" charset="0"/>
              </a:rPr>
              <a:t>(+ $</a:t>
            </a:r>
            <a:r>
              <a:rPr lang="en-US" dirty="0">
                <a:solidFill>
                  <a:srgbClr val="FF0000"/>
                </a:solidFill>
                <a:latin typeface="Times New Roman" panose="02020603050405020304" pitchFamily="18" charset="0"/>
                <a:ea typeface="Malgun Gothic" panose="020B0503020000020004" pitchFamily="34" charset="-127"/>
                <a:cs typeface="Arial" panose="020B0604020202020204" pitchFamily="34" charset="0"/>
              </a:rPr>
              <a:t>MFT</a:t>
            </a:r>
            <a:r>
              <a:rPr lang="en-US" dirty="0">
                <a:latin typeface="Times New Roman" panose="02020603050405020304" pitchFamily="18" charset="0"/>
                <a:ea typeface="Malgun Gothic" panose="020B0503020000020004" pitchFamily="34" charset="-127"/>
                <a:cs typeface="Arial" panose="020B0604020202020204" pitchFamily="34" charset="0"/>
              </a:rPr>
              <a:t> for identifying </a:t>
            </a:r>
            <a:r>
              <a:rPr lang="en-US" dirty="0">
                <a:solidFill>
                  <a:srgbClr val="FF0000"/>
                </a:solidFill>
                <a:latin typeface="Times New Roman" panose="02020603050405020304" pitchFamily="18" charset="0"/>
                <a:ea typeface="Malgun Gothic" panose="020B0503020000020004" pitchFamily="34" charset="-127"/>
                <a:cs typeface="Arial" panose="020B0604020202020204" pitchFamily="34" charset="0"/>
              </a:rPr>
              <a:t>full paths </a:t>
            </a:r>
            <a:r>
              <a:rPr lang="en-US" dirty="0">
                <a:latin typeface="Times New Roman" panose="02020603050405020304" pitchFamily="18" charset="0"/>
                <a:ea typeface="Malgun Gothic" panose="020B0503020000020004" pitchFamily="34" charset="-127"/>
                <a:cs typeface="Arial" panose="020B0604020202020204" pitchFamily="34" charset="0"/>
              </a:rPr>
              <a:t>of files)</a:t>
            </a:r>
            <a:endParaRPr lang="en-US" dirty="0"/>
          </a:p>
          <a:p>
            <a:pPr marL="285750" indent="-285750">
              <a:buFont typeface="Arial" panose="020B0604020202020204" pitchFamily="34" charset="0"/>
              <a:buChar char="•"/>
            </a:pPr>
            <a:r>
              <a:rPr lang="en-US" dirty="0"/>
              <a:t>You can consider the Registry </a:t>
            </a:r>
            <a:r>
              <a:rPr lang="en-US" i="1" dirty="0" err="1">
                <a:solidFill>
                  <a:srgbClr val="007DB5"/>
                </a:solidFill>
              </a:rPr>
              <a:t>ShellBags</a:t>
            </a:r>
            <a:r>
              <a:rPr lang="en-US" dirty="0">
                <a:solidFill>
                  <a:srgbClr val="007DB5"/>
                </a:solidFill>
              </a:rPr>
              <a:t> </a:t>
            </a:r>
            <a:r>
              <a:rPr lang="en-US" dirty="0"/>
              <a:t>for further information.</a:t>
            </a:r>
          </a:p>
        </p:txBody>
      </p:sp>
      <p:sp>
        <p:nvSpPr>
          <p:cNvPr id="6" name="Rectangle 5"/>
          <p:cNvSpPr/>
          <p:nvPr/>
        </p:nvSpPr>
        <p:spPr>
          <a:xfrm>
            <a:off x="6120714" y="476526"/>
            <a:ext cx="6071287" cy="738664"/>
          </a:xfrm>
          <a:prstGeom prst="rect">
            <a:avLst/>
          </a:prstGeom>
          <a:solidFill>
            <a:schemeClr val="accent4">
              <a:lumMod val="20000"/>
              <a:lumOff val="80000"/>
            </a:schemeClr>
          </a:solidFill>
        </p:spPr>
        <p:txBody>
          <a:bodyPr wrap="square">
            <a:spAutoFit/>
          </a:bodyPr>
          <a:lstStyle/>
          <a:p>
            <a:r>
              <a:rPr lang="en-US" sz="1400" dirty="0"/>
              <a:t>Offset|FileName|USN|Timestamp|Reason|MFTReference|MFTReferenceSeqNo|MFTParentReference|MFTParentReferenceSeqNo|FileAttributes|MajorVersion|MinorVersion|SourceInfo|SecurityId</a:t>
            </a:r>
          </a:p>
        </p:txBody>
      </p:sp>
    </p:spTree>
    <p:extLst>
      <p:ext uri="{BB962C8B-B14F-4D97-AF65-F5344CB8AC3E}">
        <p14:creationId xmlns:p14="http://schemas.microsoft.com/office/powerpoint/2010/main" val="2420819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3741" y="1798256"/>
            <a:ext cx="10389698" cy="4503689"/>
          </a:xfrm>
          <a:prstGeom prst="rect">
            <a:avLst/>
          </a:prstGeom>
        </p:spPr>
      </p:pic>
      <p:sp>
        <p:nvSpPr>
          <p:cNvPr id="3" name="TextBox 2"/>
          <p:cNvSpPr txBox="1"/>
          <p:nvPr/>
        </p:nvSpPr>
        <p:spPr>
          <a:xfrm>
            <a:off x="683741" y="1151926"/>
            <a:ext cx="8567351" cy="646331"/>
          </a:xfrm>
          <a:prstGeom prst="rect">
            <a:avLst/>
          </a:prstGeom>
          <a:solidFill>
            <a:srgbClr val="FFC000"/>
          </a:solidFill>
        </p:spPr>
        <p:txBody>
          <a:bodyPr wrap="square" rtlCol="0">
            <a:spAutoFit/>
          </a:bodyPr>
          <a:lstStyle/>
          <a:p>
            <a:r>
              <a:rPr lang="en-US" dirty="0"/>
              <a:t>Only show “</a:t>
            </a:r>
            <a:r>
              <a:rPr lang="en-US" i="1" dirty="0">
                <a:solidFill>
                  <a:srgbClr val="7030A0"/>
                </a:solidFill>
              </a:rPr>
              <a:t>RENAME_OLD</a:t>
            </a:r>
            <a:r>
              <a:rPr lang="en-US" dirty="0"/>
              <a:t>” information of any </a:t>
            </a:r>
            <a:r>
              <a:rPr lang="en-US" i="1" dirty="0">
                <a:solidFill>
                  <a:srgbClr val="007DB5"/>
                </a:solidFill>
              </a:rPr>
              <a:t>.jpg </a:t>
            </a:r>
            <a:r>
              <a:rPr lang="en-US" dirty="0"/>
              <a:t>files. Only show three columns, </a:t>
            </a:r>
            <a:r>
              <a:rPr lang="en-US" dirty="0" err="1">
                <a:solidFill>
                  <a:srgbClr val="FF0000"/>
                </a:solidFill>
              </a:rPr>
              <a:t>FileName</a:t>
            </a:r>
            <a:r>
              <a:rPr lang="en-US" dirty="0">
                <a:solidFill>
                  <a:srgbClr val="FF0000"/>
                </a:solidFill>
              </a:rPr>
              <a:t>, Timestamp, Reason</a:t>
            </a:r>
            <a:endParaRPr lang="en-US" dirty="0"/>
          </a:p>
        </p:txBody>
      </p:sp>
      <p:sp>
        <p:nvSpPr>
          <p:cNvPr id="4" name="Rectangle 3"/>
          <p:cNvSpPr/>
          <p:nvPr/>
        </p:nvSpPr>
        <p:spPr>
          <a:xfrm>
            <a:off x="6120713" y="0"/>
            <a:ext cx="6071287" cy="738664"/>
          </a:xfrm>
          <a:prstGeom prst="rect">
            <a:avLst/>
          </a:prstGeom>
          <a:solidFill>
            <a:schemeClr val="accent4">
              <a:lumMod val="20000"/>
              <a:lumOff val="80000"/>
            </a:schemeClr>
          </a:solidFill>
        </p:spPr>
        <p:txBody>
          <a:bodyPr wrap="square">
            <a:spAutoFit/>
          </a:bodyPr>
          <a:lstStyle/>
          <a:p>
            <a:r>
              <a:rPr lang="en-US" sz="1400" dirty="0"/>
              <a:t>Offset|</a:t>
            </a:r>
            <a:r>
              <a:rPr lang="en-US" sz="1400" dirty="0">
                <a:solidFill>
                  <a:srgbClr val="FF0000"/>
                </a:solidFill>
              </a:rPr>
              <a:t>FileName</a:t>
            </a:r>
            <a:r>
              <a:rPr lang="en-US" sz="1400" dirty="0"/>
              <a:t>|USN|</a:t>
            </a:r>
            <a:r>
              <a:rPr lang="en-US" sz="1400" dirty="0">
                <a:solidFill>
                  <a:srgbClr val="FF0000"/>
                </a:solidFill>
              </a:rPr>
              <a:t>Timestamp</a:t>
            </a:r>
            <a:r>
              <a:rPr lang="en-US" sz="1400" dirty="0"/>
              <a:t>|</a:t>
            </a:r>
            <a:r>
              <a:rPr lang="en-US" sz="1400" dirty="0">
                <a:solidFill>
                  <a:srgbClr val="FF0000"/>
                </a:solidFill>
              </a:rPr>
              <a:t>Reason</a:t>
            </a:r>
            <a:r>
              <a:rPr lang="en-US" sz="1400" dirty="0"/>
              <a:t>|MFTReference|MFTReferenceSeqNo|MFTParentReference|MFTParentReferenceSeqNo|FileAttributes|MajorVersion|MinorVersion|SourceInfo|SecurityId</a:t>
            </a:r>
          </a:p>
        </p:txBody>
      </p:sp>
    </p:spTree>
    <p:extLst>
      <p:ext uri="{BB962C8B-B14F-4D97-AF65-F5344CB8AC3E}">
        <p14:creationId xmlns:p14="http://schemas.microsoft.com/office/powerpoint/2010/main" val="2270476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A271F7-EB5B-4F82-B365-E02A5CBCDCD3}"/>
              </a:ext>
            </a:extLst>
          </p:cNvPr>
          <p:cNvSpPr>
            <a:spLocks noGrp="1"/>
          </p:cNvSpPr>
          <p:nvPr>
            <p:ph type="title"/>
          </p:nvPr>
        </p:nvSpPr>
        <p:spPr/>
        <p:txBody>
          <a:bodyPr/>
          <a:lstStyle/>
          <a:p>
            <a:r>
              <a:rPr lang="en-US" dirty="0"/>
              <a:t>Notes: USN and </a:t>
            </a:r>
            <a:r>
              <a:rPr lang="en-GB" dirty="0"/>
              <a:t>malware infection</a:t>
            </a:r>
            <a:endParaRPr lang="en-US" dirty="0"/>
          </a:p>
        </p:txBody>
      </p:sp>
      <p:sp>
        <p:nvSpPr>
          <p:cNvPr id="5" name="Content Placeholder 4">
            <a:extLst>
              <a:ext uri="{FF2B5EF4-FFF2-40B4-BE49-F238E27FC236}">
                <a16:creationId xmlns:a16="http://schemas.microsoft.com/office/drawing/2014/main" id="{5E2425F9-8C42-42EC-9ECD-793A4449BB70}"/>
              </a:ext>
            </a:extLst>
          </p:cNvPr>
          <p:cNvSpPr>
            <a:spLocks noGrp="1"/>
          </p:cNvSpPr>
          <p:nvPr>
            <p:ph idx="1"/>
          </p:nvPr>
        </p:nvSpPr>
        <p:spPr/>
        <p:txBody>
          <a:bodyPr/>
          <a:lstStyle/>
          <a:p>
            <a:r>
              <a:rPr lang="en-GB" dirty="0"/>
              <a:t>The use of the USN change journal can also be useful in identifying activity that occurs during a malware infection.  For example, in some cases, malware may create a downloader, use that to download another bit of malware, and then delete the original downloader.  The USN change journal can help you identify that activity, even if the MFT record for the original downloader has been reused and overwritten.</a:t>
            </a:r>
            <a:endParaRPr lang="en-US" dirty="0"/>
          </a:p>
        </p:txBody>
      </p:sp>
    </p:spTree>
    <p:extLst>
      <p:ext uri="{BB962C8B-B14F-4D97-AF65-F5344CB8AC3E}">
        <p14:creationId xmlns:p14="http://schemas.microsoft.com/office/powerpoint/2010/main" val="2762095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Scenario 2</a:t>
            </a:r>
            <a:endParaRPr lang="en-US" dirty="0"/>
          </a:p>
        </p:txBody>
      </p:sp>
      <p:pic>
        <p:nvPicPr>
          <p:cNvPr id="4" name="Picture 3"/>
          <p:cNvPicPr>
            <a:picLocks noChangeAspect="1"/>
          </p:cNvPicPr>
          <p:nvPr/>
        </p:nvPicPr>
        <p:blipFill>
          <a:blip r:embed="rId3"/>
          <a:stretch>
            <a:fillRect/>
          </a:stretch>
        </p:blipFill>
        <p:spPr>
          <a:xfrm>
            <a:off x="838200" y="2243196"/>
            <a:ext cx="7135368" cy="3585612"/>
          </a:xfrm>
          <a:prstGeom prst="rect">
            <a:avLst/>
          </a:prstGeom>
        </p:spPr>
      </p:pic>
      <p:sp>
        <p:nvSpPr>
          <p:cNvPr id="5" name="TextBox 4">
            <a:extLst>
              <a:ext uri="{FF2B5EF4-FFF2-40B4-BE49-F238E27FC236}">
                <a16:creationId xmlns:a16="http://schemas.microsoft.com/office/drawing/2014/main" id="{FCD9FEDD-A245-4C23-BB49-43E3CABA9463}"/>
              </a:ext>
            </a:extLst>
          </p:cNvPr>
          <p:cNvSpPr txBox="1"/>
          <p:nvPr/>
        </p:nvSpPr>
        <p:spPr>
          <a:xfrm>
            <a:off x="838200" y="1873864"/>
            <a:ext cx="5989320" cy="369332"/>
          </a:xfrm>
          <a:prstGeom prst="rect">
            <a:avLst/>
          </a:prstGeom>
          <a:solidFill>
            <a:srgbClr val="FFC000"/>
          </a:solidFill>
        </p:spPr>
        <p:txBody>
          <a:bodyPr wrap="square" rtlCol="0">
            <a:spAutoFit/>
          </a:bodyPr>
          <a:lstStyle/>
          <a:p>
            <a:r>
              <a:rPr lang="en-US" dirty="0"/>
              <a:t>Install </a:t>
            </a:r>
            <a:r>
              <a:rPr lang="en-US" i="1" dirty="0" err="1">
                <a:solidFill>
                  <a:srgbClr val="7030A0"/>
                </a:solidFill>
              </a:rPr>
              <a:t>usncarve</a:t>
            </a:r>
            <a:r>
              <a:rPr lang="en-US" dirty="0">
                <a:solidFill>
                  <a:srgbClr val="7030A0"/>
                </a:solidFill>
              </a:rPr>
              <a:t> </a:t>
            </a:r>
            <a:r>
              <a:rPr lang="en-US" dirty="0"/>
              <a:t>tool (note we have changed the path)</a:t>
            </a:r>
          </a:p>
        </p:txBody>
      </p:sp>
    </p:spTree>
    <p:extLst>
      <p:ext uri="{BB962C8B-B14F-4D97-AF65-F5344CB8AC3E}">
        <p14:creationId xmlns:p14="http://schemas.microsoft.com/office/powerpoint/2010/main" val="2708739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5B8F29-D0D7-45FE-AC19-67C74BA893F4}"/>
              </a:ext>
            </a:extLst>
          </p:cNvPr>
          <p:cNvSpPr txBox="1"/>
          <p:nvPr/>
        </p:nvSpPr>
        <p:spPr>
          <a:xfrm>
            <a:off x="1309852" y="1739154"/>
            <a:ext cx="1910994" cy="369332"/>
          </a:xfrm>
          <a:prstGeom prst="rect">
            <a:avLst/>
          </a:prstGeom>
          <a:solidFill>
            <a:srgbClr val="FFC000"/>
          </a:solidFill>
        </p:spPr>
        <p:txBody>
          <a:bodyPr wrap="square" rtlCol="0">
            <a:spAutoFit/>
          </a:bodyPr>
          <a:lstStyle/>
          <a:p>
            <a:r>
              <a:rPr lang="en-US" dirty="0"/>
              <a:t>Verify installation</a:t>
            </a:r>
          </a:p>
        </p:txBody>
      </p:sp>
      <p:pic>
        <p:nvPicPr>
          <p:cNvPr id="4" name="Picture 3"/>
          <p:cNvPicPr>
            <a:picLocks noChangeAspect="1"/>
          </p:cNvPicPr>
          <p:nvPr/>
        </p:nvPicPr>
        <p:blipFill>
          <a:blip r:embed="rId3"/>
          <a:stretch>
            <a:fillRect/>
          </a:stretch>
        </p:blipFill>
        <p:spPr>
          <a:xfrm>
            <a:off x="1309852" y="2108486"/>
            <a:ext cx="8060900" cy="2874994"/>
          </a:xfrm>
          <a:prstGeom prst="rect">
            <a:avLst/>
          </a:prstGeom>
        </p:spPr>
      </p:pic>
    </p:spTree>
    <p:extLst>
      <p:ext uri="{BB962C8B-B14F-4D97-AF65-F5344CB8AC3E}">
        <p14:creationId xmlns:p14="http://schemas.microsoft.com/office/powerpoint/2010/main" val="339510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 of record of USN Journal </a:t>
            </a:r>
          </a:p>
        </p:txBody>
      </p:sp>
      <p:sp>
        <p:nvSpPr>
          <p:cNvPr id="3" name="Content Placeholder 2"/>
          <p:cNvSpPr>
            <a:spLocks noGrp="1"/>
          </p:cNvSpPr>
          <p:nvPr>
            <p:ph idx="1"/>
          </p:nvPr>
        </p:nvSpPr>
        <p:spPr/>
        <p:txBody>
          <a:bodyPr>
            <a:normAutofit lnSpcReduction="10000"/>
          </a:bodyPr>
          <a:lstStyle/>
          <a:p>
            <a:r>
              <a:rPr lang="en-US" dirty="0"/>
              <a:t>Time of change</a:t>
            </a:r>
          </a:p>
          <a:p>
            <a:r>
              <a:rPr lang="en-US" dirty="0"/>
              <a:t>Reason for the change</a:t>
            </a:r>
          </a:p>
          <a:p>
            <a:r>
              <a:rPr lang="en-US" dirty="0"/>
              <a:t>File/directory’s name</a:t>
            </a:r>
          </a:p>
          <a:p>
            <a:r>
              <a:rPr lang="en-US" dirty="0"/>
              <a:t>File/directory’s attributes</a:t>
            </a:r>
          </a:p>
          <a:p>
            <a:r>
              <a:rPr lang="en-US" dirty="0"/>
              <a:t>File/directory’s MFT record number</a:t>
            </a:r>
          </a:p>
          <a:p>
            <a:r>
              <a:rPr lang="en-US" dirty="0"/>
              <a:t>File record number of the file’s parent directory</a:t>
            </a:r>
          </a:p>
          <a:p>
            <a:r>
              <a:rPr lang="en-US" dirty="0"/>
              <a:t>Security ID</a:t>
            </a:r>
          </a:p>
          <a:p>
            <a:r>
              <a:rPr lang="en-US" dirty="0"/>
              <a:t>USN of the record</a:t>
            </a:r>
          </a:p>
          <a:p>
            <a:r>
              <a:rPr lang="en-US" dirty="0"/>
              <a:t>Information about the source of the change</a:t>
            </a:r>
          </a:p>
        </p:txBody>
      </p:sp>
    </p:spTree>
    <p:extLst>
      <p:ext uri="{BB962C8B-B14F-4D97-AF65-F5344CB8AC3E}">
        <p14:creationId xmlns:p14="http://schemas.microsoft.com/office/powerpoint/2010/main" val="4067985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a:t>
            </a:r>
            <a:r>
              <a:rPr lang="en-US" i="1" dirty="0" err="1">
                <a:solidFill>
                  <a:srgbClr val="7030A0"/>
                </a:solidFill>
              </a:rPr>
              <a:t>usnparser</a:t>
            </a:r>
            <a:r>
              <a:rPr lang="en-US" dirty="0">
                <a:solidFill>
                  <a:srgbClr val="7030A0"/>
                </a:solidFill>
              </a:rPr>
              <a:t> </a:t>
            </a:r>
            <a:r>
              <a:rPr lang="en-US" dirty="0"/>
              <a:t>tool</a:t>
            </a:r>
          </a:p>
        </p:txBody>
      </p:sp>
      <p:pic>
        <p:nvPicPr>
          <p:cNvPr id="3" name="Picture 2"/>
          <p:cNvPicPr>
            <a:picLocks noChangeAspect="1"/>
          </p:cNvPicPr>
          <p:nvPr/>
        </p:nvPicPr>
        <p:blipFill>
          <a:blip r:embed="rId3"/>
          <a:stretch>
            <a:fillRect/>
          </a:stretch>
        </p:blipFill>
        <p:spPr>
          <a:xfrm>
            <a:off x="838200" y="2163950"/>
            <a:ext cx="5867908" cy="2987299"/>
          </a:xfrm>
          <a:prstGeom prst="rect">
            <a:avLst/>
          </a:prstGeom>
        </p:spPr>
      </p:pic>
      <p:sp>
        <p:nvSpPr>
          <p:cNvPr id="4" name="TextBox 3">
            <a:extLst>
              <a:ext uri="{FF2B5EF4-FFF2-40B4-BE49-F238E27FC236}">
                <a16:creationId xmlns:a16="http://schemas.microsoft.com/office/drawing/2014/main" id="{B27E7B2F-D905-4C7F-A3AA-F14C9D32DBCE}"/>
              </a:ext>
            </a:extLst>
          </p:cNvPr>
          <p:cNvSpPr txBox="1"/>
          <p:nvPr/>
        </p:nvSpPr>
        <p:spPr>
          <a:xfrm>
            <a:off x="838200" y="1794618"/>
            <a:ext cx="1736333" cy="369332"/>
          </a:xfrm>
          <a:prstGeom prst="rect">
            <a:avLst/>
          </a:prstGeom>
          <a:solidFill>
            <a:srgbClr val="FFC000"/>
          </a:solidFill>
        </p:spPr>
        <p:txBody>
          <a:bodyPr wrap="square" rtlCol="0">
            <a:spAutoFit/>
          </a:bodyPr>
          <a:lstStyle/>
          <a:p>
            <a:r>
              <a:rPr lang="en-US" dirty="0"/>
              <a:t>Install via pip</a:t>
            </a:r>
          </a:p>
        </p:txBody>
      </p:sp>
    </p:spTree>
    <p:extLst>
      <p:ext uri="{BB962C8B-B14F-4D97-AF65-F5344CB8AC3E}">
        <p14:creationId xmlns:p14="http://schemas.microsoft.com/office/powerpoint/2010/main" val="7061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233E58-CB75-4BA0-A25A-573BB8539AB8}"/>
              </a:ext>
            </a:extLst>
          </p:cNvPr>
          <p:cNvSpPr txBox="1"/>
          <p:nvPr/>
        </p:nvSpPr>
        <p:spPr>
          <a:xfrm>
            <a:off x="1147236" y="1195334"/>
            <a:ext cx="2850223" cy="368319"/>
          </a:xfrm>
          <a:prstGeom prst="rect">
            <a:avLst/>
          </a:prstGeom>
          <a:solidFill>
            <a:srgbClr val="FFC000"/>
          </a:solidFill>
        </p:spPr>
        <p:txBody>
          <a:bodyPr wrap="square" rtlCol="0">
            <a:spAutoFit/>
          </a:bodyPr>
          <a:lstStyle/>
          <a:p>
            <a:r>
              <a:rPr lang="en-US" dirty="0"/>
              <a:t>Verify installation</a:t>
            </a:r>
          </a:p>
        </p:txBody>
      </p:sp>
      <p:pic>
        <p:nvPicPr>
          <p:cNvPr id="4" name="Picture 3"/>
          <p:cNvPicPr>
            <a:picLocks noChangeAspect="1"/>
          </p:cNvPicPr>
          <p:nvPr/>
        </p:nvPicPr>
        <p:blipFill>
          <a:blip r:embed="rId3"/>
          <a:stretch>
            <a:fillRect/>
          </a:stretch>
        </p:blipFill>
        <p:spPr>
          <a:xfrm>
            <a:off x="1147236" y="1563653"/>
            <a:ext cx="7757832" cy="3688400"/>
          </a:xfrm>
          <a:prstGeom prst="rect">
            <a:avLst/>
          </a:prstGeom>
        </p:spPr>
      </p:pic>
    </p:spTree>
    <p:extLst>
      <p:ext uri="{BB962C8B-B14F-4D97-AF65-F5344CB8AC3E}">
        <p14:creationId xmlns:p14="http://schemas.microsoft.com/office/powerpoint/2010/main" val="937346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86FEB1-A263-47CB-B76C-8941F86AA781}"/>
              </a:ext>
            </a:extLst>
          </p:cNvPr>
          <p:cNvSpPr txBox="1"/>
          <p:nvPr/>
        </p:nvSpPr>
        <p:spPr>
          <a:xfrm>
            <a:off x="1450847" y="1133520"/>
            <a:ext cx="6102663" cy="369332"/>
          </a:xfrm>
          <a:prstGeom prst="rect">
            <a:avLst/>
          </a:prstGeom>
          <a:solidFill>
            <a:srgbClr val="FFC000"/>
          </a:solidFill>
        </p:spPr>
        <p:txBody>
          <a:bodyPr wrap="square" rtlCol="0">
            <a:spAutoFit/>
          </a:bodyPr>
          <a:lstStyle/>
          <a:p>
            <a:r>
              <a:rPr lang="en-US" i="1" dirty="0">
                <a:solidFill>
                  <a:srgbClr val="7030A0"/>
                </a:solidFill>
              </a:rPr>
              <a:t>usncarve.py  -f </a:t>
            </a:r>
            <a:r>
              <a:rPr lang="en-US" dirty="0"/>
              <a:t>input file  </a:t>
            </a:r>
            <a:r>
              <a:rPr lang="en-US" i="1" dirty="0">
                <a:solidFill>
                  <a:srgbClr val="7030A0"/>
                </a:solidFill>
              </a:rPr>
              <a:t>-o </a:t>
            </a:r>
            <a:r>
              <a:rPr lang="en-US" dirty="0"/>
              <a:t>output file</a:t>
            </a:r>
          </a:p>
        </p:txBody>
      </p:sp>
      <p:pic>
        <p:nvPicPr>
          <p:cNvPr id="3" name="Picture 2"/>
          <p:cNvPicPr>
            <a:picLocks noChangeAspect="1"/>
          </p:cNvPicPr>
          <p:nvPr/>
        </p:nvPicPr>
        <p:blipFill>
          <a:blip r:embed="rId3"/>
          <a:stretch>
            <a:fillRect/>
          </a:stretch>
        </p:blipFill>
        <p:spPr>
          <a:xfrm>
            <a:off x="1450847" y="1502852"/>
            <a:ext cx="8570796" cy="1569532"/>
          </a:xfrm>
          <a:prstGeom prst="rect">
            <a:avLst/>
          </a:prstGeom>
        </p:spPr>
      </p:pic>
      <p:pic>
        <p:nvPicPr>
          <p:cNvPr id="4" name="Picture 3"/>
          <p:cNvPicPr>
            <a:picLocks noChangeAspect="1"/>
          </p:cNvPicPr>
          <p:nvPr/>
        </p:nvPicPr>
        <p:blipFill>
          <a:blip r:embed="rId4"/>
          <a:stretch>
            <a:fillRect/>
          </a:stretch>
        </p:blipFill>
        <p:spPr>
          <a:xfrm>
            <a:off x="1450847" y="3883086"/>
            <a:ext cx="6431281" cy="1593874"/>
          </a:xfrm>
          <a:prstGeom prst="rect">
            <a:avLst/>
          </a:prstGeom>
        </p:spPr>
      </p:pic>
      <p:sp>
        <p:nvSpPr>
          <p:cNvPr id="5" name="TextBox 4">
            <a:extLst>
              <a:ext uri="{FF2B5EF4-FFF2-40B4-BE49-F238E27FC236}">
                <a16:creationId xmlns:a16="http://schemas.microsoft.com/office/drawing/2014/main" id="{417C58C2-49E8-4589-8398-B7C2B228ECA8}"/>
              </a:ext>
            </a:extLst>
          </p:cNvPr>
          <p:cNvSpPr txBox="1"/>
          <p:nvPr/>
        </p:nvSpPr>
        <p:spPr>
          <a:xfrm>
            <a:off x="1450847" y="3513754"/>
            <a:ext cx="4133850" cy="369332"/>
          </a:xfrm>
          <a:prstGeom prst="rect">
            <a:avLst/>
          </a:prstGeom>
          <a:solidFill>
            <a:srgbClr val="FFC000"/>
          </a:solidFill>
        </p:spPr>
        <p:txBody>
          <a:bodyPr wrap="square" rtlCol="0">
            <a:spAutoFit/>
          </a:bodyPr>
          <a:lstStyle/>
          <a:p>
            <a:r>
              <a:rPr lang="en-US" i="1" dirty="0">
                <a:solidFill>
                  <a:srgbClr val="7030A0"/>
                </a:solidFill>
              </a:rPr>
              <a:t>usn.py  -f  </a:t>
            </a:r>
            <a:r>
              <a:rPr lang="en-US" dirty="0"/>
              <a:t>input file </a:t>
            </a:r>
            <a:r>
              <a:rPr lang="en-US" i="1" dirty="0">
                <a:solidFill>
                  <a:srgbClr val="7030A0"/>
                </a:solidFill>
              </a:rPr>
              <a:t>-o </a:t>
            </a:r>
            <a:r>
              <a:rPr lang="en-US" dirty="0"/>
              <a:t>output file</a:t>
            </a:r>
          </a:p>
        </p:txBody>
      </p:sp>
    </p:spTree>
    <p:extLst>
      <p:ext uri="{BB962C8B-B14F-4D97-AF65-F5344CB8AC3E}">
        <p14:creationId xmlns:p14="http://schemas.microsoft.com/office/powerpoint/2010/main" val="5853887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9455" y="880712"/>
            <a:ext cx="10310754" cy="3688400"/>
          </a:xfrm>
          <a:prstGeom prst="rect">
            <a:avLst/>
          </a:prstGeom>
        </p:spPr>
      </p:pic>
      <p:sp>
        <p:nvSpPr>
          <p:cNvPr id="3" name="TextBox 2">
            <a:extLst>
              <a:ext uri="{FF2B5EF4-FFF2-40B4-BE49-F238E27FC236}">
                <a16:creationId xmlns:a16="http://schemas.microsoft.com/office/drawing/2014/main" id="{417C58C2-49E8-4589-8398-B7C2B228ECA8}"/>
              </a:ext>
            </a:extLst>
          </p:cNvPr>
          <p:cNvSpPr txBox="1"/>
          <p:nvPr/>
        </p:nvSpPr>
        <p:spPr>
          <a:xfrm>
            <a:off x="739455" y="511380"/>
            <a:ext cx="4133850" cy="369332"/>
          </a:xfrm>
          <a:prstGeom prst="rect">
            <a:avLst/>
          </a:prstGeom>
          <a:solidFill>
            <a:srgbClr val="FFC000"/>
          </a:solidFill>
        </p:spPr>
        <p:txBody>
          <a:bodyPr wrap="square" rtlCol="0">
            <a:spAutoFit/>
          </a:bodyPr>
          <a:lstStyle/>
          <a:p>
            <a:r>
              <a:rPr lang="en-US" dirty="0"/>
              <a:t>View renamed files</a:t>
            </a:r>
          </a:p>
        </p:txBody>
      </p:sp>
      <p:sp>
        <p:nvSpPr>
          <p:cNvPr id="4" name="Rectangle 3"/>
          <p:cNvSpPr/>
          <p:nvPr/>
        </p:nvSpPr>
        <p:spPr>
          <a:xfrm>
            <a:off x="739455" y="4569112"/>
            <a:ext cx="5825937" cy="954107"/>
          </a:xfrm>
          <a:prstGeom prst="rect">
            <a:avLst/>
          </a:prstGeom>
          <a:solidFill>
            <a:schemeClr val="accent4">
              <a:lumMod val="20000"/>
              <a:lumOff val="80000"/>
            </a:schemeClr>
          </a:solidFill>
        </p:spPr>
        <p:txBody>
          <a:bodyPr wrap="square">
            <a:spAutoFit/>
          </a:bodyPr>
          <a:lstStyle/>
          <a:p>
            <a:pPr>
              <a:tabLst>
                <a:tab pos="1143000" algn="l"/>
              </a:tabLst>
            </a:pPr>
            <a:r>
              <a:rPr lang="en-US" sz="1400" dirty="0">
                <a:latin typeface="Times New Roman" panose="02020603050405020304" pitchFamily="18" charset="0"/>
                <a:ea typeface="Malgun Gothic" panose="020B0503020000020004" pitchFamily="34" charset="-127"/>
                <a:cs typeface="Arial" panose="020B0604020202020204" pitchFamily="34" charset="0"/>
              </a:rPr>
              <a:t>- NTFS journal file analysis (</a:t>
            </a:r>
            <a:r>
              <a:rPr lang="en-US" sz="1400" dirty="0">
                <a:latin typeface="Times New Roman" panose="02020603050405020304" pitchFamily="18" charset="0"/>
                <a:ea typeface="Malgun Gothic" panose="020B0503020000020004" pitchFamily="34" charset="-127"/>
                <a:cs typeface="Times New Roman" panose="02020603050405020304" pitchFamily="18" charset="0"/>
                <a:sym typeface="Wingdings" panose="05000000000000000000" pitchFamily="2" charset="2"/>
              </a:rPr>
              <a:t></a:t>
            </a:r>
            <a:r>
              <a:rPr lang="en-US" sz="1400" dirty="0">
                <a:latin typeface="Times New Roman" panose="02020603050405020304" pitchFamily="18" charset="0"/>
                <a:ea typeface="Malgun Gothic" panose="020B0503020000020004" pitchFamily="34" charset="-127"/>
                <a:cs typeface="Arial" panose="020B0604020202020204" pitchFamily="34" charset="0"/>
              </a:rPr>
              <a:t> $</a:t>
            </a:r>
            <a:r>
              <a:rPr lang="en-US" sz="1400" dirty="0" err="1">
                <a:latin typeface="Times New Roman" panose="02020603050405020304" pitchFamily="18" charset="0"/>
                <a:ea typeface="Malgun Gothic" panose="020B0503020000020004" pitchFamily="34" charset="-127"/>
                <a:cs typeface="Arial" panose="020B0604020202020204" pitchFamily="34" charset="0"/>
              </a:rPr>
              <a:t>UsnJrnl</a:t>
            </a:r>
            <a:r>
              <a:rPr lang="en-US" sz="1400" dirty="0">
                <a:latin typeface="Times New Roman" panose="02020603050405020304" pitchFamily="18" charset="0"/>
                <a:ea typeface="Malgun Gothic" panose="020B0503020000020004" pitchFamily="34" charset="-127"/>
                <a:cs typeface="Arial" panose="020B0604020202020204" pitchFamily="34" charset="0"/>
              </a:rPr>
              <a:t>)</a:t>
            </a:r>
            <a:endParaRPr lang="en-US" sz="2400" dirty="0">
              <a:latin typeface="Calibri" panose="020F0502020204030204" pitchFamily="34" charset="0"/>
              <a:ea typeface="Malgun Gothic" panose="020B0503020000020004" pitchFamily="34" charset="-127"/>
              <a:cs typeface="Arial" panose="020B0604020202020204" pitchFamily="34" charset="0"/>
            </a:endParaRPr>
          </a:p>
          <a:p>
            <a:pPr>
              <a:tabLst>
                <a:tab pos="1143000" algn="l"/>
              </a:tabLst>
            </a:pPr>
            <a:r>
              <a:rPr lang="en-US" sz="1400" dirty="0">
                <a:latin typeface="Times New Roman" panose="02020603050405020304" pitchFamily="18" charset="0"/>
                <a:ea typeface="Malgun Gothic" panose="020B0503020000020004" pitchFamily="34" charset="-127"/>
                <a:cs typeface="Arial" panose="020B0604020202020204" pitchFamily="34" charset="0"/>
              </a:rPr>
              <a:t>- \$Extend\$</a:t>
            </a:r>
            <a:r>
              <a:rPr lang="en-US" sz="1400" dirty="0" err="1">
                <a:latin typeface="Times New Roman" panose="02020603050405020304" pitchFamily="18" charset="0"/>
                <a:ea typeface="Malgun Gothic" panose="020B0503020000020004" pitchFamily="34" charset="-127"/>
                <a:cs typeface="Arial" panose="020B0604020202020204" pitchFamily="34" charset="0"/>
              </a:rPr>
              <a:t>UsnJrnl</a:t>
            </a:r>
            <a:r>
              <a:rPr lang="en-US" sz="1400" dirty="0">
                <a:latin typeface="Times New Roman" panose="02020603050405020304" pitchFamily="18" charset="0"/>
                <a:ea typeface="Malgun Gothic" panose="020B0503020000020004" pitchFamily="34" charset="-127"/>
                <a:cs typeface="Arial" panose="020B0604020202020204" pitchFamily="34" charset="0"/>
              </a:rPr>
              <a:t>·$J   (+ $MFT for identifying full paths of files)</a:t>
            </a:r>
            <a:endParaRPr lang="en-US" sz="2400" dirty="0">
              <a:latin typeface="Calibri" panose="020F0502020204030204" pitchFamily="34" charset="0"/>
              <a:ea typeface="Malgun Gothic" panose="020B0503020000020004" pitchFamily="34" charset="-127"/>
              <a:cs typeface="Arial" panose="020B0604020202020204" pitchFamily="34" charset="0"/>
            </a:endParaRPr>
          </a:p>
          <a:p>
            <a:pPr>
              <a:tabLst>
                <a:tab pos="1143000" algn="l"/>
              </a:tabLst>
            </a:pPr>
            <a:r>
              <a:rPr lang="en-US" sz="1400" dirty="0">
                <a:latin typeface="Times New Roman" panose="02020603050405020304" pitchFamily="18" charset="0"/>
                <a:ea typeface="Malgun Gothic" panose="020B0503020000020004" pitchFamily="34" charset="-127"/>
                <a:cs typeface="Arial" panose="020B0604020202020204" pitchFamily="34" charset="0"/>
              </a:rPr>
              <a:t> </a:t>
            </a:r>
            <a:endParaRPr lang="en-US" sz="2400" dirty="0">
              <a:latin typeface="Calibri" panose="020F0502020204030204" pitchFamily="34" charset="0"/>
              <a:ea typeface="Malgun Gothic" panose="020B0503020000020004" pitchFamily="34" charset="-127"/>
              <a:cs typeface="Arial" panose="020B0604020202020204" pitchFamily="34" charset="0"/>
            </a:endParaRPr>
          </a:p>
          <a:p>
            <a:r>
              <a:rPr lang="en-US" sz="1400" dirty="0">
                <a:latin typeface="Times New Roman" panose="02020603050405020304" pitchFamily="18" charset="0"/>
                <a:ea typeface="Malgun Gothic" panose="020B0503020000020004" pitchFamily="34" charset="-127"/>
              </a:rPr>
              <a:t>- You can also consider the Windows Search database. (See Questions 46)</a:t>
            </a:r>
            <a:endParaRPr lang="en-US" sz="1400" dirty="0"/>
          </a:p>
        </p:txBody>
      </p:sp>
    </p:spTree>
    <p:extLst>
      <p:ext uri="{BB962C8B-B14F-4D97-AF65-F5344CB8AC3E}">
        <p14:creationId xmlns:p14="http://schemas.microsoft.com/office/powerpoint/2010/main" val="2923991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767465" y="761769"/>
            <a:ext cx="8657070" cy="5334462"/>
          </a:xfrm>
          <a:prstGeom prst="rect">
            <a:avLst/>
          </a:prstGeom>
        </p:spPr>
      </p:pic>
      <p:sp>
        <p:nvSpPr>
          <p:cNvPr id="3" name="Rectangle 2"/>
          <p:cNvSpPr/>
          <p:nvPr/>
        </p:nvSpPr>
        <p:spPr>
          <a:xfrm>
            <a:off x="3908611" y="761769"/>
            <a:ext cx="2567369" cy="276999"/>
          </a:xfrm>
          <a:prstGeom prst="rect">
            <a:avLst/>
          </a:prstGeom>
          <a:solidFill>
            <a:schemeClr val="accent4">
              <a:lumMod val="20000"/>
              <a:lumOff val="80000"/>
            </a:schemeClr>
          </a:solidFill>
        </p:spPr>
        <p:txBody>
          <a:bodyPr wrap="none">
            <a:spAutoFit/>
          </a:bodyPr>
          <a:lstStyle/>
          <a:p>
            <a:r>
              <a:rPr lang="en-US" sz="1200" b="1" dirty="0">
                <a:solidFill>
                  <a:srgbClr val="FF0000"/>
                </a:solidFill>
              </a:rPr>
              <a:t>--text</a:t>
            </a:r>
            <a:r>
              <a:rPr lang="en-US" sz="1200" dirty="0"/>
              <a:t>: equivalent to --binary-files=text</a:t>
            </a:r>
          </a:p>
        </p:txBody>
      </p:sp>
    </p:spTree>
    <p:extLst>
      <p:ext uri="{BB962C8B-B14F-4D97-AF65-F5344CB8AC3E}">
        <p14:creationId xmlns:p14="http://schemas.microsoft.com/office/powerpoint/2010/main" val="3379830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USN Journal vs. NTFS file system journaling</a:t>
            </a:r>
          </a:p>
        </p:txBody>
      </p:sp>
      <p:sp>
        <p:nvSpPr>
          <p:cNvPr id="3" name="Content Placeholder 2"/>
          <p:cNvSpPr>
            <a:spLocks noGrp="1"/>
          </p:cNvSpPr>
          <p:nvPr>
            <p:ph idx="1"/>
          </p:nvPr>
        </p:nvSpPr>
        <p:spPr>
          <a:xfrm>
            <a:off x="838200" y="1800911"/>
            <a:ext cx="7473778" cy="4351338"/>
          </a:xfrm>
        </p:spPr>
        <p:txBody>
          <a:bodyPr>
            <a:normAutofit lnSpcReduction="10000"/>
          </a:bodyPr>
          <a:lstStyle/>
          <a:p>
            <a:r>
              <a:rPr lang="en-US" dirty="0"/>
              <a:t>NTFS file journaling uses the NTFS Log </a:t>
            </a:r>
            <a:r>
              <a:rPr lang="en-US" i="1" dirty="0">
                <a:solidFill>
                  <a:srgbClr val="007DB5"/>
                </a:solidFill>
              </a:rPr>
              <a:t>($</a:t>
            </a:r>
            <a:r>
              <a:rPr lang="en-US" i="1" dirty="0" err="1">
                <a:solidFill>
                  <a:srgbClr val="007DB5"/>
                </a:solidFill>
              </a:rPr>
              <a:t>LogFile</a:t>
            </a:r>
            <a:r>
              <a:rPr lang="en-US" dirty="0"/>
              <a:t>) to record metadata changes to the volume. </a:t>
            </a:r>
          </a:p>
          <a:p>
            <a:pPr lvl="1"/>
            <a:r>
              <a:rPr lang="en-US" dirty="0"/>
              <a:t>USN Journal only has change flags, no metadata.</a:t>
            </a:r>
          </a:p>
          <a:p>
            <a:r>
              <a:rPr lang="en-US" dirty="0"/>
              <a:t>NTFS file journaling ensures that its complex internal data structures will remain consistent in case of </a:t>
            </a:r>
          </a:p>
          <a:p>
            <a:pPr lvl="1"/>
            <a:r>
              <a:rPr lang="en-US" dirty="0"/>
              <a:t>system crashes or data moves performed by the defragmentation API, </a:t>
            </a:r>
          </a:p>
          <a:p>
            <a:r>
              <a:rPr lang="en-US" dirty="0"/>
              <a:t>NTFS file journaling allows easy rollback of uncommitted changes to these critical data structures when the volume is remounted. </a:t>
            </a:r>
          </a:p>
        </p:txBody>
      </p:sp>
      <p:pic>
        <p:nvPicPr>
          <p:cNvPr id="4" name="Picture 3"/>
          <p:cNvPicPr>
            <a:picLocks noChangeAspect="1"/>
          </p:cNvPicPr>
          <p:nvPr/>
        </p:nvPicPr>
        <p:blipFill rotWithShape="1">
          <a:blip r:embed="rId2"/>
          <a:srcRect b="34237"/>
          <a:stretch/>
        </p:blipFill>
        <p:spPr>
          <a:xfrm>
            <a:off x="7826239" y="4175895"/>
            <a:ext cx="4192766" cy="1693564"/>
          </a:xfrm>
          <a:prstGeom prst="rect">
            <a:avLst/>
          </a:prstGeom>
        </p:spPr>
      </p:pic>
    </p:spTree>
    <p:extLst>
      <p:ext uri="{BB962C8B-B14F-4D97-AF65-F5344CB8AC3E}">
        <p14:creationId xmlns:p14="http://schemas.microsoft.com/office/powerpoint/2010/main" val="2333437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USN Journal location </a:t>
            </a:r>
            <a:r>
              <a:rPr lang="en-US" i="1" dirty="0">
                <a:solidFill>
                  <a:srgbClr val="7030A0"/>
                </a:solidFill>
              </a:rPr>
              <a:t>$Extend</a:t>
            </a:r>
          </a:p>
        </p:txBody>
      </p:sp>
      <p:pic>
        <p:nvPicPr>
          <p:cNvPr id="4" name="Picture 3"/>
          <p:cNvPicPr>
            <a:picLocks noChangeAspect="1"/>
          </p:cNvPicPr>
          <p:nvPr/>
        </p:nvPicPr>
        <p:blipFill>
          <a:blip r:embed="rId3"/>
          <a:stretch>
            <a:fillRect/>
          </a:stretch>
        </p:blipFill>
        <p:spPr>
          <a:xfrm>
            <a:off x="838199" y="1576092"/>
            <a:ext cx="6799217" cy="4176170"/>
          </a:xfrm>
          <a:prstGeom prst="rect">
            <a:avLst/>
          </a:prstGeom>
        </p:spPr>
      </p:pic>
    </p:spTree>
    <p:extLst>
      <p:ext uri="{BB962C8B-B14F-4D97-AF65-F5344CB8AC3E}">
        <p14:creationId xmlns:p14="http://schemas.microsoft.com/office/powerpoint/2010/main" val="1826938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838200" y="2490438"/>
            <a:ext cx="7873371" cy="1604704"/>
          </a:xfrm>
          <a:prstGeom prst="rect">
            <a:avLst/>
          </a:prstGeom>
        </p:spPr>
      </p:pic>
      <p:sp>
        <p:nvSpPr>
          <p:cNvPr id="4" name="Rectangle 3"/>
          <p:cNvSpPr/>
          <p:nvPr/>
        </p:nvSpPr>
        <p:spPr>
          <a:xfrm>
            <a:off x="6503722" y="3292790"/>
            <a:ext cx="2207849" cy="307777"/>
          </a:xfrm>
          <a:prstGeom prst="rect">
            <a:avLst/>
          </a:prstGeom>
          <a:solidFill>
            <a:schemeClr val="accent4">
              <a:lumMod val="20000"/>
              <a:lumOff val="80000"/>
            </a:schemeClr>
          </a:solidFill>
        </p:spPr>
        <p:txBody>
          <a:bodyPr wrap="none">
            <a:spAutoFit/>
          </a:bodyPr>
          <a:lstStyle/>
          <a:p>
            <a:r>
              <a:rPr lang="en-US" sz="1400" b="1" dirty="0">
                <a:solidFill>
                  <a:srgbClr val="FF0000"/>
                </a:solidFill>
              </a:rPr>
              <a:t>[ ]</a:t>
            </a:r>
            <a:r>
              <a:rPr lang="en-US" sz="1400" dirty="0"/>
              <a:t>: Match a single character</a:t>
            </a:r>
          </a:p>
        </p:txBody>
      </p:sp>
      <p:sp>
        <p:nvSpPr>
          <p:cNvPr id="8" name="Title 7"/>
          <p:cNvSpPr>
            <a:spLocks noGrp="1"/>
          </p:cNvSpPr>
          <p:nvPr>
            <p:ph type="title"/>
          </p:nvPr>
        </p:nvSpPr>
        <p:spPr/>
        <p:txBody>
          <a:bodyPr/>
          <a:lstStyle/>
          <a:p>
            <a:r>
              <a:rPr lang="en-US" i="1" dirty="0">
                <a:solidFill>
                  <a:srgbClr val="7030A0"/>
                </a:solidFill>
              </a:rPr>
              <a:t>$Extend\$</a:t>
            </a:r>
            <a:r>
              <a:rPr lang="en-US" i="1" dirty="0" err="1">
                <a:solidFill>
                  <a:srgbClr val="7030A0"/>
                </a:solidFill>
              </a:rPr>
              <a:t>UsnJrnl</a:t>
            </a:r>
            <a:r>
              <a:rPr lang="en-US" i="1" dirty="0">
                <a:solidFill>
                  <a:srgbClr val="7030A0"/>
                </a:solidFill>
              </a:rPr>
              <a:t> </a:t>
            </a:r>
            <a:r>
              <a:rPr lang="en-US" dirty="0"/>
              <a:t>contains two alternate data streams</a:t>
            </a:r>
          </a:p>
        </p:txBody>
      </p:sp>
      <p:sp>
        <p:nvSpPr>
          <p:cNvPr id="9" name="Rectangle 8"/>
          <p:cNvSpPr/>
          <p:nvPr/>
        </p:nvSpPr>
        <p:spPr>
          <a:xfrm>
            <a:off x="838200" y="4200624"/>
            <a:ext cx="4892040" cy="1754326"/>
          </a:xfrm>
          <a:prstGeom prst="rect">
            <a:avLst/>
          </a:prstGeom>
          <a:solidFill>
            <a:schemeClr val="accent4">
              <a:lumMod val="20000"/>
              <a:lumOff val="80000"/>
            </a:schemeClr>
          </a:solidFill>
        </p:spPr>
        <p:txBody>
          <a:bodyPr wrap="square">
            <a:spAutoFit/>
          </a:bodyPr>
          <a:lstStyle/>
          <a:p>
            <a:pPr marL="285750" indent="-285750">
              <a:buFont typeface="Arial" panose="020B0604020202020204" pitchFamily="34" charset="0"/>
              <a:buChar char="•"/>
            </a:pPr>
            <a:r>
              <a:rPr lang="en-US" dirty="0">
                <a:solidFill>
                  <a:srgbClr val="FF0000"/>
                </a:solidFill>
                <a:latin typeface="Helvetica Neue"/>
              </a:rPr>
              <a:t>$J</a:t>
            </a:r>
            <a:r>
              <a:rPr lang="en-US" dirty="0">
                <a:solidFill>
                  <a:srgbClr val="555555"/>
                </a:solidFill>
                <a:latin typeface="Helvetica Neue"/>
              </a:rPr>
              <a:t>: The actual change log records:  the date and time of the change, the reason for the change, the Master File Table (MFT) entry, the parent entry and others. </a:t>
            </a:r>
          </a:p>
          <a:p>
            <a:pPr marL="285750" indent="-285750">
              <a:buFont typeface="Arial" panose="020B0604020202020204" pitchFamily="34" charset="0"/>
              <a:buChar char="•"/>
            </a:pPr>
            <a:r>
              <a:rPr lang="en-US" dirty="0">
                <a:solidFill>
                  <a:srgbClr val="FF0000"/>
                </a:solidFill>
                <a:latin typeface="Helvetica Neue"/>
              </a:rPr>
              <a:t>$Max</a:t>
            </a:r>
            <a:r>
              <a:rPr lang="en-US" dirty="0">
                <a:solidFill>
                  <a:srgbClr val="555555"/>
                </a:solidFill>
                <a:latin typeface="Helvetica Neue"/>
              </a:rPr>
              <a:t>: The meta data of change log: e.g., the maximum size. </a:t>
            </a:r>
            <a:endParaRPr lang="en-US" dirty="0"/>
          </a:p>
        </p:txBody>
      </p:sp>
      <p:sp>
        <p:nvSpPr>
          <p:cNvPr id="10" name="AutoShape 2" descr="MFT Entry Attribute Concepts | NTFS Concep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4"/>
          <a:stretch>
            <a:fillRect/>
          </a:stretch>
        </p:blipFill>
        <p:spPr>
          <a:xfrm>
            <a:off x="5988680" y="4200624"/>
            <a:ext cx="5445782" cy="1612586"/>
          </a:xfrm>
          <a:prstGeom prst="rect">
            <a:avLst/>
          </a:prstGeom>
        </p:spPr>
      </p:pic>
      <p:sp>
        <p:nvSpPr>
          <p:cNvPr id="2" name="TextBox 1"/>
          <p:cNvSpPr txBox="1"/>
          <p:nvPr/>
        </p:nvSpPr>
        <p:spPr>
          <a:xfrm>
            <a:off x="838200" y="2142067"/>
            <a:ext cx="2875659" cy="369332"/>
          </a:xfrm>
          <a:prstGeom prst="rect">
            <a:avLst/>
          </a:prstGeom>
          <a:solidFill>
            <a:srgbClr val="FFC000"/>
          </a:solidFill>
        </p:spPr>
        <p:txBody>
          <a:bodyPr wrap="none" rtlCol="0">
            <a:spAutoFit/>
          </a:bodyPr>
          <a:lstStyle/>
          <a:p>
            <a:r>
              <a:rPr lang="en-US" dirty="0"/>
              <a:t>Search for </a:t>
            </a:r>
            <a:r>
              <a:rPr lang="en-US" i="1" dirty="0">
                <a:solidFill>
                  <a:srgbClr val="7030A0"/>
                </a:solidFill>
              </a:rPr>
              <a:t>$Extend\$</a:t>
            </a:r>
            <a:r>
              <a:rPr lang="en-US" i="1" dirty="0" err="1">
                <a:solidFill>
                  <a:srgbClr val="7030A0"/>
                </a:solidFill>
              </a:rPr>
              <a:t>UsnJrnl</a:t>
            </a:r>
            <a:r>
              <a:rPr lang="en-US" i="1" dirty="0">
                <a:solidFill>
                  <a:srgbClr val="7030A0"/>
                </a:solidFill>
              </a:rPr>
              <a:t> </a:t>
            </a:r>
            <a:endParaRPr lang="en-US" dirty="0"/>
          </a:p>
        </p:txBody>
      </p:sp>
      <p:cxnSp>
        <p:nvCxnSpPr>
          <p:cNvPr id="6" name="Straight Arrow Connector 5"/>
          <p:cNvCxnSpPr/>
          <p:nvPr/>
        </p:nvCxnSpPr>
        <p:spPr>
          <a:xfrm flipV="1">
            <a:off x="5418667" y="4868333"/>
            <a:ext cx="728133" cy="101600"/>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0485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838200" y="2055813"/>
            <a:ext cx="8832345" cy="1234547"/>
          </a:xfrm>
          <a:prstGeom prst="rect">
            <a:avLst/>
          </a:prstGeom>
        </p:spPr>
      </p:pic>
      <p:sp>
        <p:nvSpPr>
          <p:cNvPr id="2" name="Title 1"/>
          <p:cNvSpPr>
            <a:spLocks noGrp="1"/>
          </p:cNvSpPr>
          <p:nvPr>
            <p:ph type="title"/>
          </p:nvPr>
        </p:nvSpPr>
        <p:spPr/>
        <p:txBody>
          <a:bodyPr/>
          <a:lstStyle/>
          <a:p>
            <a:r>
              <a:rPr lang="en-US" i="1" dirty="0">
                <a:solidFill>
                  <a:srgbClr val="7030A0"/>
                </a:solidFill>
              </a:rPr>
              <a:t>$Extend\$</a:t>
            </a:r>
            <a:r>
              <a:rPr lang="en-US" i="1" dirty="0" err="1">
                <a:solidFill>
                  <a:srgbClr val="7030A0"/>
                </a:solidFill>
              </a:rPr>
              <a:t>UsnJrnl</a:t>
            </a:r>
            <a:r>
              <a:rPr lang="en-US" i="1" dirty="0">
                <a:solidFill>
                  <a:srgbClr val="7030A0"/>
                </a:solidFill>
              </a:rPr>
              <a:t>: $Max </a:t>
            </a:r>
            <a:r>
              <a:rPr lang="en-US" dirty="0"/>
              <a:t>attribute</a:t>
            </a:r>
          </a:p>
        </p:txBody>
      </p:sp>
      <p:pic>
        <p:nvPicPr>
          <p:cNvPr id="5" name="Picture 4"/>
          <p:cNvPicPr>
            <a:picLocks noChangeAspect="1"/>
          </p:cNvPicPr>
          <p:nvPr/>
        </p:nvPicPr>
        <p:blipFill>
          <a:blip r:embed="rId4"/>
          <a:stretch>
            <a:fillRect/>
          </a:stretch>
        </p:blipFill>
        <p:spPr>
          <a:xfrm>
            <a:off x="7421467" y="0"/>
            <a:ext cx="4770533" cy="426757"/>
          </a:xfrm>
          <a:prstGeom prst="rect">
            <a:avLst/>
          </a:prstGeom>
        </p:spPr>
      </p:pic>
      <p:cxnSp>
        <p:nvCxnSpPr>
          <p:cNvPr id="7" name="Straight Arrow Connector 6"/>
          <p:cNvCxnSpPr/>
          <p:nvPr/>
        </p:nvCxnSpPr>
        <p:spPr>
          <a:xfrm flipH="1">
            <a:off x="8264434" y="426757"/>
            <a:ext cx="487681" cy="1933266"/>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824836829"/>
              </p:ext>
            </p:extLst>
          </p:nvPr>
        </p:nvGraphicFramePr>
        <p:xfrm>
          <a:off x="838200" y="3721225"/>
          <a:ext cx="9810378" cy="2397760"/>
        </p:xfrm>
        <a:graphic>
          <a:graphicData uri="http://schemas.openxmlformats.org/drawingml/2006/table">
            <a:tbl>
              <a:tblPr firstRow="1" bandRow="1">
                <a:tableStyleId>{5C22544A-7EE6-4342-B048-85BDC9FD1C3A}</a:tableStyleId>
              </a:tblPr>
              <a:tblGrid>
                <a:gridCol w="988252">
                  <a:extLst>
                    <a:ext uri="{9D8B030D-6E8A-4147-A177-3AD203B41FA5}">
                      <a16:colId xmlns:a16="http://schemas.microsoft.com/office/drawing/2014/main" val="20000"/>
                    </a:ext>
                  </a:extLst>
                </a:gridCol>
                <a:gridCol w="718032">
                  <a:extLst>
                    <a:ext uri="{9D8B030D-6E8A-4147-A177-3AD203B41FA5}">
                      <a16:colId xmlns:a16="http://schemas.microsoft.com/office/drawing/2014/main" val="20001"/>
                    </a:ext>
                  </a:extLst>
                </a:gridCol>
                <a:gridCol w="2061882">
                  <a:extLst>
                    <a:ext uri="{9D8B030D-6E8A-4147-A177-3AD203B41FA5}">
                      <a16:colId xmlns:a16="http://schemas.microsoft.com/office/drawing/2014/main" val="20002"/>
                    </a:ext>
                  </a:extLst>
                </a:gridCol>
                <a:gridCol w="6042212">
                  <a:extLst>
                    <a:ext uri="{9D8B030D-6E8A-4147-A177-3AD203B41FA5}">
                      <a16:colId xmlns:a16="http://schemas.microsoft.com/office/drawing/2014/main" val="20003"/>
                    </a:ext>
                  </a:extLst>
                </a:gridCol>
              </a:tblGrid>
              <a:tr h="370840">
                <a:tc>
                  <a:txBody>
                    <a:bodyPr/>
                    <a:lstStyle/>
                    <a:p>
                      <a:r>
                        <a:rPr lang="en-US" dirty="0"/>
                        <a:t>Offset</a:t>
                      </a:r>
                    </a:p>
                  </a:txBody>
                  <a:tcPr/>
                </a:tc>
                <a:tc>
                  <a:txBody>
                    <a:bodyPr/>
                    <a:lstStyle/>
                    <a:p>
                      <a:r>
                        <a:rPr lang="en-US" dirty="0"/>
                        <a:t>Size</a:t>
                      </a:r>
                    </a:p>
                  </a:txBody>
                  <a:tcPr/>
                </a:tc>
                <a:tc>
                  <a:txBody>
                    <a:bodyPr/>
                    <a:lstStyle/>
                    <a:p>
                      <a:r>
                        <a:rPr lang="en-US" dirty="0"/>
                        <a:t>Stored </a:t>
                      </a:r>
                    </a:p>
                  </a:txBody>
                  <a:tcPr/>
                </a:tc>
                <a:tc>
                  <a:txBody>
                    <a:bodyPr/>
                    <a:lstStyle/>
                    <a:p>
                      <a:r>
                        <a:rPr lang="en-US" dirty="0"/>
                        <a:t>Information Detail</a:t>
                      </a:r>
                    </a:p>
                  </a:txBody>
                  <a:tcPr/>
                </a:tc>
                <a:extLst>
                  <a:ext uri="{0D108BD9-81ED-4DB2-BD59-A6C34878D82A}">
                    <a16:rowId xmlns:a16="http://schemas.microsoft.com/office/drawing/2014/main" val="10000"/>
                  </a:ext>
                </a:extLst>
              </a:tr>
              <a:tr h="370840">
                <a:tc>
                  <a:txBody>
                    <a:bodyPr/>
                    <a:lstStyle/>
                    <a:p>
                      <a:r>
                        <a:rPr lang="en-US" dirty="0"/>
                        <a:t>0x00</a:t>
                      </a:r>
                    </a:p>
                  </a:txBody>
                  <a:tcPr/>
                </a:tc>
                <a:tc>
                  <a:txBody>
                    <a:bodyPr/>
                    <a:lstStyle/>
                    <a:p>
                      <a:r>
                        <a:rPr lang="en-US" dirty="0"/>
                        <a:t>8</a:t>
                      </a:r>
                    </a:p>
                  </a:txBody>
                  <a:tcPr/>
                </a:tc>
                <a:tc>
                  <a:txBody>
                    <a:bodyPr/>
                    <a:lstStyle/>
                    <a:p>
                      <a:r>
                        <a:rPr lang="en-US" dirty="0"/>
                        <a:t>Maximum Size</a:t>
                      </a:r>
                      <a:endParaRPr lang="en-US" b="1" dirty="0"/>
                    </a:p>
                  </a:txBody>
                  <a:tcPr/>
                </a:tc>
                <a:tc>
                  <a:txBody>
                    <a:bodyPr/>
                    <a:lstStyle/>
                    <a:p>
                      <a:r>
                        <a:rPr lang="en-US" dirty="0"/>
                        <a:t>The maximum size of Journaling data</a:t>
                      </a:r>
                    </a:p>
                  </a:txBody>
                  <a:tcPr/>
                </a:tc>
                <a:extLst>
                  <a:ext uri="{0D108BD9-81ED-4DB2-BD59-A6C34878D82A}">
                    <a16:rowId xmlns:a16="http://schemas.microsoft.com/office/drawing/2014/main" val="10001"/>
                  </a:ext>
                </a:extLst>
              </a:tr>
              <a:tr h="370840">
                <a:tc>
                  <a:txBody>
                    <a:bodyPr/>
                    <a:lstStyle/>
                    <a:p>
                      <a:r>
                        <a:rPr lang="en-US" dirty="0"/>
                        <a:t>0x08</a:t>
                      </a:r>
                    </a:p>
                  </a:txBody>
                  <a:tcPr/>
                </a:tc>
                <a:tc>
                  <a:txBody>
                    <a:bodyPr/>
                    <a:lstStyle/>
                    <a:p>
                      <a:r>
                        <a:rPr lang="en-US" dirty="0"/>
                        <a:t>8</a:t>
                      </a:r>
                    </a:p>
                  </a:txBody>
                  <a:tcPr/>
                </a:tc>
                <a:tc>
                  <a:txBody>
                    <a:bodyPr/>
                    <a:lstStyle/>
                    <a:p>
                      <a:r>
                        <a:rPr lang="en-US" dirty="0"/>
                        <a:t>Allocation Size</a:t>
                      </a:r>
                    </a:p>
                  </a:txBody>
                  <a:tcPr/>
                </a:tc>
                <a:tc>
                  <a:txBody>
                    <a:bodyPr/>
                    <a:lstStyle/>
                    <a:p>
                      <a:r>
                        <a:rPr lang="en-US" dirty="0"/>
                        <a:t>The </a:t>
                      </a:r>
                      <a:r>
                        <a:rPr lang="en-US" sz="1800" kern="1200" dirty="0">
                          <a:solidFill>
                            <a:schemeClr val="dk1"/>
                          </a:solidFill>
                          <a:latin typeface="+mn-lt"/>
                          <a:ea typeface="+mn-ea"/>
                          <a:cs typeface="+mn-cs"/>
                        </a:rPr>
                        <a:t>size</a:t>
                      </a:r>
                      <a:r>
                        <a:rPr lang="en-US" dirty="0"/>
                        <a:t> of allocated area when new log data is saved. </a:t>
                      </a:r>
                    </a:p>
                  </a:txBody>
                  <a:tcPr/>
                </a:tc>
                <a:extLst>
                  <a:ext uri="{0D108BD9-81ED-4DB2-BD59-A6C34878D82A}">
                    <a16:rowId xmlns:a16="http://schemas.microsoft.com/office/drawing/2014/main" val="10002"/>
                  </a:ext>
                </a:extLst>
              </a:tr>
              <a:tr h="370840">
                <a:tc>
                  <a:txBody>
                    <a:bodyPr/>
                    <a:lstStyle/>
                    <a:p>
                      <a:r>
                        <a:rPr lang="en-US" dirty="0"/>
                        <a:t>0x10</a:t>
                      </a:r>
                    </a:p>
                  </a:txBody>
                  <a:tcPr/>
                </a:tc>
                <a:tc>
                  <a:txBody>
                    <a:bodyPr/>
                    <a:lstStyle/>
                    <a:p>
                      <a:r>
                        <a:rPr lang="en-US" dirty="0"/>
                        <a:t>8</a:t>
                      </a:r>
                    </a:p>
                  </a:txBody>
                  <a:tcPr/>
                </a:tc>
                <a:tc>
                  <a:txBody>
                    <a:bodyPr/>
                    <a:lstStyle/>
                    <a:p>
                      <a:r>
                        <a:rPr lang="en-US" dirty="0"/>
                        <a:t>Time</a:t>
                      </a:r>
                    </a:p>
                  </a:txBody>
                  <a:tcPr/>
                </a:tc>
                <a:tc>
                  <a:txBody>
                    <a:bodyPr/>
                    <a:lstStyle/>
                    <a:p>
                      <a:r>
                        <a:rPr lang="en-US" dirty="0"/>
                        <a:t>The creation time of "$</a:t>
                      </a:r>
                      <a:r>
                        <a:rPr lang="en-US" i="1" dirty="0" err="1">
                          <a:solidFill>
                            <a:srgbClr val="007DB5"/>
                          </a:solidFill>
                        </a:rPr>
                        <a:t>UsnJrnl</a:t>
                      </a:r>
                      <a:r>
                        <a:rPr lang="en-US" dirty="0"/>
                        <a:t>" file(FILETIME)</a:t>
                      </a:r>
                    </a:p>
                  </a:txBody>
                  <a:tcPr/>
                </a:tc>
                <a:extLst>
                  <a:ext uri="{0D108BD9-81ED-4DB2-BD59-A6C34878D82A}">
                    <a16:rowId xmlns:a16="http://schemas.microsoft.com/office/drawing/2014/main" val="10003"/>
                  </a:ext>
                </a:extLst>
              </a:tr>
              <a:tr h="370840">
                <a:tc>
                  <a:txBody>
                    <a:bodyPr/>
                    <a:lstStyle/>
                    <a:p>
                      <a:r>
                        <a:rPr lang="en-US" dirty="0"/>
                        <a:t>0x18</a:t>
                      </a:r>
                    </a:p>
                  </a:txBody>
                  <a:tcPr/>
                </a:tc>
                <a:tc>
                  <a:txBody>
                    <a:bodyPr/>
                    <a:lstStyle/>
                    <a:p>
                      <a:r>
                        <a:rPr lang="en-US" dirty="0"/>
                        <a:t>8</a:t>
                      </a:r>
                    </a:p>
                  </a:txBody>
                  <a:tcPr/>
                </a:tc>
                <a:tc>
                  <a:txBody>
                    <a:bodyPr/>
                    <a:lstStyle/>
                    <a:p>
                      <a:r>
                        <a:rPr lang="en-US" dirty="0"/>
                        <a:t>Lowest Valid USN</a:t>
                      </a:r>
                    </a:p>
                  </a:txBody>
                  <a:tcPr/>
                </a:tc>
                <a:tc>
                  <a:txBody>
                    <a:bodyPr/>
                    <a:lstStyle/>
                    <a:p>
                      <a:r>
                        <a:rPr lang="en-US" dirty="0"/>
                        <a:t>The least value of USN in current records With this value, investigator can approach the start point of first record within "$J" attribute</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88744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a:t>
            </a:r>
            <a:r>
              <a:rPr lang="en-US" i="1" dirty="0">
                <a:solidFill>
                  <a:srgbClr val="7030A0"/>
                </a:solidFill>
              </a:rPr>
              <a:t> $Extend\$</a:t>
            </a:r>
            <a:r>
              <a:rPr lang="en-US" i="1" dirty="0" err="1">
                <a:solidFill>
                  <a:srgbClr val="7030A0"/>
                </a:solidFill>
              </a:rPr>
              <a:t>UsnJrnl</a:t>
            </a:r>
            <a:r>
              <a:rPr lang="en-US" i="1" dirty="0">
                <a:solidFill>
                  <a:srgbClr val="7030A0"/>
                </a:solidFill>
              </a:rPr>
              <a:t>: $J $MFT Entry</a:t>
            </a:r>
            <a:endParaRPr lang="en-US" dirty="0"/>
          </a:p>
        </p:txBody>
      </p:sp>
      <p:pic>
        <p:nvPicPr>
          <p:cNvPr id="3" name="Picture 2"/>
          <p:cNvPicPr>
            <a:picLocks noChangeAspect="1"/>
          </p:cNvPicPr>
          <p:nvPr/>
        </p:nvPicPr>
        <p:blipFill>
          <a:blip r:embed="rId3"/>
          <a:stretch>
            <a:fillRect/>
          </a:stretch>
        </p:blipFill>
        <p:spPr>
          <a:xfrm>
            <a:off x="2270231" y="1327849"/>
            <a:ext cx="7149046" cy="5168487"/>
          </a:xfrm>
          <a:prstGeom prst="rect">
            <a:avLst/>
          </a:prstGeom>
        </p:spPr>
      </p:pic>
      <p:sp>
        <p:nvSpPr>
          <p:cNvPr id="4" name="TextBox 3"/>
          <p:cNvSpPr txBox="1"/>
          <p:nvPr/>
        </p:nvSpPr>
        <p:spPr>
          <a:xfrm>
            <a:off x="5474959" y="2055813"/>
            <a:ext cx="3800774" cy="954107"/>
          </a:xfrm>
          <a:prstGeom prst="rect">
            <a:avLst/>
          </a:prstGeom>
          <a:solidFill>
            <a:schemeClr val="accent4">
              <a:lumMod val="20000"/>
              <a:lumOff val="80000"/>
            </a:schemeClr>
          </a:solidFill>
        </p:spPr>
        <p:txBody>
          <a:bodyPr wrap="square" rtlCol="0">
            <a:spAutoFit/>
          </a:bodyPr>
          <a:lstStyle/>
          <a:p>
            <a:r>
              <a:rPr lang="en-US" sz="1400" b="0" i="0" kern="1200" dirty="0">
                <a:solidFill>
                  <a:schemeClr val="dk1"/>
                </a:solidFill>
                <a:effectLst/>
                <a:latin typeface="+mn-lt"/>
                <a:ea typeface="+mn-ea"/>
                <a:cs typeface="+mn-cs"/>
              </a:rPr>
              <a:t>MFT File Reference Number (8 bits) =</a:t>
            </a:r>
            <a:endParaRPr lang="en-US" sz="1400" dirty="0"/>
          </a:p>
          <a:p>
            <a:r>
              <a:rPr lang="en-US" sz="1400" dirty="0"/>
              <a:t>MFT Entry (</a:t>
            </a:r>
            <a:r>
              <a:rPr lang="en-US" sz="1400" dirty="0" err="1"/>
              <a:t>inode</a:t>
            </a:r>
            <a:r>
              <a:rPr lang="en-US" sz="1400" dirty="0"/>
              <a:t> #, 6 bits): </a:t>
            </a:r>
            <a:r>
              <a:rPr lang="en-US" sz="1400" dirty="0">
                <a:solidFill>
                  <a:srgbClr val="C00000"/>
                </a:solidFill>
              </a:rPr>
              <a:t>59016</a:t>
            </a:r>
            <a:r>
              <a:rPr lang="en-US" sz="1400" dirty="0"/>
              <a:t> +</a:t>
            </a:r>
          </a:p>
          <a:p>
            <a:r>
              <a:rPr lang="en-US" sz="1400" dirty="0"/>
              <a:t>MFT sequence (</a:t>
            </a:r>
            <a:r>
              <a:rPr lang="en-GB" sz="1400" dirty="0"/>
              <a:t>Number of times this </a:t>
            </a:r>
            <a:r>
              <a:rPr lang="en-GB" sz="1400" dirty="0" err="1"/>
              <a:t>mft</a:t>
            </a:r>
            <a:r>
              <a:rPr lang="en-GB" sz="1400" dirty="0"/>
              <a:t> record has been reused </a:t>
            </a:r>
            <a:r>
              <a:rPr lang="en-US" sz="1400" dirty="0"/>
              <a:t>2 bits): </a:t>
            </a:r>
            <a:r>
              <a:rPr lang="en-US" sz="1400" dirty="0">
                <a:solidFill>
                  <a:srgbClr val="C00000"/>
                </a:solidFill>
              </a:rPr>
              <a:t>2</a:t>
            </a:r>
          </a:p>
        </p:txBody>
      </p:sp>
      <p:pic>
        <p:nvPicPr>
          <p:cNvPr id="5" name="Picture 4"/>
          <p:cNvPicPr>
            <a:picLocks noChangeAspect="1"/>
          </p:cNvPicPr>
          <p:nvPr/>
        </p:nvPicPr>
        <p:blipFill>
          <a:blip r:embed="rId4"/>
          <a:stretch>
            <a:fillRect/>
          </a:stretch>
        </p:blipFill>
        <p:spPr>
          <a:xfrm>
            <a:off x="7421467" y="0"/>
            <a:ext cx="4770533" cy="426757"/>
          </a:xfrm>
          <a:prstGeom prst="rect">
            <a:avLst/>
          </a:prstGeom>
        </p:spPr>
      </p:pic>
      <p:cxnSp>
        <p:nvCxnSpPr>
          <p:cNvPr id="7" name="Straight Arrow Connector 6"/>
          <p:cNvCxnSpPr/>
          <p:nvPr/>
        </p:nvCxnSpPr>
        <p:spPr>
          <a:xfrm flipH="1">
            <a:off x="6618514" y="213378"/>
            <a:ext cx="1436915" cy="1310622"/>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19E793EE-83DB-4B92-BE18-2668F4726544}"/>
              </a:ext>
            </a:extLst>
          </p:cNvPr>
          <p:cNvCxnSpPr>
            <a:cxnSpLocks/>
          </p:cNvCxnSpPr>
          <p:nvPr/>
        </p:nvCxnSpPr>
        <p:spPr>
          <a:xfrm flipH="1" flipV="1">
            <a:off x="3208147" y="2055815"/>
            <a:ext cx="2266812" cy="60214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2" name="Straight Arrow Connector 11">
            <a:extLst>
              <a:ext uri="{FF2B5EF4-FFF2-40B4-BE49-F238E27FC236}">
                <a16:creationId xmlns:a16="http://schemas.microsoft.com/office/drawing/2014/main" id="{2CF225BE-01C4-4A28-BB79-7A90216860EE}"/>
              </a:ext>
            </a:extLst>
          </p:cNvPr>
          <p:cNvCxnSpPr>
            <a:cxnSpLocks/>
          </p:cNvCxnSpPr>
          <p:nvPr/>
        </p:nvCxnSpPr>
        <p:spPr>
          <a:xfrm flipH="1" flipV="1">
            <a:off x="4579747" y="2055815"/>
            <a:ext cx="895212" cy="37741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5" name="TextBox 14">
            <a:extLst>
              <a:ext uri="{FF2B5EF4-FFF2-40B4-BE49-F238E27FC236}">
                <a16:creationId xmlns:a16="http://schemas.microsoft.com/office/drawing/2014/main" id="{ADC2F7B1-574A-452A-BCFB-D0A2394062E4}"/>
              </a:ext>
            </a:extLst>
          </p:cNvPr>
          <p:cNvSpPr txBox="1"/>
          <p:nvPr/>
        </p:nvSpPr>
        <p:spPr>
          <a:xfrm>
            <a:off x="6703013" y="3345785"/>
            <a:ext cx="4532972" cy="954107"/>
          </a:xfrm>
          <a:prstGeom prst="rect">
            <a:avLst/>
          </a:prstGeom>
          <a:solidFill>
            <a:schemeClr val="accent4">
              <a:lumMod val="20000"/>
              <a:lumOff val="80000"/>
            </a:schemeClr>
          </a:solidFill>
        </p:spPr>
        <p:txBody>
          <a:bodyPr wrap="none" rtlCol="0">
            <a:spAutoFit/>
          </a:bodyPr>
          <a:lstStyle/>
          <a:p>
            <a:r>
              <a:rPr lang="en-US" sz="1400" dirty="0">
                <a:solidFill>
                  <a:srgbClr val="C00000"/>
                </a:solidFill>
              </a:rPr>
              <a:t>B/</a:t>
            </a:r>
            <a:r>
              <a:rPr lang="en-US" sz="1400" dirty="0"/>
              <a:t>created/birth: when a file a birth/created</a:t>
            </a:r>
          </a:p>
          <a:p>
            <a:r>
              <a:rPr lang="en-US" sz="1400" dirty="0">
                <a:solidFill>
                  <a:srgbClr val="C00000"/>
                </a:solidFill>
              </a:rPr>
              <a:t>M</a:t>
            </a:r>
            <a:r>
              <a:rPr lang="en-US" sz="1400" dirty="0"/>
              <a:t>/</a:t>
            </a:r>
            <a:r>
              <a:rPr lang="en-US" sz="1400" dirty="0" err="1"/>
              <a:t>mtime</a:t>
            </a:r>
            <a:r>
              <a:rPr lang="en-US" sz="1400" dirty="0"/>
              <a:t>: the last time the content a file has been changed</a:t>
            </a:r>
          </a:p>
          <a:p>
            <a:r>
              <a:rPr lang="en-US" sz="1400" dirty="0">
                <a:solidFill>
                  <a:srgbClr val="C00000"/>
                </a:solidFill>
              </a:rPr>
              <a:t>C</a:t>
            </a:r>
            <a:r>
              <a:rPr lang="en-US" sz="1400" dirty="0"/>
              <a:t>/</a:t>
            </a:r>
            <a:r>
              <a:rPr lang="en-US" sz="1400" dirty="0" err="1"/>
              <a:t>ctime</a:t>
            </a:r>
            <a:r>
              <a:rPr lang="en-US" sz="1400" dirty="0"/>
              <a:t>: </a:t>
            </a:r>
            <a:r>
              <a:rPr lang="en-GB" sz="1400" dirty="0"/>
              <a:t>change time, is when the file's property changes</a:t>
            </a:r>
            <a:endParaRPr lang="en-US" sz="1400" dirty="0"/>
          </a:p>
          <a:p>
            <a:r>
              <a:rPr lang="en-US" sz="1400" dirty="0">
                <a:solidFill>
                  <a:srgbClr val="C00000"/>
                </a:solidFill>
              </a:rPr>
              <a:t>A</a:t>
            </a:r>
            <a:r>
              <a:rPr lang="en-US" sz="1400" dirty="0"/>
              <a:t>/</a:t>
            </a:r>
            <a:r>
              <a:rPr lang="en-US" sz="1400" dirty="0" err="1"/>
              <a:t>atime</a:t>
            </a:r>
            <a:r>
              <a:rPr lang="en-US" sz="1400" dirty="0"/>
              <a:t>: access time, </a:t>
            </a:r>
            <a:r>
              <a:rPr lang="en-US" sz="1400" i="1" dirty="0">
                <a:solidFill>
                  <a:srgbClr val="C00000"/>
                </a:solidFill>
              </a:rPr>
              <a:t>grep,</a:t>
            </a:r>
            <a:r>
              <a:rPr lang="en-US" sz="1400" dirty="0"/>
              <a:t> </a:t>
            </a:r>
            <a:r>
              <a:rPr lang="en-US" sz="1400" i="1" dirty="0">
                <a:solidFill>
                  <a:srgbClr val="C00000"/>
                </a:solidFill>
              </a:rPr>
              <a:t>cat</a:t>
            </a:r>
          </a:p>
        </p:txBody>
      </p:sp>
      <p:cxnSp>
        <p:nvCxnSpPr>
          <p:cNvPr id="17" name="Straight Arrow Connector 16">
            <a:extLst>
              <a:ext uri="{FF2B5EF4-FFF2-40B4-BE49-F238E27FC236}">
                <a16:creationId xmlns:a16="http://schemas.microsoft.com/office/drawing/2014/main" id="{2604EBFE-3EC9-4264-8F1D-FB466117D980}"/>
              </a:ext>
            </a:extLst>
          </p:cNvPr>
          <p:cNvCxnSpPr/>
          <p:nvPr/>
        </p:nvCxnSpPr>
        <p:spPr>
          <a:xfrm>
            <a:off x="6222567" y="3345785"/>
            <a:ext cx="480446" cy="18007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9" name="Straight Arrow Connector 18">
            <a:extLst>
              <a:ext uri="{FF2B5EF4-FFF2-40B4-BE49-F238E27FC236}">
                <a16:creationId xmlns:a16="http://schemas.microsoft.com/office/drawing/2014/main" id="{5969DFFF-A161-4C3C-8BE0-91F5991EE7BE}"/>
              </a:ext>
            </a:extLst>
          </p:cNvPr>
          <p:cNvCxnSpPr/>
          <p:nvPr/>
        </p:nvCxnSpPr>
        <p:spPr>
          <a:xfrm>
            <a:off x="6191570" y="3533614"/>
            <a:ext cx="511443" cy="24022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1" name="Straight Arrow Connector 20">
            <a:extLst>
              <a:ext uri="{FF2B5EF4-FFF2-40B4-BE49-F238E27FC236}">
                <a16:creationId xmlns:a16="http://schemas.microsoft.com/office/drawing/2014/main" id="{3DC514A4-405F-48A3-B509-4E5E7207B9AD}"/>
              </a:ext>
            </a:extLst>
          </p:cNvPr>
          <p:cNvCxnSpPr/>
          <p:nvPr/>
        </p:nvCxnSpPr>
        <p:spPr>
          <a:xfrm>
            <a:off x="6145075" y="3696346"/>
            <a:ext cx="557938" cy="31771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3" name="Straight Arrow Connector 22">
            <a:extLst>
              <a:ext uri="{FF2B5EF4-FFF2-40B4-BE49-F238E27FC236}">
                <a16:creationId xmlns:a16="http://schemas.microsoft.com/office/drawing/2014/main" id="{BB558012-C6A4-4A90-9E02-6748C331C569}"/>
              </a:ext>
            </a:extLst>
          </p:cNvPr>
          <p:cNvCxnSpPr>
            <a:cxnSpLocks/>
          </p:cNvCxnSpPr>
          <p:nvPr/>
        </p:nvCxnSpPr>
        <p:spPr>
          <a:xfrm>
            <a:off x="6191570" y="3859078"/>
            <a:ext cx="511443" cy="3532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5" name="TextBox 24">
            <a:extLst>
              <a:ext uri="{FF2B5EF4-FFF2-40B4-BE49-F238E27FC236}">
                <a16:creationId xmlns:a16="http://schemas.microsoft.com/office/drawing/2014/main" id="{9E7D6489-3028-4D76-8F6F-3BCFCFF2257F}"/>
              </a:ext>
            </a:extLst>
          </p:cNvPr>
          <p:cNvSpPr txBox="1"/>
          <p:nvPr/>
        </p:nvSpPr>
        <p:spPr>
          <a:xfrm>
            <a:off x="9482930" y="1608193"/>
            <a:ext cx="1748525" cy="1569660"/>
          </a:xfrm>
          <a:prstGeom prst="rect">
            <a:avLst/>
          </a:prstGeom>
          <a:solidFill>
            <a:schemeClr val="accent4">
              <a:lumMod val="20000"/>
              <a:lumOff val="80000"/>
            </a:schemeClr>
          </a:solidFill>
        </p:spPr>
        <p:txBody>
          <a:bodyPr wrap="square">
            <a:spAutoFit/>
          </a:bodyPr>
          <a:lstStyle/>
          <a:p>
            <a:r>
              <a:rPr lang="en-GB" sz="1600" dirty="0">
                <a:solidFill>
                  <a:srgbClr val="C00000"/>
                </a:solidFill>
              </a:rPr>
              <a:t>uncommon timestamp notations</a:t>
            </a:r>
          </a:p>
          <a:p>
            <a:r>
              <a:rPr lang="en-GB" sz="1200" dirty="0">
                <a:solidFill>
                  <a:schemeClr val="bg2">
                    <a:lumMod val="75000"/>
                  </a:schemeClr>
                </a:solidFill>
              </a:rPr>
              <a:t>Modification ( M )</a:t>
            </a:r>
          </a:p>
          <a:p>
            <a:r>
              <a:rPr lang="en-GB" sz="1200" dirty="0">
                <a:solidFill>
                  <a:schemeClr val="bg2">
                    <a:lumMod val="75000"/>
                  </a:schemeClr>
                </a:solidFill>
              </a:rPr>
              <a:t>Access ( A )</a:t>
            </a:r>
          </a:p>
          <a:p>
            <a:r>
              <a:rPr lang="en-GB" sz="1200" dirty="0">
                <a:solidFill>
                  <a:schemeClr val="bg2">
                    <a:lumMod val="75000"/>
                  </a:schemeClr>
                </a:solidFill>
              </a:rPr>
              <a:t>Created ( C )</a:t>
            </a:r>
          </a:p>
          <a:p>
            <a:r>
              <a:rPr lang="en-GB" sz="1200" dirty="0">
                <a:solidFill>
                  <a:schemeClr val="bg2">
                    <a:lumMod val="75000"/>
                  </a:schemeClr>
                </a:solidFill>
              </a:rPr>
              <a:t>Entry Modified ( E )</a:t>
            </a:r>
            <a:endParaRPr lang="en-US" sz="1200" dirty="0">
              <a:solidFill>
                <a:schemeClr val="bg2">
                  <a:lumMod val="75000"/>
                </a:schemeClr>
              </a:solidFill>
            </a:endParaRPr>
          </a:p>
        </p:txBody>
      </p:sp>
      <p:sp>
        <p:nvSpPr>
          <p:cNvPr id="28" name="TextBox 27">
            <a:extLst>
              <a:ext uri="{FF2B5EF4-FFF2-40B4-BE49-F238E27FC236}">
                <a16:creationId xmlns:a16="http://schemas.microsoft.com/office/drawing/2014/main" id="{DFA1C4BA-44D0-4776-926D-35BF467D27A7}"/>
              </a:ext>
            </a:extLst>
          </p:cNvPr>
          <p:cNvSpPr txBox="1"/>
          <p:nvPr/>
        </p:nvSpPr>
        <p:spPr>
          <a:xfrm>
            <a:off x="85240" y="2532866"/>
            <a:ext cx="2161743" cy="1384995"/>
          </a:xfrm>
          <a:prstGeom prst="rect">
            <a:avLst/>
          </a:prstGeom>
          <a:solidFill>
            <a:schemeClr val="accent4">
              <a:lumMod val="20000"/>
              <a:lumOff val="80000"/>
            </a:schemeClr>
          </a:solidFill>
        </p:spPr>
        <p:txBody>
          <a:bodyPr wrap="square">
            <a:spAutoFit/>
          </a:bodyPr>
          <a:lstStyle/>
          <a:p>
            <a:r>
              <a:rPr lang="en-US" sz="1400" dirty="0"/>
              <a:t>$STD timestamp</a:t>
            </a:r>
          </a:p>
          <a:p>
            <a:pPr marL="285750" indent="-285750">
              <a:buFont typeface="Arial" panose="020B0604020202020204" pitchFamily="34" charset="0"/>
              <a:buChar char="•"/>
            </a:pPr>
            <a:r>
              <a:rPr lang="en-US" sz="1400" dirty="0"/>
              <a:t>can be modified by </a:t>
            </a:r>
            <a:r>
              <a:rPr lang="en-US" sz="1400" dirty="0">
                <a:solidFill>
                  <a:srgbClr val="C00000"/>
                </a:solidFill>
              </a:rPr>
              <a:t>user</a:t>
            </a:r>
            <a:r>
              <a:rPr lang="en-US" altLang="zh-CN" sz="1400" dirty="0">
                <a:solidFill>
                  <a:srgbClr val="C00000"/>
                </a:solidFill>
              </a:rPr>
              <a:t>/application</a:t>
            </a:r>
            <a:r>
              <a:rPr lang="en-US" sz="1400" dirty="0">
                <a:solidFill>
                  <a:srgbClr val="C00000"/>
                </a:solidFill>
              </a:rPr>
              <a:t>-level processes. </a:t>
            </a:r>
          </a:p>
          <a:p>
            <a:pPr marL="285750" indent="-285750">
              <a:buFont typeface="Arial" panose="020B0604020202020204" pitchFamily="34" charset="0"/>
              <a:buChar char="•"/>
            </a:pPr>
            <a:r>
              <a:rPr lang="en-US" sz="1400" dirty="0"/>
              <a:t>Easy to be changed for anti-forensics</a:t>
            </a:r>
          </a:p>
        </p:txBody>
      </p:sp>
      <p:sp>
        <p:nvSpPr>
          <p:cNvPr id="30" name="TextBox 29">
            <a:extLst>
              <a:ext uri="{FF2B5EF4-FFF2-40B4-BE49-F238E27FC236}">
                <a16:creationId xmlns:a16="http://schemas.microsoft.com/office/drawing/2014/main" id="{A41CF1E2-ED60-45CE-8C3C-5A7134E17BBE}"/>
              </a:ext>
            </a:extLst>
          </p:cNvPr>
          <p:cNvSpPr txBox="1"/>
          <p:nvPr/>
        </p:nvSpPr>
        <p:spPr>
          <a:xfrm>
            <a:off x="108488" y="4035684"/>
            <a:ext cx="2161743" cy="1384995"/>
          </a:xfrm>
          <a:prstGeom prst="rect">
            <a:avLst/>
          </a:prstGeom>
          <a:solidFill>
            <a:schemeClr val="accent4">
              <a:lumMod val="20000"/>
              <a:lumOff val="80000"/>
            </a:schemeClr>
          </a:solidFill>
        </p:spPr>
        <p:txBody>
          <a:bodyPr wrap="square">
            <a:spAutoFit/>
          </a:bodyPr>
          <a:lstStyle/>
          <a:p>
            <a:r>
              <a:rPr lang="en-GB" sz="1400" dirty="0"/>
              <a:t>$FILE_NAME timestamps</a:t>
            </a:r>
          </a:p>
          <a:p>
            <a:pPr marL="285750" indent="-285750">
              <a:buFont typeface="Arial" panose="020B0604020202020204" pitchFamily="34" charset="0"/>
              <a:buChar char="•"/>
            </a:pPr>
            <a:r>
              <a:rPr lang="en-GB" sz="1400" dirty="0"/>
              <a:t>can only be changed by the </a:t>
            </a:r>
            <a:r>
              <a:rPr lang="en-GB" sz="1400" dirty="0">
                <a:solidFill>
                  <a:srgbClr val="C00000"/>
                </a:solidFill>
              </a:rPr>
              <a:t>system kernel</a:t>
            </a:r>
            <a:r>
              <a:rPr lang="en-GB" sz="1400" dirty="0"/>
              <a:t>.</a:t>
            </a:r>
          </a:p>
          <a:p>
            <a:pPr marL="285750" indent="-285750">
              <a:buFont typeface="Arial" panose="020B0604020202020204" pitchFamily="34" charset="0"/>
              <a:buChar char="•"/>
            </a:pPr>
            <a:r>
              <a:rPr lang="en-GB" sz="1400" dirty="0"/>
              <a:t>Difficult to be modified by users/application.</a:t>
            </a:r>
          </a:p>
          <a:p>
            <a:pPr marL="285750" indent="-285750">
              <a:buFont typeface="Arial" panose="020B0604020202020204" pitchFamily="34" charset="0"/>
              <a:buChar char="•"/>
            </a:pPr>
            <a:r>
              <a:rPr lang="en-GB" sz="1400" dirty="0"/>
              <a:t>More important</a:t>
            </a:r>
            <a:endParaRPr lang="en-US" sz="1400" dirty="0"/>
          </a:p>
        </p:txBody>
      </p:sp>
      <p:sp>
        <p:nvSpPr>
          <p:cNvPr id="31" name="TextBox 30">
            <a:extLst>
              <a:ext uri="{FF2B5EF4-FFF2-40B4-BE49-F238E27FC236}">
                <a16:creationId xmlns:a16="http://schemas.microsoft.com/office/drawing/2014/main" id="{00C6DCF9-442A-424E-BCD8-356FAE35C870}"/>
              </a:ext>
            </a:extLst>
          </p:cNvPr>
          <p:cNvSpPr txBox="1"/>
          <p:nvPr/>
        </p:nvSpPr>
        <p:spPr>
          <a:xfrm>
            <a:off x="6832395" y="4990348"/>
            <a:ext cx="2011384" cy="369332"/>
          </a:xfrm>
          <a:prstGeom prst="rect">
            <a:avLst/>
          </a:prstGeom>
          <a:solidFill>
            <a:schemeClr val="accent4">
              <a:lumMod val="20000"/>
              <a:lumOff val="80000"/>
            </a:schemeClr>
          </a:solidFill>
        </p:spPr>
        <p:txBody>
          <a:bodyPr wrap="none" rtlCol="0">
            <a:spAutoFit/>
          </a:bodyPr>
          <a:lstStyle/>
          <a:p>
            <a:r>
              <a:rPr lang="en-US" dirty="0"/>
              <a:t>shown in </a:t>
            </a:r>
            <a:r>
              <a:rPr lang="en-US" i="1" dirty="0" err="1">
                <a:solidFill>
                  <a:srgbClr val="C00000"/>
                </a:solidFill>
              </a:rPr>
              <a:t>dir</a:t>
            </a:r>
            <a:r>
              <a:rPr lang="en-US" dirty="0"/>
              <a:t> results</a:t>
            </a:r>
          </a:p>
        </p:txBody>
      </p:sp>
      <p:sp>
        <p:nvSpPr>
          <p:cNvPr id="33" name="Arrow: Right 32">
            <a:extLst>
              <a:ext uri="{FF2B5EF4-FFF2-40B4-BE49-F238E27FC236}">
                <a16:creationId xmlns:a16="http://schemas.microsoft.com/office/drawing/2014/main" id="{6F530159-BBCB-4046-968B-98D9DAE7AE1F}"/>
              </a:ext>
            </a:extLst>
          </p:cNvPr>
          <p:cNvSpPr/>
          <p:nvPr/>
        </p:nvSpPr>
        <p:spPr>
          <a:xfrm rot="10800000">
            <a:off x="6320952" y="5074168"/>
            <a:ext cx="511443" cy="201692"/>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908F7F1B-8857-4125-AC0A-F74E5267EFBB}"/>
              </a:ext>
            </a:extLst>
          </p:cNvPr>
          <p:cNvSpPr txBox="1"/>
          <p:nvPr/>
        </p:nvSpPr>
        <p:spPr>
          <a:xfrm>
            <a:off x="108488" y="5536360"/>
            <a:ext cx="2150119" cy="1046440"/>
          </a:xfrm>
          <a:prstGeom prst="rect">
            <a:avLst/>
          </a:prstGeom>
          <a:solidFill>
            <a:schemeClr val="accent4">
              <a:lumMod val="20000"/>
              <a:lumOff val="80000"/>
            </a:schemeClr>
          </a:solidFill>
        </p:spPr>
        <p:txBody>
          <a:bodyPr wrap="square">
            <a:spAutoFit/>
          </a:bodyPr>
          <a:lstStyle/>
          <a:p>
            <a:r>
              <a:rPr lang="en-GB" sz="1400" dirty="0">
                <a:solidFill>
                  <a:srgbClr val="FF0000"/>
                </a:solidFill>
              </a:rPr>
              <a:t>Anti-forensics indication: </a:t>
            </a:r>
            <a:r>
              <a:rPr lang="en-GB" sz="1200" dirty="0"/>
              <a:t>$FILE_NAME time occurs after the $STANDARD_INFORMATION Creation Time.</a:t>
            </a:r>
            <a:endParaRPr lang="en-US" sz="1400" dirty="0"/>
          </a:p>
        </p:txBody>
      </p:sp>
    </p:spTree>
    <p:extLst>
      <p:ext uri="{BB962C8B-B14F-4D97-AF65-F5344CB8AC3E}">
        <p14:creationId xmlns:p14="http://schemas.microsoft.com/office/powerpoint/2010/main" val="124937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91139-0F5E-4606-A9A0-78999BFFB90D}"/>
              </a:ext>
            </a:extLst>
          </p:cNvPr>
          <p:cNvSpPr>
            <a:spLocks noGrp="1"/>
          </p:cNvSpPr>
          <p:nvPr>
            <p:ph type="title"/>
          </p:nvPr>
        </p:nvSpPr>
        <p:spPr/>
        <p:txBody>
          <a:bodyPr/>
          <a:lstStyle/>
          <a:p>
            <a:r>
              <a:rPr lang="en-US" dirty="0"/>
              <a:t>Which timestamp is used when list a directory using </a:t>
            </a:r>
            <a:r>
              <a:rPr lang="en-US" i="1" dirty="0" err="1">
                <a:solidFill>
                  <a:srgbClr val="C00000"/>
                </a:solidFill>
              </a:rPr>
              <a:t>dir</a:t>
            </a:r>
            <a:r>
              <a:rPr lang="en-US" dirty="0"/>
              <a:t>?</a:t>
            </a:r>
          </a:p>
        </p:txBody>
      </p:sp>
      <p:sp>
        <p:nvSpPr>
          <p:cNvPr id="3" name="Content Placeholder 2">
            <a:extLst>
              <a:ext uri="{FF2B5EF4-FFF2-40B4-BE49-F238E27FC236}">
                <a16:creationId xmlns:a16="http://schemas.microsoft.com/office/drawing/2014/main" id="{1D682446-99FB-48D6-BE99-DADE3FCDA84A}"/>
              </a:ext>
            </a:extLst>
          </p:cNvPr>
          <p:cNvSpPr>
            <a:spLocks noGrp="1"/>
          </p:cNvSpPr>
          <p:nvPr>
            <p:ph idx="1"/>
          </p:nvPr>
        </p:nvSpPr>
        <p:spPr>
          <a:xfrm>
            <a:off x="838200" y="1825625"/>
            <a:ext cx="5494020" cy="4613275"/>
          </a:xfrm>
        </p:spPr>
        <p:txBody>
          <a:bodyPr>
            <a:normAutofit lnSpcReduction="10000"/>
          </a:bodyPr>
          <a:lstStyle/>
          <a:p>
            <a:r>
              <a:rPr lang="en-GB" dirty="0"/>
              <a:t>OS walks through </a:t>
            </a:r>
            <a:r>
              <a:rPr lang="en-GB" dirty="0">
                <a:solidFill>
                  <a:srgbClr val="C00000"/>
                </a:solidFill>
              </a:rPr>
              <a:t>a directory index </a:t>
            </a:r>
            <a:r>
              <a:rPr lang="en-GB" dirty="0"/>
              <a:t>containing references to child files and directories.</a:t>
            </a:r>
          </a:p>
          <a:p>
            <a:pPr lvl="1"/>
            <a:r>
              <a:rPr lang="en-GB" dirty="0"/>
              <a:t>using directory index = performance</a:t>
            </a:r>
          </a:p>
          <a:p>
            <a:r>
              <a:rPr lang="en-GB" dirty="0"/>
              <a:t>What is </a:t>
            </a:r>
            <a:r>
              <a:rPr lang="en-GB" dirty="0">
                <a:solidFill>
                  <a:srgbClr val="C00000"/>
                </a:solidFill>
              </a:rPr>
              <a:t>directory index?</a:t>
            </a:r>
            <a:endParaRPr lang="en-GB" dirty="0"/>
          </a:p>
          <a:p>
            <a:pPr lvl="1"/>
            <a:r>
              <a:rPr lang="en-GB" dirty="0"/>
              <a:t>is a </a:t>
            </a:r>
            <a:r>
              <a:rPr lang="en-US" dirty="0"/>
              <a:t>B-Trees</a:t>
            </a:r>
          </a:p>
          <a:p>
            <a:pPr lvl="1"/>
            <a:r>
              <a:rPr lang="en-US" dirty="0"/>
              <a:t>includes </a:t>
            </a:r>
            <a:r>
              <a:rPr lang="en-US" i="1" dirty="0">
                <a:solidFill>
                  <a:srgbClr val="C00000"/>
                </a:solidFill>
              </a:rPr>
              <a:t>$FILE_NAME</a:t>
            </a:r>
          </a:p>
          <a:p>
            <a:pPr lvl="1"/>
            <a:r>
              <a:rPr lang="en-US" dirty="0"/>
              <a:t>includes </a:t>
            </a:r>
            <a:r>
              <a:rPr lang="en-US" i="1" dirty="0">
                <a:solidFill>
                  <a:srgbClr val="C00000"/>
                </a:solidFill>
              </a:rPr>
              <a:t>security information</a:t>
            </a:r>
          </a:p>
          <a:p>
            <a:r>
              <a:rPr lang="en-US" i="1" dirty="0">
                <a:solidFill>
                  <a:srgbClr val="C00000"/>
                </a:solidFill>
              </a:rPr>
              <a:t>$FILE_NAME </a:t>
            </a:r>
            <a:r>
              <a:rPr lang="en-US" dirty="0"/>
              <a:t>in directory index in sync with</a:t>
            </a:r>
            <a:r>
              <a:rPr lang="en-US" i="1" dirty="0">
                <a:solidFill>
                  <a:srgbClr val="C00000"/>
                </a:solidFill>
              </a:rPr>
              <a:t> $FILE_NAME </a:t>
            </a:r>
            <a:r>
              <a:rPr lang="en-US" dirty="0"/>
              <a:t>in</a:t>
            </a:r>
            <a:r>
              <a:rPr lang="en-US" i="1" dirty="0">
                <a:solidFill>
                  <a:srgbClr val="C00000"/>
                </a:solidFill>
              </a:rPr>
              <a:t> $MFT</a:t>
            </a:r>
          </a:p>
          <a:p>
            <a:pPr lvl="1"/>
            <a:r>
              <a:rPr lang="en-GB" dirty="0"/>
              <a:t>a file is created, copied, moved to another volume.</a:t>
            </a:r>
            <a:endParaRPr lang="en-US" dirty="0"/>
          </a:p>
        </p:txBody>
      </p:sp>
      <p:pic>
        <p:nvPicPr>
          <p:cNvPr id="4" name="Picture 3">
            <a:extLst>
              <a:ext uri="{FF2B5EF4-FFF2-40B4-BE49-F238E27FC236}">
                <a16:creationId xmlns:a16="http://schemas.microsoft.com/office/drawing/2014/main" id="{7B62230B-32AE-4F51-AD4E-6C3074DEF700}"/>
              </a:ext>
            </a:extLst>
          </p:cNvPr>
          <p:cNvPicPr>
            <a:picLocks noChangeAspect="1"/>
          </p:cNvPicPr>
          <p:nvPr/>
        </p:nvPicPr>
        <p:blipFill>
          <a:blip r:embed="rId3"/>
          <a:stretch>
            <a:fillRect/>
          </a:stretch>
        </p:blipFill>
        <p:spPr>
          <a:xfrm>
            <a:off x="6320872" y="3927157"/>
            <a:ext cx="5244383" cy="1860232"/>
          </a:xfrm>
          <a:prstGeom prst="rect">
            <a:avLst/>
          </a:prstGeom>
        </p:spPr>
      </p:pic>
      <p:pic>
        <p:nvPicPr>
          <p:cNvPr id="5" name="Picture 4">
            <a:extLst>
              <a:ext uri="{FF2B5EF4-FFF2-40B4-BE49-F238E27FC236}">
                <a16:creationId xmlns:a16="http://schemas.microsoft.com/office/drawing/2014/main" id="{2EAF4269-03DE-4E4D-B806-B514BEFE2CAC}"/>
              </a:ext>
            </a:extLst>
          </p:cNvPr>
          <p:cNvPicPr>
            <a:picLocks noChangeAspect="1"/>
          </p:cNvPicPr>
          <p:nvPr/>
        </p:nvPicPr>
        <p:blipFill>
          <a:blip r:embed="rId4"/>
          <a:stretch>
            <a:fillRect/>
          </a:stretch>
        </p:blipFill>
        <p:spPr>
          <a:xfrm>
            <a:off x="6364738" y="1568768"/>
            <a:ext cx="5345492" cy="1860232"/>
          </a:xfrm>
          <a:prstGeom prst="rect">
            <a:avLst/>
          </a:prstGeom>
        </p:spPr>
      </p:pic>
      <p:cxnSp>
        <p:nvCxnSpPr>
          <p:cNvPr id="7" name="Straight Arrow Connector 6">
            <a:extLst>
              <a:ext uri="{FF2B5EF4-FFF2-40B4-BE49-F238E27FC236}">
                <a16:creationId xmlns:a16="http://schemas.microsoft.com/office/drawing/2014/main" id="{8E3854E9-29EA-4E4C-848F-81EDCF8BFDBB}"/>
              </a:ext>
            </a:extLst>
          </p:cNvPr>
          <p:cNvCxnSpPr>
            <a:cxnSpLocks/>
          </p:cNvCxnSpPr>
          <p:nvPr/>
        </p:nvCxnSpPr>
        <p:spPr>
          <a:xfrm flipV="1">
            <a:off x="2994660" y="2720340"/>
            <a:ext cx="3370078" cy="107188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9" name="Straight Arrow Connector 8">
            <a:extLst>
              <a:ext uri="{FF2B5EF4-FFF2-40B4-BE49-F238E27FC236}">
                <a16:creationId xmlns:a16="http://schemas.microsoft.com/office/drawing/2014/main" id="{2B550498-3BCF-41A4-B175-59EB8751FB5F}"/>
              </a:ext>
            </a:extLst>
          </p:cNvPr>
          <p:cNvCxnSpPr>
            <a:cxnSpLocks/>
            <a:endCxn id="4" idx="1"/>
          </p:cNvCxnSpPr>
          <p:nvPr/>
        </p:nvCxnSpPr>
        <p:spPr>
          <a:xfrm>
            <a:off x="4261434" y="4130040"/>
            <a:ext cx="2059438" cy="72723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292561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94D6AA1-A0E1-45F9-8E25-BAB809229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C3B904-3614-44B4-92E9-E5556D1369A3}"/>
              </a:ext>
            </a:extLst>
          </p:cNvPr>
          <p:cNvSpPr>
            <a:spLocks noGrp="1"/>
          </p:cNvSpPr>
          <p:nvPr>
            <p:ph type="title"/>
          </p:nvPr>
        </p:nvSpPr>
        <p:spPr>
          <a:xfrm>
            <a:off x="838199" y="557189"/>
            <a:ext cx="10515599" cy="1296287"/>
          </a:xfrm>
        </p:spPr>
        <p:txBody>
          <a:bodyPr vert="horz" lIns="91440" tIns="45720" rIns="91440" bIns="45720" rtlCol="0" anchor="b">
            <a:normAutofit fontScale="90000"/>
          </a:bodyPr>
          <a:lstStyle/>
          <a:p>
            <a:pPr algn="ctr"/>
            <a:r>
              <a:rPr lang="en-US" sz="5200" kern="1200" dirty="0">
                <a:solidFill>
                  <a:schemeClr val="tx1"/>
                </a:solidFill>
                <a:latin typeface="+mj-lt"/>
                <a:ea typeface="+mj-ea"/>
                <a:cs typeface="+mj-cs"/>
              </a:rPr>
              <a:t>MACB timestamps for different file systems</a:t>
            </a:r>
          </a:p>
        </p:txBody>
      </p:sp>
      <p:graphicFrame>
        <p:nvGraphicFramePr>
          <p:cNvPr id="3" name="Table 2">
            <a:extLst>
              <a:ext uri="{FF2B5EF4-FFF2-40B4-BE49-F238E27FC236}">
                <a16:creationId xmlns:a16="http://schemas.microsoft.com/office/drawing/2014/main" id="{D3611CA4-77C3-4CE8-A8F9-ACE506F623E2}"/>
              </a:ext>
            </a:extLst>
          </p:cNvPr>
          <p:cNvGraphicFramePr>
            <a:graphicFrameLocks noGrp="1"/>
          </p:cNvGraphicFramePr>
          <p:nvPr>
            <p:extLst>
              <p:ext uri="{D42A27DB-BD31-4B8C-83A1-F6EECF244321}">
                <p14:modId xmlns:p14="http://schemas.microsoft.com/office/powerpoint/2010/main" val="1390504657"/>
              </p:ext>
            </p:extLst>
          </p:nvPr>
        </p:nvGraphicFramePr>
        <p:xfrm>
          <a:off x="836675" y="2166099"/>
          <a:ext cx="10515599" cy="2838426"/>
        </p:xfrm>
        <a:graphic>
          <a:graphicData uri="http://schemas.openxmlformats.org/drawingml/2006/table">
            <a:tbl>
              <a:tblPr firstRow="1" bandRow="1">
                <a:tableStyleId>{69012ECD-51FC-41F1-AA8D-1B2483CD663E}</a:tableStyleId>
              </a:tblPr>
              <a:tblGrid>
                <a:gridCol w="2262148">
                  <a:extLst>
                    <a:ext uri="{9D8B030D-6E8A-4147-A177-3AD203B41FA5}">
                      <a16:colId xmlns:a16="http://schemas.microsoft.com/office/drawing/2014/main" val="342982062"/>
                    </a:ext>
                  </a:extLst>
                </a:gridCol>
                <a:gridCol w="2298725">
                  <a:extLst>
                    <a:ext uri="{9D8B030D-6E8A-4147-A177-3AD203B41FA5}">
                      <a16:colId xmlns:a16="http://schemas.microsoft.com/office/drawing/2014/main" val="2419617221"/>
                    </a:ext>
                  </a:extLst>
                </a:gridCol>
                <a:gridCol w="1937155">
                  <a:extLst>
                    <a:ext uri="{9D8B030D-6E8A-4147-A177-3AD203B41FA5}">
                      <a16:colId xmlns:a16="http://schemas.microsoft.com/office/drawing/2014/main" val="964874050"/>
                    </a:ext>
                  </a:extLst>
                </a:gridCol>
                <a:gridCol w="2298725">
                  <a:extLst>
                    <a:ext uri="{9D8B030D-6E8A-4147-A177-3AD203B41FA5}">
                      <a16:colId xmlns:a16="http://schemas.microsoft.com/office/drawing/2014/main" val="3523923091"/>
                    </a:ext>
                  </a:extLst>
                </a:gridCol>
                <a:gridCol w="1718846">
                  <a:extLst>
                    <a:ext uri="{9D8B030D-6E8A-4147-A177-3AD203B41FA5}">
                      <a16:colId xmlns:a16="http://schemas.microsoft.com/office/drawing/2014/main" val="2811571495"/>
                    </a:ext>
                  </a:extLst>
                </a:gridCol>
              </a:tblGrid>
              <a:tr h="473071">
                <a:tc>
                  <a:txBody>
                    <a:bodyPr/>
                    <a:lstStyle/>
                    <a:p>
                      <a:pPr algn="ctr"/>
                      <a:r>
                        <a:rPr lang="en-US" sz="2000" b="0">
                          <a:effectLst/>
                        </a:rPr>
                        <a:t>File System</a:t>
                      </a:r>
                    </a:p>
                  </a:txBody>
                  <a:tcPr marL="66630" marR="66630" marT="66630" marB="66630" anchor="ctr"/>
                </a:tc>
                <a:tc>
                  <a:txBody>
                    <a:bodyPr/>
                    <a:lstStyle/>
                    <a:p>
                      <a:pPr algn="ctr"/>
                      <a:r>
                        <a:rPr lang="en-US" sz="2000" b="0">
                          <a:effectLst/>
                        </a:rPr>
                        <a:t>M</a:t>
                      </a:r>
                    </a:p>
                  </a:txBody>
                  <a:tcPr marL="66630" marR="66630" marT="66630" marB="66630" anchor="ctr"/>
                </a:tc>
                <a:tc>
                  <a:txBody>
                    <a:bodyPr/>
                    <a:lstStyle/>
                    <a:p>
                      <a:pPr algn="ctr"/>
                      <a:r>
                        <a:rPr lang="en-US" sz="2000" b="0">
                          <a:effectLst/>
                        </a:rPr>
                        <a:t>A</a:t>
                      </a:r>
                    </a:p>
                  </a:txBody>
                  <a:tcPr marL="66630" marR="66630" marT="66630" marB="66630" anchor="ctr"/>
                </a:tc>
                <a:tc>
                  <a:txBody>
                    <a:bodyPr/>
                    <a:lstStyle/>
                    <a:p>
                      <a:pPr algn="ctr"/>
                      <a:r>
                        <a:rPr lang="en-US" sz="2000" b="0">
                          <a:effectLst/>
                        </a:rPr>
                        <a:t>C</a:t>
                      </a:r>
                    </a:p>
                  </a:txBody>
                  <a:tcPr marL="66630" marR="66630" marT="66630" marB="66630" anchor="ctr"/>
                </a:tc>
                <a:tc>
                  <a:txBody>
                    <a:bodyPr/>
                    <a:lstStyle/>
                    <a:p>
                      <a:pPr algn="ctr"/>
                      <a:r>
                        <a:rPr lang="en-US" sz="2000" b="0">
                          <a:effectLst/>
                        </a:rPr>
                        <a:t>B</a:t>
                      </a:r>
                    </a:p>
                  </a:txBody>
                  <a:tcPr marL="66630" marR="66630" marT="66630" marB="66630" anchor="ctr"/>
                </a:tc>
                <a:extLst>
                  <a:ext uri="{0D108BD9-81ED-4DB2-BD59-A6C34878D82A}">
                    <a16:rowId xmlns:a16="http://schemas.microsoft.com/office/drawing/2014/main" val="3820123731"/>
                  </a:ext>
                </a:extLst>
              </a:tr>
              <a:tr h="473071">
                <a:tc>
                  <a:txBody>
                    <a:bodyPr/>
                    <a:lstStyle/>
                    <a:p>
                      <a:pPr algn="ctr"/>
                      <a:r>
                        <a:rPr lang="en-US" sz="2000">
                          <a:effectLst/>
                        </a:rPr>
                        <a:t>Ext4</a:t>
                      </a:r>
                    </a:p>
                  </a:txBody>
                  <a:tcPr marL="66630" marR="66630" marT="66630" marB="66630" anchor="ctr"/>
                </a:tc>
                <a:tc>
                  <a:txBody>
                    <a:bodyPr/>
                    <a:lstStyle/>
                    <a:p>
                      <a:pPr algn="ctr"/>
                      <a:r>
                        <a:rPr lang="en-US" sz="2000">
                          <a:effectLst/>
                        </a:rPr>
                        <a:t>Modified</a:t>
                      </a:r>
                    </a:p>
                  </a:txBody>
                  <a:tcPr marL="66630" marR="66630" marT="66630" marB="66630" anchor="ctr"/>
                </a:tc>
                <a:tc>
                  <a:txBody>
                    <a:bodyPr/>
                    <a:lstStyle/>
                    <a:p>
                      <a:pPr algn="ctr"/>
                      <a:r>
                        <a:rPr lang="en-US" sz="2000">
                          <a:effectLst/>
                        </a:rPr>
                        <a:t>Accessed</a:t>
                      </a:r>
                    </a:p>
                  </a:txBody>
                  <a:tcPr marL="66630" marR="66630" marT="66630" marB="66630" anchor="ctr"/>
                </a:tc>
                <a:tc>
                  <a:txBody>
                    <a:bodyPr/>
                    <a:lstStyle/>
                    <a:p>
                      <a:pPr algn="ctr"/>
                      <a:r>
                        <a:rPr lang="en-US" sz="2000">
                          <a:effectLst/>
                        </a:rPr>
                        <a:t>Changed</a:t>
                      </a:r>
                    </a:p>
                  </a:txBody>
                  <a:tcPr marL="66630" marR="66630" marT="66630" marB="66630" anchor="ctr"/>
                </a:tc>
                <a:tc>
                  <a:txBody>
                    <a:bodyPr/>
                    <a:lstStyle/>
                    <a:p>
                      <a:pPr algn="ctr"/>
                      <a:r>
                        <a:rPr lang="en-US" sz="2000">
                          <a:effectLst/>
                        </a:rPr>
                        <a:t>Created</a:t>
                      </a:r>
                    </a:p>
                  </a:txBody>
                  <a:tcPr marL="66630" marR="66630" marT="66630" marB="66630" anchor="ctr"/>
                </a:tc>
                <a:extLst>
                  <a:ext uri="{0D108BD9-81ED-4DB2-BD59-A6C34878D82A}">
                    <a16:rowId xmlns:a16="http://schemas.microsoft.com/office/drawing/2014/main" val="1122779073"/>
                  </a:ext>
                </a:extLst>
              </a:tr>
              <a:tr h="473071">
                <a:tc>
                  <a:txBody>
                    <a:bodyPr/>
                    <a:lstStyle/>
                    <a:p>
                      <a:pPr algn="ctr"/>
                      <a:r>
                        <a:rPr lang="en-US" sz="2000">
                          <a:effectLst/>
                        </a:rPr>
                        <a:t>Ext2/3</a:t>
                      </a:r>
                    </a:p>
                  </a:txBody>
                  <a:tcPr marL="66630" marR="66630" marT="66630" marB="66630" anchor="ctr"/>
                </a:tc>
                <a:tc>
                  <a:txBody>
                    <a:bodyPr/>
                    <a:lstStyle/>
                    <a:p>
                      <a:pPr algn="ctr"/>
                      <a:r>
                        <a:rPr lang="en-US" sz="2000">
                          <a:effectLst/>
                        </a:rPr>
                        <a:t>Modified</a:t>
                      </a:r>
                    </a:p>
                  </a:txBody>
                  <a:tcPr marL="66630" marR="66630" marT="66630" marB="66630" anchor="ctr"/>
                </a:tc>
                <a:tc>
                  <a:txBody>
                    <a:bodyPr/>
                    <a:lstStyle/>
                    <a:p>
                      <a:pPr algn="ctr"/>
                      <a:r>
                        <a:rPr lang="en-US" sz="2000">
                          <a:effectLst/>
                        </a:rPr>
                        <a:t>Accessed</a:t>
                      </a:r>
                    </a:p>
                  </a:txBody>
                  <a:tcPr marL="66630" marR="66630" marT="66630" marB="66630" anchor="ctr"/>
                </a:tc>
                <a:tc>
                  <a:txBody>
                    <a:bodyPr/>
                    <a:lstStyle/>
                    <a:p>
                      <a:pPr algn="ctr"/>
                      <a:r>
                        <a:rPr lang="en-US" sz="2000">
                          <a:effectLst/>
                        </a:rPr>
                        <a:t>Changed</a:t>
                      </a:r>
                    </a:p>
                  </a:txBody>
                  <a:tcPr marL="66630" marR="66630" marT="66630" marB="66630" anchor="ctr"/>
                </a:tc>
                <a:tc>
                  <a:txBody>
                    <a:bodyPr/>
                    <a:lstStyle/>
                    <a:p>
                      <a:pPr algn="ctr"/>
                      <a:r>
                        <a:rPr lang="en-US" sz="2000">
                          <a:effectLst/>
                        </a:rPr>
                        <a:t>N/A</a:t>
                      </a:r>
                    </a:p>
                  </a:txBody>
                  <a:tcPr marL="66630" marR="66630" marT="66630" marB="66630" anchor="ctr"/>
                </a:tc>
                <a:extLst>
                  <a:ext uri="{0D108BD9-81ED-4DB2-BD59-A6C34878D82A}">
                    <a16:rowId xmlns:a16="http://schemas.microsoft.com/office/drawing/2014/main" val="2408520148"/>
                  </a:ext>
                </a:extLst>
              </a:tr>
              <a:tr h="473071">
                <a:tc>
                  <a:txBody>
                    <a:bodyPr/>
                    <a:lstStyle/>
                    <a:p>
                      <a:pPr algn="ctr"/>
                      <a:r>
                        <a:rPr lang="en-US" sz="2000" dirty="0">
                          <a:solidFill>
                            <a:srgbClr val="7030A0"/>
                          </a:solidFill>
                          <a:effectLst/>
                        </a:rPr>
                        <a:t>FAT</a:t>
                      </a:r>
                    </a:p>
                  </a:txBody>
                  <a:tcPr marL="66630" marR="66630" marT="66630" marB="66630" anchor="ctr"/>
                </a:tc>
                <a:tc>
                  <a:txBody>
                    <a:bodyPr/>
                    <a:lstStyle/>
                    <a:p>
                      <a:pPr algn="ctr"/>
                      <a:r>
                        <a:rPr lang="en-US" sz="2000" dirty="0">
                          <a:solidFill>
                            <a:srgbClr val="7030A0"/>
                          </a:solidFill>
                          <a:effectLst/>
                        </a:rPr>
                        <a:t>Written</a:t>
                      </a:r>
                    </a:p>
                  </a:txBody>
                  <a:tcPr marL="66630" marR="66630" marT="66630" marB="66630" anchor="ctr"/>
                </a:tc>
                <a:tc>
                  <a:txBody>
                    <a:bodyPr/>
                    <a:lstStyle/>
                    <a:p>
                      <a:pPr algn="ctr"/>
                      <a:r>
                        <a:rPr lang="en-US" sz="2000" dirty="0">
                          <a:solidFill>
                            <a:srgbClr val="7030A0"/>
                          </a:solidFill>
                          <a:effectLst/>
                        </a:rPr>
                        <a:t>Accessed</a:t>
                      </a:r>
                    </a:p>
                  </a:txBody>
                  <a:tcPr marL="66630" marR="66630" marT="66630" marB="66630" anchor="ctr"/>
                </a:tc>
                <a:tc>
                  <a:txBody>
                    <a:bodyPr/>
                    <a:lstStyle/>
                    <a:p>
                      <a:pPr algn="ctr"/>
                      <a:r>
                        <a:rPr lang="en-US" sz="2000" dirty="0">
                          <a:solidFill>
                            <a:srgbClr val="7030A0"/>
                          </a:solidFill>
                          <a:effectLst/>
                        </a:rPr>
                        <a:t>N/A</a:t>
                      </a:r>
                    </a:p>
                  </a:txBody>
                  <a:tcPr marL="66630" marR="66630" marT="66630" marB="66630" anchor="ctr"/>
                </a:tc>
                <a:tc>
                  <a:txBody>
                    <a:bodyPr/>
                    <a:lstStyle/>
                    <a:p>
                      <a:pPr algn="ctr"/>
                      <a:r>
                        <a:rPr lang="en-US" sz="2000" dirty="0">
                          <a:solidFill>
                            <a:srgbClr val="7030A0"/>
                          </a:solidFill>
                          <a:effectLst/>
                        </a:rPr>
                        <a:t>Created</a:t>
                      </a:r>
                    </a:p>
                  </a:txBody>
                  <a:tcPr marL="66630" marR="66630" marT="66630" marB="66630" anchor="ctr"/>
                </a:tc>
                <a:extLst>
                  <a:ext uri="{0D108BD9-81ED-4DB2-BD59-A6C34878D82A}">
                    <a16:rowId xmlns:a16="http://schemas.microsoft.com/office/drawing/2014/main" val="2423236743"/>
                  </a:ext>
                </a:extLst>
              </a:tr>
              <a:tr h="473071">
                <a:tc>
                  <a:txBody>
                    <a:bodyPr/>
                    <a:lstStyle/>
                    <a:p>
                      <a:pPr algn="ctr"/>
                      <a:r>
                        <a:rPr lang="en-US" sz="2000" dirty="0">
                          <a:solidFill>
                            <a:srgbClr val="FF0000"/>
                          </a:solidFill>
                          <a:effectLst/>
                        </a:rPr>
                        <a:t>NTFS</a:t>
                      </a:r>
                    </a:p>
                  </a:txBody>
                  <a:tcPr marL="66630" marR="66630" marT="66630" marB="66630" anchor="ctr"/>
                </a:tc>
                <a:tc>
                  <a:txBody>
                    <a:bodyPr/>
                    <a:lstStyle/>
                    <a:p>
                      <a:pPr algn="ctr"/>
                      <a:r>
                        <a:rPr lang="en-US" sz="2000" dirty="0">
                          <a:solidFill>
                            <a:srgbClr val="FF0000"/>
                          </a:solidFill>
                          <a:effectLst/>
                        </a:rPr>
                        <a:t>File Modified</a:t>
                      </a:r>
                    </a:p>
                  </a:txBody>
                  <a:tcPr marL="66630" marR="66630" marT="66630" marB="66630" anchor="ctr"/>
                </a:tc>
                <a:tc>
                  <a:txBody>
                    <a:bodyPr/>
                    <a:lstStyle/>
                    <a:p>
                      <a:pPr algn="ctr"/>
                      <a:r>
                        <a:rPr lang="en-US" sz="2000" dirty="0">
                          <a:solidFill>
                            <a:srgbClr val="FF0000"/>
                          </a:solidFill>
                          <a:effectLst/>
                        </a:rPr>
                        <a:t>Accessed</a:t>
                      </a:r>
                    </a:p>
                  </a:txBody>
                  <a:tcPr marL="66630" marR="66630" marT="66630" marB="66630" anchor="ctr"/>
                </a:tc>
                <a:tc>
                  <a:txBody>
                    <a:bodyPr/>
                    <a:lstStyle/>
                    <a:p>
                      <a:pPr algn="ctr"/>
                      <a:r>
                        <a:rPr lang="en-US" sz="2000" dirty="0">
                          <a:solidFill>
                            <a:srgbClr val="FF0000"/>
                          </a:solidFill>
                          <a:effectLst/>
                        </a:rPr>
                        <a:t>$MFT Modified</a:t>
                      </a:r>
                    </a:p>
                  </a:txBody>
                  <a:tcPr marL="66630" marR="66630" marT="66630" marB="66630" anchor="ctr"/>
                </a:tc>
                <a:tc>
                  <a:txBody>
                    <a:bodyPr/>
                    <a:lstStyle/>
                    <a:p>
                      <a:pPr algn="ctr"/>
                      <a:r>
                        <a:rPr lang="en-US" sz="2000" dirty="0">
                          <a:solidFill>
                            <a:srgbClr val="FF0000"/>
                          </a:solidFill>
                          <a:effectLst/>
                        </a:rPr>
                        <a:t>Created</a:t>
                      </a:r>
                    </a:p>
                  </a:txBody>
                  <a:tcPr marL="66630" marR="66630" marT="66630" marB="66630" anchor="ctr"/>
                </a:tc>
                <a:extLst>
                  <a:ext uri="{0D108BD9-81ED-4DB2-BD59-A6C34878D82A}">
                    <a16:rowId xmlns:a16="http://schemas.microsoft.com/office/drawing/2014/main" val="2467794451"/>
                  </a:ext>
                </a:extLst>
              </a:tr>
              <a:tr h="473071">
                <a:tc>
                  <a:txBody>
                    <a:bodyPr/>
                    <a:lstStyle/>
                    <a:p>
                      <a:pPr algn="ctr"/>
                      <a:r>
                        <a:rPr lang="en-US" sz="2000">
                          <a:effectLst/>
                        </a:rPr>
                        <a:t>UFS</a:t>
                      </a:r>
                    </a:p>
                  </a:txBody>
                  <a:tcPr marL="66630" marR="66630" marT="66630" marB="66630" anchor="ctr"/>
                </a:tc>
                <a:tc>
                  <a:txBody>
                    <a:bodyPr/>
                    <a:lstStyle/>
                    <a:p>
                      <a:pPr algn="ctr"/>
                      <a:r>
                        <a:rPr lang="en-US" sz="2000">
                          <a:effectLst/>
                        </a:rPr>
                        <a:t>Modified</a:t>
                      </a:r>
                    </a:p>
                  </a:txBody>
                  <a:tcPr marL="66630" marR="66630" marT="66630" marB="66630" anchor="ctr"/>
                </a:tc>
                <a:tc>
                  <a:txBody>
                    <a:bodyPr/>
                    <a:lstStyle/>
                    <a:p>
                      <a:pPr algn="ctr"/>
                      <a:r>
                        <a:rPr lang="en-US" sz="2000">
                          <a:effectLst/>
                        </a:rPr>
                        <a:t>Accessed</a:t>
                      </a:r>
                    </a:p>
                  </a:txBody>
                  <a:tcPr marL="66630" marR="66630" marT="66630" marB="66630" anchor="ctr"/>
                </a:tc>
                <a:tc>
                  <a:txBody>
                    <a:bodyPr/>
                    <a:lstStyle/>
                    <a:p>
                      <a:pPr algn="ctr"/>
                      <a:r>
                        <a:rPr lang="en-US" sz="2000" dirty="0">
                          <a:effectLst/>
                        </a:rPr>
                        <a:t>Changed</a:t>
                      </a:r>
                    </a:p>
                  </a:txBody>
                  <a:tcPr marL="66630" marR="66630" marT="66630" marB="66630" anchor="ctr"/>
                </a:tc>
                <a:tc>
                  <a:txBody>
                    <a:bodyPr/>
                    <a:lstStyle/>
                    <a:p>
                      <a:pPr algn="ctr"/>
                      <a:r>
                        <a:rPr lang="en-US" sz="2000" dirty="0">
                          <a:effectLst/>
                        </a:rPr>
                        <a:t>N/A</a:t>
                      </a:r>
                    </a:p>
                  </a:txBody>
                  <a:tcPr marL="66630" marR="66630" marT="66630" marB="66630" anchor="ctr"/>
                </a:tc>
                <a:extLst>
                  <a:ext uri="{0D108BD9-81ED-4DB2-BD59-A6C34878D82A}">
                    <a16:rowId xmlns:a16="http://schemas.microsoft.com/office/drawing/2014/main" val="3878339673"/>
                  </a:ext>
                </a:extLst>
              </a:tr>
            </a:tbl>
          </a:graphicData>
        </a:graphic>
      </p:graphicFrame>
    </p:spTree>
    <p:extLst>
      <p:ext uri="{BB962C8B-B14F-4D97-AF65-F5344CB8AC3E}">
        <p14:creationId xmlns:p14="http://schemas.microsoft.com/office/powerpoint/2010/main" val="1490168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21258</TotalTime>
  <Words>2933</Words>
  <Application>Microsoft Office PowerPoint</Application>
  <PresentationFormat>Widescreen</PresentationFormat>
  <Paragraphs>382</Paragraphs>
  <Slides>35</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 Unicode MS</vt:lpstr>
      <vt:lpstr>Droid Sans</vt:lpstr>
      <vt:lpstr>Helvetica Neue</vt:lpstr>
      <vt:lpstr>Inconsolata</vt:lpstr>
      <vt:lpstr>Arial</vt:lpstr>
      <vt:lpstr>Calibri</vt:lpstr>
      <vt:lpstr>Calibri Light</vt:lpstr>
      <vt:lpstr>Times New Roman</vt:lpstr>
      <vt:lpstr>Office Theme</vt:lpstr>
      <vt:lpstr>Investigate Data Leakage Case </vt:lpstr>
      <vt:lpstr>23. Identify all traces related to ‘renaming’ of files in Windows Desktop.</vt:lpstr>
      <vt:lpstr>Format of record of USN Journal </vt:lpstr>
      <vt:lpstr>USN Journal location $Extend</vt:lpstr>
      <vt:lpstr>$Extend\$UsnJrnl contains two alternate data streams</vt:lpstr>
      <vt:lpstr>$Extend\$UsnJrnl: $Max attribute</vt:lpstr>
      <vt:lpstr>View $Extend\$UsnJrnl: $J $MFT Entry</vt:lpstr>
      <vt:lpstr>Which timestamp is used when list a directory using dir?</vt:lpstr>
      <vt:lpstr>MACB timestamps for different file systems</vt:lpstr>
      <vt:lpstr>PowerPoint Presentation</vt:lpstr>
      <vt:lpstr>PowerPoint Presentation</vt:lpstr>
      <vt:lpstr>PowerPoint Presentation</vt:lpstr>
      <vt:lpstr>PowerPoint Presentation</vt:lpstr>
      <vt:lpstr>PowerPoint Presentation</vt:lpstr>
      <vt:lpstr>$Extend\$UsnJrnl: $J </vt:lpstr>
      <vt:lpstr>The Structure of $J</vt:lpstr>
      <vt:lpstr>$J record format</vt:lpstr>
      <vt:lpstr>Reason Flag</vt:lpstr>
      <vt:lpstr>PowerPoint Presentation</vt:lpstr>
      <vt:lpstr>USN Journal when renaming a file</vt:lpstr>
      <vt:lpstr>How to read $Extend\$UsnJrnl</vt:lpstr>
      <vt:lpstr>Scenario 1</vt:lpstr>
      <vt:lpstr>PowerPoint Presentation</vt:lpstr>
      <vt:lpstr>PowerPoint Presentation</vt:lpstr>
      <vt:lpstr>PowerPoint Presentation</vt:lpstr>
      <vt:lpstr>PowerPoint Presentation</vt:lpstr>
      <vt:lpstr>Notes: USN and malware infection</vt:lpstr>
      <vt:lpstr>Scenario 2</vt:lpstr>
      <vt:lpstr>PowerPoint Presentation</vt:lpstr>
      <vt:lpstr>Install usnparser tool</vt:lpstr>
      <vt:lpstr>PowerPoint Presentation</vt:lpstr>
      <vt:lpstr>PowerPoint Presentation</vt:lpstr>
      <vt:lpstr>PowerPoint Presentation</vt:lpstr>
      <vt:lpstr>PowerPoint Presentation</vt:lpstr>
      <vt:lpstr>USN Journal vs. NTFS file system journaling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Xu</dc:creator>
  <cp:lastModifiedBy>Weifeng Xu</cp:lastModifiedBy>
  <cp:revision>2352</cp:revision>
  <dcterms:created xsi:type="dcterms:W3CDTF">2020-09-14T14:43:27Z</dcterms:created>
  <dcterms:modified xsi:type="dcterms:W3CDTF">2021-04-06T21:47:12Z</dcterms:modified>
</cp:coreProperties>
</file>