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2iv8g" TargetMode="External"/><Relationship Id="rId2" Type="http://schemas.openxmlformats.org/officeDocument/2006/relationships/hyperlink" Target="https://goo.gl/mhz98J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劇情RPG遊戲開發計畫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劇情RPG遊戲開發計畫</a:t>
            </a:r>
          </a:p>
        </p:txBody>
      </p:sp>
      <p:sp>
        <p:nvSpPr>
          <p:cNvPr id="120" name="負責人：吳聖翊~Jackson,  楊斯惟~Owen,  李君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t>負責人：吳聖翊~Jackson,  楊斯惟~Owen,  李君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rocessing程式設計人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sz="6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Processing程式設計人員</a:t>
            </a:r>
          </a:p>
        </p:txBody>
      </p:sp>
      <p:sp>
        <p:nvSpPr>
          <p:cNvPr id="183" name="依照程式分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依照程式分組</a:t>
            </a:r>
            <a:endParaRPr dirty="0"/>
          </a:p>
          <a:p>
            <a:r>
              <a:rPr dirty="0" err="1"/>
              <a:t>外部彩蛋程式</a:t>
            </a:r>
            <a:endParaRPr dirty="0"/>
          </a:p>
          <a:p>
            <a:r>
              <a:rPr dirty="0" err="1"/>
              <a:t>部分特效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美工人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sz="6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美工人員</a:t>
            </a:r>
          </a:p>
        </p:txBody>
      </p:sp>
      <p:sp>
        <p:nvSpPr>
          <p:cNvPr id="186" name="介面設計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介面設計</a:t>
            </a:r>
            <a:endParaRPr dirty="0"/>
          </a:p>
          <a:p>
            <a:r>
              <a:rPr dirty="0" err="1"/>
              <a:t>人物設計</a:t>
            </a:r>
            <a:endParaRPr dirty="0"/>
          </a:p>
          <a:p>
            <a:r>
              <a:rPr dirty="0" err="1"/>
              <a:t>背景設計</a:t>
            </a:r>
            <a:endParaRPr dirty="0"/>
          </a:p>
          <a:p>
            <a:r>
              <a:rPr dirty="0" err="1"/>
              <a:t>手繪、電繪</a:t>
            </a:r>
            <a:r>
              <a:rPr dirty="0"/>
              <a:t> SAI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劇本人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sz="6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劇本人員</a:t>
            </a:r>
          </a:p>
        </p:txBody>
      </p:sp>
      <p:sp>
        <p:nvSpPr>
          <p:cNvPr id="189" name="內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編劇</a:t>
            </a:r>
            <a:r>
              <a:rPr lang="en-US" altLang="zh-TW" dirty="0" err="1"/>
              <a:t>OuO</a:t>
            </a:r>
            <a:endParaRPr lang="en-US" altLang="zh-TW" dirty="0"/>
          </a:p>
          <a:p>
            <a:r>
              <a:rPr lang="zh-TW" altLang="en-US" dirty="0"/>
              <a:t>彩蛋設計及引入點控制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音效人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sz="6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音效人員</a:t>
            </a:r>
          </a:p>
        </p:txBody>
      </p:sp>
      <p:sp>
        <p:nvSpPr>
          <p:cNvPr id="192" name="混音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混音</a:t>
            </a:r>
          </a:p>
          <a:p>
            <a:r>
              <a:t>作曲</a:t>
            </a:r>
          </a:p>
          <a:p>
            <a:r>
              <a:t>Audacity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跨平台工作人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sz="6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跨平台工作人員</a:t>
            </a:r>
          </a:p>
        </p:txBody>
      </p:sp>
      <p:sp>
        <p:nvSpPr>
          <p:cNvPr id="195" name="內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 </a:t>
            </a:r>
            <a:r>
              <a:rPr lang="en-US" altLang="zh-TW" dirty="0"/>
              <a:t>OS</a:t>
            </a:r>
            <a:r>
              <a:rPr lang="zh-TW" altLang="en-US" dirty="0"/>
              <a:t>、</a:t>
            </a:r>
            <a:r>
              <a:rPr lang="en-US" altLang="zh-TW" dirty="0"/>
              <a:t>Android</a:t>
            </a:r>
            <a:r>
              <a:rPr lang="zh-TW" altLang="en-US" dirty="0"/>
              <a:t>、</a:t>
            </a:r>
            <a:r>
              <a:rPr lang="en-US" altLang="zh-TW" dirty="0"/>
              <a:t>IOS</a:t>
            </a:r>
            <a:r>
              <a:rPr lang="zh-TW" altLang="en-US" dirty="0"/>
              <a:t>的跨平台測試人員</a:t>
            </a:r>
            <a:endParaRPr lang="en-US" altLang="zh-TW" dirty="0"/>
          </a:p>
          <a:p>
            <a:r>
              <a:rPr lang="zh-TW" altLang="en-US" dirty="0"/>
              <a:t>協助跨平台開發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0A480-B397-4309-8423-4F136F27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檔案版本管理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E7B408-1955-4685-ABA4-B86F1083B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程式碼部分使用</a:t>
            </a:r>
            <a:r>
              <a:rPr lang="en-US" altLang="zh-TW" dirty="0" err="1"/>
              <a:t>Github</a:t>
            </a:r>
            <a:r>
              <a:rPr lang="zh-TW" altLang="en-US" dirty="0"/>
              <a:t>進行檔案管理及傳送作業</a:t>
            </a:r>
            <a:endParaRPr lang="en-US" altLang="zh-TW" dirty="0"/>
          </a:p>
          <a:p>
            <a:r>
              <a:rPr lang="zh-TW" altLang="en-US" dirty="0"/>
              <a:t>劇本及美工素材，使用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Drive</a:t>
            </a:r>
            <a:r>
              <a:rPr lang="zh-TW" altLang="en-US" dirty="0"/>
              <a:t>進行管理</a:t>
            </a:r>
          </a:p>
        </p:txBody>
      </p:sp>
    </p:spTree>
    <p:extLst>
      <p:ext uri="{BB962C8B-B14F-4D97-AF65-F5344CB8AC3E}">
        <p14:creationId xmlns:p14="http://schemas.microsoft.com/office/powerpoint/2010/main" val="254013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5CDA7-B14C-4349-80E6-D101EFA5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表單填寫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1DA156-248C-4DCB-816E-8E795F6C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意見調查單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>
                <a:hlinkClick r:id="rId2"/>
              </a:rPr>
              <a:t>https://goo.gl/mhz98J</a:t>
            </a:r>
            <a:r>
              <a:rPr lang="en-US" altLang="zh-TW" dirty="0"/>
              <a:t>(</a:t>
            </a:r>
            <a:r>
              <a:rPr lang="zh-TW" altLang="en-US" dirty="0"/>
              <a:t>請各位務必填寫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提案平台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https://goo.gl/G2iv8g</a:t>
            </a:r>
            <a:r>
              <a:rPr lang="en-US" altLang="zh-TW" dirty="0"/>
              <a:t>(</a:t>
            </a:r>
            <a:r>
              <a:rPr lang="zh-TW" altLang="en-US" dirty="0"/>
              <a:t>劇本及美工人員填寫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12094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EBE92-E25E-4953-9FCA-6CFC3242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相關資訊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1B761C-1888-491F-B966-B9ADA4829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我們的網站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rpg-project.weebly.com</a:t>
            </a:r>
          </a:p>
          <a:p>
            <a:r>
              <a:rPr lang="zh-TW" altLang="en-US" dirty="0"/>
              <a:t>負責人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大安高工</a:t>
            </a:r>
            <a:r>
              <a:rPr lang="en-US" altLang="zh-TW" dirty="0"/>
              <a:t>109</a:t>
            </a:r>
            <a:r>
              <a:rPr lang="zh-TW" altLang="en-US" dirty="0"/>
              <a:t>資訊甲吳聖翊</a:t>
            </a:r>
            <a:r>
              <a:rPr lang="en-US" altLang="zh-TW" dirty="0"/>
              <a:t>~320Jackson</a:t>
            </a:r>
          </a:p>
          <a:p>
            <a:pPr lvl="1"/>
            <a:r>
              <a:rPr lang="zh-TW" altLang="en-US" dirty="0"/>
              <a:t>大安高工</a:t>
            </a:r>
            <a:r>
              <a:rPr lang="en-US" altLang="zh-TW" dirty="0"/>
              <a:t>109</a:t>
            </a:r>
            <a:r>
              <a:rPr lang="zh-TW" altLang="en-US" dirty="0"/>
              <a:t>資訊甲楊斯惟</a:t>
            </a:r>
            <a:r>
              <a:rPr lang="en-US" altLang="zh-TW" dirty="0"/>
              <a:t>~Owen</a:t>
            </a:r>
          </a:p>
          <a:p>
            <a:pPr lvl="1"/>
            <a:r>
              <a:rPr lang="zh-TW" altLang="en-US" dirty="0"/>
              <a:t>大安高工</a:t>
            </a:r>
            <a:r>
              <a:rPr lang="en-US" altLang="zh-TW" dirty="0"/>
              <a:t>109</a:t>
            </a:r>
            <a:r>
              <a:rPr lang="zh-TW" altLang="en-US" dirty="0"/>
              <a:t>資訊甲李冠廷</a:t>
            </a:r>
            <a:r>
              <a:rPr lang="en-US" altLang="zh-TW" dirty="0"/>
              <a:t>~</a:t>
            </a:r>
            <a:r>
              <a:rPr lang="zh-TW" altLang="en-US" dirty="0"/>
              <a:t>李君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93293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大安高級工業職業學校行政大樓資訊科電腦教室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大安高級工業職業學校行政大樓資訊科電腦教室</a:t>
            </a:r>
          </a:p>
          <a:p>
            <a:pPr>
              <a:defRPr sz="3200"/>
            </a:pPr>
            <a:r>
              <a:t>2018年1月18日 星期五 上午 10 : 20 ~ 10 : 50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計畫介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t>計畫介紹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計畫緣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計畫緣由</a:t>
            </a:r>
          </a:p>
        </p:txBody>
      </p:sp>
      <p:sp>
        <p:nvSpPr>
          <p:cNvPr id="127" name="讓各位有一個發表自己能力、以及興趣的地方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讓各位有一個發表自己能力、以及興趣的地方</a:t>
            </a:r>
          </a:p>
          <a:p>
            <a:pPr marL="0" indent="0">
              <a:buSzTx/>
              <a:buNone/>
            </a:pPr>
            <a:r>
              <a:t>增進各位在不同領域的能力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計畫目標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計畫目標</a:t>
            </a:r>
          </a:p>
        </p:txBody>
      </p:sp>
      <p:sp>
        <p:nvSpPr>
          <p:cNvPr id="130" name="以Ｃ＃製作主要遊戲框架，並由Processing製作外部彩蛋程式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以Ｃ＃製作主要遊戲框架，並由Processing製作外部彩蛋程式。</a:t>
            </a:r>
          </a:p>
          <a:p>
            <a:pPr marL="0" indent="0">
              <a:buSzTx/>
              <a:buNone/>
            </a:pPr>
            <a:r>
              <a:t>利用C#的System語法控制實體系統，以達到突破第四面牆的效果。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此程式為樹狀結構，透過劇情的不同，發展出不同的結果，由C#類別程式控制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174051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4600"/>
              </a:spcBef>
              <a:defRPr sz="4000" cap="none"/>
            </a:lvl1pPr>
          </a:lstStyle>
          <a:p>
            <a:r>
              <a:t>此程式為樹狀結構，透過劇情的不同，發展出不同的結果，由C#類別程式控制</a:t>
            </a:r>
          </a:p>
        </p:txBody>
      </p:sp>
      <p:sp>
        <p:nvSpPr>
          <p:cNvPr id="133" name="主程式"/>
          <p:cNvSpPr/>
          <p:nvPr/>
        </p:nvSpPr>
        <p:spPr>
          <a:xfrm>
            <a:off x="5342604" y="2382188"/>
            <a:ext cx="2319592" cy="74069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主程式</a:t>
            </a:r>
          </a:p>
        </p:txBody>
      </p:sp>
      <p:sp>
        <p:nvSpPr>
          <p:cNvPr id="134" name="劇情發展 1"/>
          <p:cNvSpPr/>
          <p:nvPr/>
        </p:nvSpPr>
        <p:spPr>
          <a:xfrm>
            <a:off x="3660525" y="3798016"/>
            <a:ext cx="2520938" cy="74069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劇情發展 1</a:t>
            </a:r>
          </a:p>
        </p:txBody>
      </p:sp>
      <p:sp>
        <p:nvSpPr>
          <p:cNvPr id="135" name="劇情發展 2"/>
          <p:cNvSpPr/>
          <p:nvPr/>
        </p:nvSpPr>
        <p:spPr>
          <a:xfrm>
            <a:off x="6835525" y="3792497"/>
            <a:ext cx="2520938" cy="740697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劇情發展 2</a:t>
            </a:r>
          </a:p>
        </p:txBody>
      </p:sp>
      <p:sp>
        <p:nvSpPr>
          <p:cNvPr id="136" name="線條"/>
          <p:cNvSpPr/>
          <p:nvPr/>
        </p:nvSpPr>
        <p:spPr>
          <a:xfrm flipV="1">
            <a:off x="6506933" y="3113425"/>
            <a:ext cx="1" cy="249789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7" name="線條"/>
          <p:cNvSpPr/>
          <p:nvPr/>
        </p:nvSpPr>
        <p:spPr>
          <a:xfrm>
            <a:off x="7909613" y="3377176"/>
            <a:ext cx="1" cy="415050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8" name="線條"/>
          <p:cNvSpPr/>
          <p:nvPr/>
        </p:nvSpPr>
        <p:spPr>
          <a:xfrm>
            <a:off x="4920994" y="3377176"/>
            <a:ext cx="1" cy="415050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線條"/>
          <p:cNvSpPr/>
          <p:nvPr/>
        </p:nvSpPr>
        <p:spPr>
          <a:xfrm>
            <a:off x="4880601" y="3353444"/>
            <a:ext cx="303902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劇情發展 11"/>
          <p:cNvSpPr/>
          <p:nvPr/>
        </p:nvSpPr>
        <p:spPr>
          <a:xfrm>
            <a:off x="2034925" y="4959546"/>
            <a:ext cx="2051882" cy="6077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劇情發展 11</a:t>
            </a:r>
          </a:p>
        </p:txBody>
      </p:sp>
      <p:sp>
        <p:nvSpPr>
          <p:cNvPr id="141" name="劇情發展12"/>
          <p:cNvSpPr/>
          <p:nvPr/>
        </p:nvSpPr>
        <p:spPr>
          <a:xfrm>
            <a:off x="4498725" y="4959546"/>
            <a:ext cx="2051882" cy="6077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劇情發展12</a:t>
            </a:r>
          </a:p>
        </p:txBody>
      </p:sp>
      <p:sp>
        <p:nvSpPr>
          <p:cNvPr id="142" name="劇情發展 21"/>
          <p:cNvSpPr/>
          <p:nvPr/>
        </p:nvSpPr>
        <p:spPr>
          <a:xfrm>
            <a:off x="6962525" y="4959546"/>
            <a:ext cx="2051882" cy="6077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劇情發展 21</a:t>
            </a:r>
          </a:p>
        </p:txBody>
      </p:sp>
      <p:sp>
        <p:nvSpPr>
          <p:cNvPr id="143" name="劇情發展 22"/>
          <p:cNvSpPr/>
          <p:nvPr/>
        </p:nvSpPr>
        <p:spPr>
          <a:xfrm>
            <a:off x="9426325" y="4959546"/>
            <a:ext cx="2051882" cy="6077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劇情發展 22</a:t>
            </a:r>
          </a:p>
        </p:txBody>
      </p:sp>
      <p:sp>
        <p:nvSpPr>
          <p:cNvPr id="144" name="線條"/>
          <p:cNvSpPr/>
          <p:nvPr/>
        </p:nvSpPr>
        <p:spPr>
          <a:xfrm>
            <a:off x="3123190" y="4725080"/>
            <a:ext cx="231959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5" name="線條"/>
          <p:cNvSpPr/>
          <p:nvPr/>
        </p:nvSpPr>
        <p:spPr>
          <a:xfrm flipV="1">
            <a:off x="4917986" y="4521199"/>
            <a:ext cx="1" cy="208694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6" name="線條"/>
          <p:cNvSpPr/>
          <p:nvPr/>
        </p:nvSpPr>
        <p:spPr>
          <a:xfrm flipV="1">
            <a:off x="5440114" y="4718264"/>
            <a:ext cx="1" cy="249789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7" name="線條"/>
          <p:cNvSpPr/>
          <p:nvPr/>
        </p:nvSpPr>
        <p:spPr>
          <a:xfrm flipV="1">
            <a:off x="3154114" y="4718264"/>
            <a:ext cx="1" cy="249789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8" name="線條"/>
          <p:cNvSpPr/>
          <p:nvPr/>
        </p:nvSpPr>
        <p:spPr>
          <a:xfrm>
            <a:off x="7987290" y="4705534"/>
            <a:ext cx="231959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9" name="線條"/>
          <p:cNvSpPr/>
          <p:nvPr/>
        </p:nvSpPr>
        <p:spPr>
          <a:xfrm flipV="1">
            <a:off x="8575586" y="4521199"/>
            <a:ext cx="1" cy="208694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0" name="線條"/>
          <p:cNvSpPr/>
          <p:nvPr/>
        </p:nvSpPr>
        <p:spPr>
          <a:xfrm flipV="1">
            <a:off x="10304214" y="4698718"/>
            <a:ext cx="1" cy="249789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1" name="線條"/>
          <p:cNvSpPr/>
          <p:nvPr/>
        </p:nvSpPr>
        <p:spPr>
          <a:xfrm flipV="1">
            <a:off x="8018214" y="4698718"/>
            <a:ext cx="1" cy="249789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2" name="劇情發展 111"/>
          <p:cNvSpPr/>
          <p:nvPr/>
        </p:nvSpPr>
        <p:spPr>
          <a:xfrm>
            <a:off x="2352631" y="62295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劇情發展 111</a:t>
            </a:r>
          </a:p>
        </p:txBody>
      </p:sp>
      <p:sp>
        <p:nvSpPr>
          <p:cNvPr id="153" name="劇情發展 112"/>
          <p:cNvSpPr/>
          <p:nvPr/>
        </p:nvSpPr>
        <p:spPr>
          <a:xfrm>
            <a:off x="2352631" y="73344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劇情發展 112</a:t>
            </a:r>
          </a:p>
        </p:txBody>
      </p:sp>
      <p:sp>
        <p:nvSpPr>
          <p:cNvPr id="154" name="劇情發展 121"/>
          <p:cNvSpPr/>
          <p:nvPr/>
        </p:nvSpPr>
        <p:spPr>
          <a:xfrm>
            <a:off x="4638631" y="62295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劇情發展 121</a:t>
            </a:r>
          </a:p>
        </p:txBody>
      </p:sp>
      <p:sp>
        <p:nvSpPr>
          <p:cNvPr id="155" name="劇情發展 122"/>
          <p:cNvSpPr/>
          <p:nvPr/>
        </p:nvSpPr>
        <p:spPr>
          <a:xfrm>
            <a:off x="4638631" y="7403950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劇情發展 122</a:t>
            </a:r>
          </a:p>
        </p:txBody>
      </p:sp>
      <p:sp>
        <p:nvSpPr>
          <p:cNvPr id="156" name="劇情發展 211"/>
          <p:cNvSpPr/>
          <p:nvPr/>
        </p:nvSpPr>
        <p:spPr>
          <a:xfrm>
            <a:off x="7216731" y="62295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劇情發展 211</a:t>
            </a:r>
          </a:p>
        </p:txBody>
      </p:sp>
      <p:sp>
        <p:nvSpPr>
          <p:cNvPr id="157" name="劇情發展 212"/>
          <p:cNvSpPr/>
          <p:nvPr/>
        </p:nvSpPr>
        <p:spPr>
          <a:xfrm>
            <a:off x="7216731" y="7403950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劇情發展 212</a:t>
            </a:r>
          </a:p>
        </p:txBody>
      </p:sp>
      <p:sp>
        <p:nvSpPr>
          <p:cNvPr id="158" name="劇情發展 221"/>
          <p:cNvSpPr/>
          <p:nvPr/>
        </p:nvSpPr>
        <p:spPr>
          <a:xfrm>
            <a:off x="9502731" y="62295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劇情發展 221</a:t>
            </a:r>
          </a:p>
        </p:txBody>
      </p:sp>
      <p:sp>
        <p:nvSpPr>
          <p:cNvPr id="159" name="劇情發展 222"/>
          <p:cNvSpPr/>
          <p:nvPr/>
        </p:nvSpPr>
        <p:spPr>
          <a:xfrm>
            <a:off x="9502731" y="7334446"/>
            <a:ext cx="1602967" cy="442643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劇情發展 222</a:t>
            </a:r>
          </a:p>
        </p:txBody>
      </p:sp>
      <p:sp>
        <p:nvSpPr>
          <p:cNvPr id="160" name="線條"/>
          <p:cNvSpPr/>
          <p:nvPr/>
        </p:nvSpPr>
        <p:spPr>
          <a:xfrm flipV="1">
            <a:off x="11286898" y="5567049"/>
            <a:ext cx="1" cy="1981623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線條"/>
          <p:cNvSpPr/>
          <p:nvPr/>
        </p:nvSpPr>
        <p:spPr>
          <a:xfrm flipV="1">
            <a:off x="2180999" y="5567049"/>
            <a:ext cx="1" cy="1981623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線條"/>
          <p:cNvSpPr/>
          <p:nvPr/>
        </p:nvSpPr>
        <p:spPr>
          <a:xfrm flipV="1">
            <a:off x="6400114" y="5567049"/>
            <a:ext cx="1" cy="1981623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線條"/>
          <p:cNvSpPr/>
          <p:nvPr/>
        </p:nvSpPr>
        <p:spPr>
          <a:xfrm flipV="1">
            <a:off x="7045099" y="5567049"/>
            <a:ext cx="1" cy="1981623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" name="線條"/>
          <p:cNvSpPr/>
          <p:nvPr/>
        </p:nvSpPr>
        <p:spPr>
          <a:xfrm flipV="1">
            <a:off x="11095810" y="6413499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5" name="線條"/>
          <p:cNvSpPr/>
          <p:nvPr/>
        </p:nvSpPr>
        <p:spPr>
          <a:xfrm>
            <a:off x="11095810" y="75557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6" name="線條"/>
          <p:cNvSpPr/>
          <p:nvPr/>
        </p:nvSpPr>
        <p:spPr>
          <a:xfrm flipV="1">
            <a:off x="7032399" y="64508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線條"/>
          <p:cNvSpPr/>
          <p:nvPr/>
        </p:nvSpPr>
        <p:spPr>
          <a:xfrm>
            <a:off x="7032399" y="75557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8" name="線條"/>
          <p:cNvSpPr/>
          <p:nvPr/>
        </p:nvSpPr>
        <p:spPr>
          <a:xfrm flipV="1">
            <a:off x="6206898" y="64508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9" name="線條"/>
          <p:cNvSpPr/>
          <p:nvPr/>
        </p:nvSpPr>
        <p:spPr>
          <a:xfrm>
            <a:off x="6206898" y="75557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0" name="線條"/>
          <p:cNvSpPr/>
          <p:nvPr/>
        </p:nvSpPr>
        <p:spPr>
          <a:xfrm flipV="1">
            <a:off x="2180998" y="64508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" name="線條"/>
          <p:cNvSpPr/>
          <p:nvPr/>
        </p:nvSpPr>
        <p:spPr>
          <a:xfrm>
            <a:off x="2180998" y="7555767"/>
            <a:ext cx="18827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2" name="……"/>
          <p:cNvSpPr txBox="1"/>
          <p:nvPr/>
        </p:nvSpPr>
        <p:spPr>
          <a:xfrm>
            <a:off x="6229350" y="8439346"/>
            <a:ext cx="10287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人員分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t>人員分組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#程式設計人員…"/>
          <p:cNvSpPr txBox="1">
            <a:spLocks noGrp="1"/>
          </p:cNvSpPr>
          <p:nvPr>
            <p:ph type="body" idx="1"/>
          </p:nvPr>
        </p:nvSpPr>
        <p:spPr>
          <a:xfrm>
            <a:off x="762000" y="2840335"/>
            <a:ext cx="11468100" cy="6138565"/>
          </a:xfrm>
          <a:prstGeom prst="rect">
            <a:avLst/>
          </a:prstGeom>
        </p:spPr>
        <p:txBody>
          <a:bodyPr/>
          <a:lstStyle/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C#程式設計人員</a:t>
            </a: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Processing程式設計人員</a:t>
            </a: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美工人員</a:t>
            </a: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劇本人員</a:t>
            </a: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音效人員</a:t>
            </a:r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135834" indent="-135834" defTabSz="3048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跨平台工作人員</a:t>
            </a:r>
          </a:p>
        </p:txBody>
      </p:sp>
      <p:sp>
        <p:nvSpPr>
          <p:cNvPr id="177" name="人員組織架構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sz="6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人員組織架構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#程式設計人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4800">
              <a:defRPr sz="6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C#程式設計人員</a:t>
            </a:r>
          </a:p>
        </p:txBody>
      </p:sp>
      <p:sp>
        <p:nvSpPr>
          <p:cNvPr id="180" name="透過劇情發展分派工作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透過劇情發展分派工作</a:t>
            </a:r>
            <a:endParaRPr dirty="0"/>
          </a:p>
          <a:p>
            <a:pPr>
              <a:defRPr sz="4400"/>
            </a:pPr>
            <a:r>
              <a:rPr dirty="0" err="1"/>
              <a:t>主程式</a:t>
            </a:r>
            <a:endParaRPr dirty="0"/>
          </a:p>
          <a:p>
            <a:pPr>
              <a:defRPr sz="4400"/>
            </a:pPr>
            <a:r>
              <a:rPr lang="zh-TW" altLang="en-US" dirty="0"/>
              <a:t>各</a:t>
            </a:r>
            <a:r>
              <a:rPr dirty="0" err="1"/>
              <a:t>劇情類別</a:t>
            </a:r>
            <a:endParaRPr lang="en-US" altLang="zh-TW" dirty="0"/>
          </a:p>
          <a:p>
            <a:pPr>
              <a:defRPr sz="4400"/>
            </a:pPr>
            <a:r>
              <a:rPr lang="zh-TW" altLang="en-US" dirty="0"/>
              <a:t>彩蛋設計及引入點控制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15</TotalTime>
  <Words>265</Words>
  <Application>Microsoft Office PowerPoint</Application>
  <PresentationFormat>自訂</PresentationFormat>
  <Paragraphs>77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Gill Sans Light</vt:lpstr>
      <vt:lpstr>Helvetica Neue</vt:lpstr>
      <vt:lpstr>Calibri</vt:lpstr>
      <vt:lpstr>Showroom</vt:lpstr>
      <vt:lpstr>劇情RPG遊戲開發計畫</vt:lpstr>
      <vt:lpstr>大安高級工業職業學校行政大樓資訊科電腦教室 2018年1月18日 星期五 上午 10 : 20 ~ 10 : 50</vt:lpstr>
      <vt:lpstr>計畫介紹</vt:lpstr>
      <vt:lpstr>計畫緣由</vt:lpstr>
      <vt:lpstr>計畫目標</vt:lpstr>
      <vt:lpstr>此程式為樹狀結構，透過劇情的不同，發展出不同的結果，由C#類別程式控制</vt:lpstr>
      <vt:lpstr>人員分組</vt:lpstr>
      <vt:lpstr>人員組織架構</vt:lpstr>
      <vt:lpstr>C#程式設計人員</vt:lpstr>
      <vt:lpstr>Processing程式設計人員</vt:lpstr>
      <vt:lpstr>美工人員</vt:lpstr>
      <vt:lpstr>劇本人員</vt:lpstr>
      <vt:lpstr>音效人員</vt:lpstr>
      <vt:lpstr>跨平台工作人員</vt:lpstr>
      <vt:lpstr>檔案版本管理</vt:lpstr>
      <vt:lpstr>表單填寫</vt:lpstr>
      <vt:lpstr>相關資訊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劇情RPG遊戲開發計畫</dc:title>
  <cp:lastModifiedBy>Jackson Wu</cp:lastModifiedBy>
  <cp:revision>4</cp:revision>
  <dcterms:modified xsi:type="dcterms:W3CDTF">2018-01-18T13:06:04Z</dcterms:modified>
</cp:coreProperties>
</file>