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144" y="-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22ED6-8FBE-4A65-ABAC-0B25AB3B977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655DBB3-2BFD-44D2-B430-284BFEAF9974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de-DE" sz="1600" b="0" i="0" spc="-150" dirty="0" err="1" smtClean="0">
              <a:latin typeface="Consolas" panose="020B0609020204030204" pitchFamily="49" charset="0"/>
            </a:rPr>
            <a:t>MaBeDe</a:t>
          </a:r>
          <a:endParaRPr lang="de-DE" sz="1100" spc="-150" dirty="0">
            <a:latin typeface="Consolas" panose="020B0609020204030204" pitchFamily="49" charset="0"/>
          </a:endParaRPr>
        </a:p>
      </dgm:t>
    </dgm:pt>
    <dgm:pt modelId="{36580EC3-CDB6-413F-9718-14728C086206}" type="parTrans" cxnId="{D73E668B-EECA-48AA-B1AE-0CFA78182CED}">
      <dgm:prSet/>
      <dgm:spPr/>
      <dgm:t>
        <a:bodyPr/>
        <a:lstStyle/>
        <a:p>
          <a:endParaRPr lang="de-DE"/>
        </a:p>
      </dgm:t>
    </dgm:pt>
    <dgm:pt modelId="{64CD5ABC-D25A-484F-B1CF-3384938A691F}" type="sibTrans" cxnId="{D73E668B-EECA-48AA-B1AE-0CFA78182CED}">
      <dgm:prSet/>
      <dgm:spPr/>
      <dgm:t>
        <a:bodyPr/>
        <a:lstStyle/>
        <a:p>
          <a:endParaRPr lang="de-DE"/>
        </a:p>
      </dgm:t>
    </dgm:pt>
    <dgm:pt modelId="{51B249EA-DC65-4955-A6C4-840E709D9319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de-DE" sz="800" dirty="0" smtClean="0"/>
            <a:t>Service</a:t>
          </a:r>
          <a:endParaRPr lang="de-DE" sz="700" dirty="0"/>
        </a:p>
      </dgm:t>
    </dgm:pt>
    <dgm:pt modelId="{3AA1B9F1-C444-4ADF-8267-0406F713B943}" type="parTrans" cxnId="{039A3B94-E00F-46BC-A77D-39A848154949}">
      <dgm:prSet/>
      <dgm:spPr/>
      <dgm:t>
        <a:bodyPr/>
        <a:lstStyle/>
        <a:p>
          <a:endParaRPr lang="de-DE"/>
        </a:p>
      </dgm:t>
    </dgm:pt>
    <dgm:pt modelId="{7C9060F2-07D0-476D-B5D3-061A6331C04F}" type="sibTrans" cxnId="{039A3B94-E00F-46BC-A77D-39A848154949}">
      <dgm:prSet/>
      <dgm:spPr/>
      <dgm:t>
        <a:bodyPr/>
        <a:lstStyle/>
        <a:p>
          <a:endParaRPr lang="de-DE"/>
        </a:p>
      </dgm:t>
    </dgm:pt>
    <dgm:pt modelId="{F4A46F36-EA48-4F17-903B-C17FCAEBD23E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de-DE" sz="700" dirty="0" smtClean="0"/>
            <a:t>Web</a:t>
          </a:r>
          <a:endParaRPr lang="de-DE" sz="700" dirty="0"/>
        </a:p>
      </dgm:t>
    </dgm:pt>
    <dgm:pt modelId="{59F3FC32-D863-45A6-BD6E-5DCFFB9DF80A}" type="parTrans" cxnId="{1C0691EF-D3F2-4860-87C4-7C1D894BA0AF}">
      <dgm:prSet/>
      <dgm:spPr/>
      <dgm:t>
        <a:bodyPr/>
        <a:lstStyle/>
        <a:p>
          <a:endParaRPr lang="de-DE"/>
        </a:p>
      </dgm:t>
    </dgm:pt>
    <dgm:pt modelId="{2F13236B-A148-427A-8C6A-4EA8716EB02A}" type="sibTrans" cxnId="{1C0691EF-D3F2-4860-87C4-7C1D894BA0AF}">
      <dgm:prSet/>
      <dgm:spPr/>
      <dgm:t>
        <a:bodyPr/>
        <a:lstStyle/>
        <a:p>
          <a:endParaRPr lang="de-DE"/>
        </a:p>
      </dgm:t>
    </dgm:pt>
    <dgm:pt modelId="{D6A27FA7-AA4E-4182-BCF9-C753CFAA21C1}">
      <dgm:prSet/>
      <dgm:spPr>
        <a:solidFill>
          <a:schemeClr val="bg1"/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de-DE" dirty="0" smtClean="0"/>
            <a:t>PLC</a:t>
          </a:r>
          <a:endParaRPr lang="de-DE" dirty="0"/>
        </a:p>
      </dgm:t>
    </dgm:pt>
    <dgm:pt modelId="{2A415F8B-B756-4A26-997B-E2F8AD572C5F}" type="parTrans" cxnId="{2A863DF5-1ACE-4091-B35C-3128568763BC}">
      <dgm:prSet/>
      <dgm:spPr/>
      <dgm:t>
        <a:bodyPr/>
        <a:lstStyle/>
        <a:p>
          <a:endParaRPr lang="de-DE"/>
        </a:p>
      </dgm:t>
    </dgm:pt>
    <dgm:pt modelId="{D194C069-49A7-4758-8F34-C60F4264D3E1}" type="sibTrans" cxnId="{2A863DF5-1ACE-4091-B35C-3128568763BC}">
      <dgm:prSet/>
      <dgm:spPr/>
      <dgm:t>
        <a:bodyPr/>
        <a:lstStyle/>
        <a:p>
          <a:endParaRPr lang="de-DE"/>
        </a:p>
      </dgm:t>
    </dgm:pt>
    <dgm:pt modelId="{3213441C-C484-4D14-B10B-9F2E14D18CF0}" type="pres">
      <dgm:prSet presAssocID="{FC822ED6-8FBE-4A65-ABAC-0B25AB3B9772}" presName="matrix" presStyleCnt="0">
        <dgm:presLayoutVars>
          <dgm:chMax val="1"/>
          <dgm:dir/>
          <dgm:resizeHandles val="exact"/>
        </dgm:presLayoutVars>
      </dgm:prSet>
      <dgm:spPr/>
    </dgm:pt>
    <dgm:pt modelId="{CE6527A5-F7FB-4CA0-880B-CF86D8A370B9}" type="pres">
      <dgm:prSet presAssocID="{FC822ED6-8FBE-4A65-ABAC-0B25AB3B9772}" presName="diamond" presStyleLbl="bgShp" presStyleIdx="0" presStyleCnt="1" custLinFactNeighborX="-4485" custLinFactNeighborY="-449"/>
      <dgm:spPr>
        <a:prstGeom prst="ellipse">
          <a:avLst/>
        </a:prstGeom>
        <a:solidFill>
          <a:schemeClr val="bg1"/>
        </a:solidFill>
      </dgm:spPr>
    </dgm:pt>
    <dgm:pt modelId="{11C3F00A-5424-43A3-B559-8229D346A90E}" type="pres">
      <dgm:prSet presAssocID="{FC822ED6-8FBE-4A65-ABAC-0B25AB3B9772}" presName="quad1" presStyleLbl="node1" presStyleIdx="0" presStyleCnt="4" custScaleX="178950" custScaleY="45309" custLinFactNeighborX="42752" custLinFactNeighborY="16421">
        <dgm:presLayoutVars>
          <dgm:chMax val="0"/>
          <dgm:chPref val="0"/>
          <dgm:bulletEnabled val="1"/>
        </dgm:presLayoutVars>
      </dgm:prSet>
      <dgm:spPr/>
    </dgm:pt>
    <dgm:pt modelId="{7B165BC6-75A0-4529-909F-34F1701B1C35}" type="pres">
      <dgm:prSet presAssocID="{FC822ED6-8FBE-4A65-ABAC-0B25AB3B9772}" presName="quad2" presStyleLbl="node1" presStyleIdx="1" presStyleCnt="4" custScaleX="153159" custScaleY="50898" custLinFactNeighborX="-63380" custLinFactNeighborY="680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F82D1A-D106-4FAE-B17E-4C840328A52F}" type="pres">
      <dgm:prSet presAssocID="{FC822ED6-8FBE-4A65-ABAC-0B25AB3B9772}" presName="quad3" presStyleLbl="node1" presStyleIdx="2" presStyleCnt="4" custScaleX="64798" custScaleY="66298" custLinFactNeighborX="24485" custLinFactNeighborY="20861">
        <dgm:presLayoutVars>
          <dgm:chMax val="0"/>
          <dgm:chPref val="0"/>
          <dgm:bulletEnabled val="1"/>
        </dgm:presLayoutVars>
      </dgm:prSet>
      <dgm:spPr>
        <a:prstGeom prst="curvedRightArrow">
          <a:avLst/>
        </a:prstGeom>
      </dgm:spPr>
    </dgm:pt>
    <dgm:pt modelId="{5AD9829B-A538-4CAD-85BC-A1090BE3C43A}" type="pres">
      <dgm:prSet presAssocID="{FC822ED6-8FBE-4A65-ABAC-0B25AB3B9772}" presName="quad4" presStyleLbl="node1" presStyleIdx="3" presStyleCnt="4" custScaleX="64798" custScaleY="66298" custLinFactNeighborX="-13245" custLinFactNeighborY="20861">
        <dgm:presLayoutVars>
          <dgm:chMax val="0"/>
          <dgm:chPref val="0"/>
          <dgm:bulletEnabled val="1"/>
        </dgm:presLayoutVars>
      </dgm:prSet>
      <dgm:spPr>
        <a:prstGeom prst="curvedLeftArrow">
          <a:avLst/>
        </a:prstGeom>
      </dgm:spPr>
      <dgm:t>
        <a:bodyPr/>
        <a:lstStyle/>
        <a:p>
          <a:endParaRPr lang="de-DE"/>
        </a:p>
      </dgm:t>
    </dgm:pt>
  </dgm:ptLst>
  <dgm:cxnLst>
    <dgm:cxn modelId="{8D307C35-6F7F-4806-BE25-4E1DD05AC86B}" type="presOf" srcId="{D6A27FA7-AA4E-4182-BCF9-C753CFAA21C1}" destId="{5AD9829B-A538-4CAD-85BC-A1090BE3C43A}" srcOrd="0" destOrd="0" presId="urn:microsoft.com/office/officeart/2005/8/layout/matrix3"/>
    <dgm:cxn modelId="{DB647B03-AD92-488D-AB08-E94694C26DE7}" type="presOf" srcId="{1655DBB3-2BFD-44D2-B430-284BFEAF9974}" destId="{11C3F00A-5424-43A3-B559-8229D346A90E}" srcOrd="0" destOrd="0" presId="urn:microsoft.com/office/officeart/2005/8/layout/matrix3"/>
    <dgm:cxn modelId="{BD86A29E-41F0-4FF2-8EA3-670B4FBAC843}" type="presOf" srcId="{F4A46F36-EA48-4F17-903B-C17FCAEBD23E}" destId="{62F82D1A-D106-4FAE-B17E-4C840328A52F}" srcOrd="0" destOrd="0" presId="urn:microsoft.com/office/officeart/2005/8/layout/matrix3"/>
    <dgm:cxn modelId="{2A863DF5-1ACE-4091-B35C-3128568763BC}" srcId="{FC822ED6-8FBE-4A65-ABAC-0B25AB3B9772}" destId="{D6A27FA7-AA4E-4182-BCF9-C753CFAA21C1}" srcOrd="3" destOrd="0" parTransId="{2A415F8B-B756-4A26-997B-E2F8AD572C5F}" sibTransId="{D194C069-49A7-4758-8F34-C60F4264D3E1}"/>
    <dgm:cxn modelId="{1C0691EF-D3F2-4860-87C4-7C1D894BA0AF}" srcId="{FC822ED6-8FBE-4A65-ABAC-0B25AB3B9772}" destId="{F4A46F36-EA48-4F17-903B-C17FCAEBD23E}" srcOrd="2" destOrd="0" parTransId="{59F3FC32-D863-45A6-BD6E-5DCFFB9DF80A}" sibTransId="{2F13236B-A148-427A-8C6A-4EA8716EB02A}"/>
    <dgm:cxn modelId="{039A3B94-E00F-46BC-A77D-39A848154949}" srcId="{FC822ED6-8FBE-4A65-ABAC-0B25AB3B9772}" destId="{51B249EA-DC65-4955-A6C4-840E709D9319}" srcOrd="1" destOrd="0" parTransId="{3AA1B9F1-C444-4ADF-8267-0406F713B943}" sibTransId="{7C9060F2-07D0-476D-B5D3-061A6331C04F}"/>
    <dgm:cxn modelId="{E90860C8-5830-46B1-9756-8C49B3AA2285}" type="presOf" srcId="{FC822ED6-8FBE-4A65-ABAC-0B25AB3B9772}" destId="{3213441C-C484-4D14-B10B-9F2E14D18CF0}" srcOrd="0" destOrd="0" presId="urn:microsoft.com/office/officeart/2005/8/layout/matrix3"/>
    <dgm:cxn modelId="{D73E668B-EECA-48AA-B1AE-0CFA78182CED}" srcId="{FC822ED6-8FBE-4A65-ABAC-0B25AB3B9772}" destId="{1655DBB3-2BFD-44D2-B430-284BFEAF9974}" srcOrd="0" destOrd="0" parTransId="{36580EC3-CDB6-413F-9718-14728C086206}" sibTransId="{64CD5ABC-D25A-484F-B1CF-3384938A691F}"/>
    <dgm:cxn modelId="{8D3F15E8-F11D-44A3-837C-8952668B9633}" type="presOf" srcId="{51B249EA-DC65-4955-A6C4-840E709D9319}" destId="{7B165BC6-75A0-4529-909F-34F1701B1C35}" srcOrd="0" destOrd="0" presId="urn:microsoft.com/office/officeart/2005/8/layout/matrix3"/>
    <dgm:cxn modelId="{6DA9B727-D656-4295-BDE6-99F2CEC7DC8E}" type="presParOf" srcId="{3213441C-C484-4D14-B10B-9F2E14D18CF0}" destId="{CE6527A5-F7FB-4CA0-880B-CF86D8A370B9}" srcOrd="0" destOrd="0" presId="urn:microsoft.com/office/officeart/2005/8/layout/matrix3"/>
    <dgm:cxn modelId="{B9105AFD-5099-4F49-8B57-871FF703517E}" type="presParOf" srcId="{3213441C-C484-4D14-B10B-9F2E14D18CF0}" destId="{11C3F00A-5424-43A3-B559-8229D346A90E}" srcOrd="1" destOrd="0" presId="urn:microsoft.com/office/officeart/2005/8/layout/matrix3"/>
    <dgm:cxn modelId="{16AD50A5-52AB-49A3-B08C-FDED67970E2F}" type="presParOf" srcId="{3213441C-C484-4D14-B10B-9F2E14D18CF0}" destId="{7B165BC6-75A0-4529-909F-34F1701B1C35}" srcOrd="2" destOrd="0" presId="urn:microsoft.com/office/officeart/2005/8/layout/matrix3"/>
    <dgm:cxn modelId="{9F6D9968-7AFD-4A1C-B38D-5B6983CB4ECB}" type="presParOf" srcId="{3213441C-C484-4D14-B10B-9F2E14D18CF0}" destId="{62F82D1A-D106-4FAE-B17E-4C840328A52F}" srcOrd="3" destOrd="0" presId="urn:microsoft.com/office/officeart/2005/8/layout/matrix3"/>
    <dgm:cxn modelId="{C0F39294-FCA1-4A2A-80BF-11DB039668FF}" type="presParOf" srcId="{3213441C-C484-4D14-B10B-9F2E14D18CF0}" destId="{5AD9829B-A538-4CAD-85BC-A1090BE3C43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527A5-F7FB-4CA0-880B-CF86D8A370B9}">
      <dsp:nvSpPr>
        <dsp:cNvPr id="0" name=""/>
        <dsp:cNvSpPr/>
      </dsp:nvSpPr>
      <dsp:spPr>
        <a:xfrm>
          <a:off x="152540" y="0"/>
          <a:ext cx="1061908" cy="1061908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3F00A-5424-43A3-B559-8229D346A90E}">
      <dsp:nvSpPr>
        <dsp:cNvPr id="0" name=""/>
        <dsp:cNvSpPr/>
      </dsp:nvSpPr>
      <dsp:spPr>
        <a:xfrm>
          <a:off x="314619" y="168887"/>
          <a:ext cx="741110" cy="187644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i="0" kern="1200" spc="-150" dirty="0" err="1" smtClean="0">
              <a:latin typeface="Consolas" panose="020B0609020204030204" pitchFamily="49" charset="0"/>
            </a:rPr>
            <a:t>MaBeDe</a:t>
          </a:r>
          <a:endParaRPr lang="de-DE" sz="1100" kern="1200" spc="-150" dirty="0">
            <a:latin typeface="Consolas" panose="020B0609020204030204" pitchFamily="49" charset="0"/>
          </a:endParaRPr>
        </a:p>
      </dsp:txBody>
      <dsp:txXfrm>
        <a:off x="323779" y="178047"/>
        <a:ext cx="722790" cy="169324"/>
      </dsp:txXfrm>
    </dsp:sp>
    <dsp:sp modelId="{7B165BC6-75A0-4529-909F-34F1701B1C35}">
      <dsp:nvSpPr>
        <dsp:cNvPr id="0" name=""/>
        <dsp:cNvSpPr/>
      </dsp:nvSpPr>
      <dsp:spPr>
        <a:xfrm>
          <a:off x="374487" y="382656"/>
          <a:ext cx="634298" cy="210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Service</a:t>
          </a:r>
          <a:endParaRPr lang="de-DE" sz="700" kern="1200" dirty="0"/>
        </a:p>
      </dsp:txBody>
      <dsp:txXfrm>
        <a:off x="384777" y="392946"/>
        <a:ext cx="613718" cy="190211"/>
      </dsp:txXfrm>
    </dsp:sp>
    <dsp:sp modelId="{62F82D1A-D106-4FAE-B17E-4C840328A52F}">
      <dsp:nvSpPr>
        <dsp:cNvPr id="0" name=""/>
        <dsp:cNvSpPr/>
      </dsp:nvSpPr>
      <dsp:spPr>
        <a:xfrm>
          <a:off x="402451" y="630171"/>
          <a:ext cx="268357" cy="274569"/>
        </a:xfrm>
        <a:prstGeom prst="curv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Web</a:t>
          </a:r>
          <a:endParaRPr lang="de-DE" sz="700" kern="1200" dirty="0"/>
        </a:p>
      </dsp:txBody>
      <dsp:txXfrm>
        <a:off x="402451" y="630171"/>
        <a:ext cx="268357" cy="274569"/>
      </dsp:txXfrm>
    </dsp:sp>
    <dsp:sp modelId="{5AD9829B-A538-4CAD-85BC-A1090BE3C43A}">
      <dsp:nvSpPr>
        <dsp:cNvPr id="0" name=""/>
        <dsp:cNvSpPr/>
      </dsp:nvSpPr>
      <dsp:spPr>
        <a:xfrm>
          <a:off x="692196" y="630171"/>
          <a:ext cx="268357" cy="274569"/>
        </a:xfrm>
        <a:prstGeom prst="curvedLeftArrow">
          <a:avLst/>
        </a:prstGeom>
        <a:solidFill>
          <a:schemeClr val="bg1"/>
        </a:solidFill>
        <a:ln w="19050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PLC</a:t>
          </a:r>
          <a:endParaRPr lang="de-DE" sz="800" kern="1200" dirty="0"/>
        </a:p>
      </dsp:txBody>
      <dsp:txXfrm>
        <a:off x="692196" y="630171"/>
        <a:ext cx="268357" cy="274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27224025"/>
              </p:ext>
            </p:extLst>
          </p:nvPr>
        </p:nvGraphicFramePr>
        <p:xfrm>
          <a:off x="1154956" y="3715473"/>
          <a:ext cx="1408836" cy="106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905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Consolas</vt:lpstr>
      <vt:lpstr>Wingdings 3</vt:lpstr>
      <vt:lpstr>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 Becker | Bette GmbH &amp; Co.KG</dc:creator>
  <cp:lastModifiedBy>Mark Becker | Bette GmbH &amp; Co.KG</cp:lastModifiedBy>
  <cp:revision>2</cp:revision>
  <dcterms:created xsi:type="dcterms:W3CDTF">2022-02-10T11:10:36Z</dcterms:created>
  <dcterms:modified xsi:type="dcterms:W3CDTF">2022-02-10T12:37:35Z</dcterms:modified>
</cp:coreProperties>
</file>