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ABBE-CC73-1931-74D4-FB119052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E3E37-A701-E19E-85D3-3E0BCEC8C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21308-BC0F-561C-53A8-56A6DFA6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6551E-5442-D6BF-91AC-42A3AB51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65BF6-1CEA-7D70-8850-6C09919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2F41-A58B-80F8-2140-486F7D09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A5B6C-9D92-6B22-D87F-AAAAB222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08137-6EAA-A2C2-B028-0D85FB3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88CE9-C439-71B1-E595-65D6402B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84E6D-6B72-7FA7-3CCA-35DB2333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42139-1965-4D44-EE0C-667E6B28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EABAF-D1C4-D878-BDDB-2B574110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485F6-5490-534D-0814-69D4DF3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390A3-1D77-4B69-A257-407A5D7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8DC96-9CBA-F101-2990-C1EEEA7B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6E2A-83F1-DE0D-D7B6-81B3B7F6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417B4-DBC3-2C60-67D4-F32AB453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A800E-5C43-E770-1189-5C6A385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BEA36-0358-2D35-5CC7-95A24601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CC8D-7CC0-E236-F866-99CFFB3C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102B-00F4-A69A-56B0-6AA9ADF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DF0FF-9835-4ACC-2F66-5248803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3140E-E42F-4DD1-93BE-9DF059D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E42C3-36A0-BD7A-BAE5-0231186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F6019-70F7-511C-F879-83D7C9B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6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332D8-3264-398F-A7ED-A3FCE14A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27F4C-CC55-7164-D037-0C9DB1B4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B3B28-C444-A3F3-BA8E-BC4AA2C5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5E959-5A38-1263-75FF-6B06BC38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19264-C85D-ADBE-70EC-8D67E13A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EA1F9-8F30-643E-0567-0E4BBA4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3374-B970-337A-F0F4-C5B61EE1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4EEA9-1B9A-3840-38B6-DCAAF437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4D184-541D-DB94-A0C5-E8EEA364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56D61-9260-2940-9E86-014F2991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BBAFE-9AD7-39F6-2EE0-234528AA6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16908-E7DC-9E42-1B0D-63BACB1D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6F1DE-02ED-695E-1775-EB3E6EB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8ECD31-9723-6D59-8253-B401EF29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0F218-F4CB-DBED-6257-796FBE31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76F69-B79B-0BE3-6036-3353C6A8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829FF-6F1B-7EA3-79E0-DAB43E30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E308B-2472-1461-0A86-0CF9EF3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B6210-D005-9D3F-A2E5-032FB590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9D59D7-B459-7672-A728-43A2FACC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6A07A-0B18-4DD6-B8C4-1150A49F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1112A-B222-C084-3CED-8F2480FA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A703E-E320-7886-DCBD-1EA6CB31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A9AAD-DE89-D815-28F9-DECA481C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75BAC-09A5-0836-09D3-79E1E6A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46D08-A2CC-0247-A6A2-799D0FF2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8ED81-969E-BF5E-F117-8448EA0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5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7531-7786-BB78-FAE2-DE7BC59F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4CA84-2B0C-1D0B-1F4E-1D82EE65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14478-F4EB-E82F-18CE-A19E78B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11A45-D468-9588-08DD-51900F71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0F057-30CE-670C-6C2E-27C2277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86726-C1D4-EF32-BCDA-6C14EC55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6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0540D-2C58-C0D7-7729-89F7C399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15532-D579-68AD-A655-EA41C503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D4455-24C8-2D02-B868-38EC06D3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E274-DA93-4934-9BE8-EEC5ED74E01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36510-F661-5CA7-7F63-352560DDC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F9684-8A5C-2111-3B62-792A5659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5193-1590-4CC9-96D0-3E960358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2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55E841-E117-C998-A96D-1D746221B25E}"/>
              </a:ext>
            </a:extLst>
          </p:cNvPr>
          <p:cNvSpPr txBox="1"/>
          <p:nvPr/>
        </p:nvSpPr>
        <p:spPr>
          <a:xfrm>
            <a:off x="1835331" y="1005840"/>
            <a:ext cx="8575766" cy="414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考试题型：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简述题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总分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分，每小题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二、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计算题（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en-US" altLang="zh-CN" sz="36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编程题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四、回答题（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8048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9F5933-5C87-C086-263C-1ED3BAADCF6F}"/>
              </a:ext>
            </a:extLst>
          </p:cNvPr>
          <p:cNvSpPr txBox="1"/>
          <p:nvPr/>
        </p:nvSpPr>
        <p:spPr>
          <a:xfrm>
            <a:off x="825134" y="162813"/>
            <a:ext cx="10620103" cy="663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复习提纲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简答题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33375"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章的基本内容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）三维观察流水线中的基本概念与理解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）三维场景真实感绘制中的基本概念与理解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）图像增强中的基本概念与理解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）形态学操作，包括膨胀，腐蚀，开，闭等操作中的基本概念与理解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ea1JpnKorPlain" startAt="2"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b="1" kern="0" dirty="0" err="1">
                <a:effectLst/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Bézier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样条的计算表达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三、编程题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1)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基本函数的调用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）利用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编写核心代码，包括平移，旋转，缩放及坐标系之间的变换等所有其它的基本变换。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）利用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编写核心代码，内容包括图像增强，图像分析等</a:t>
            </a:r>
          </a:p>
        </p:txBody>
      </p:sp>
    </p:spTree>
    <p:extLst>
      <p:ext uri="{BB962C8B-B14F-4D97-AF65-F5344CB8AC3E}">
        <p14:creationId xmlns:p14="http://schemas.microsoft.com/office/powerpoint/2010/main" val="29651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170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印明</dc:creator>
  <cp:lastModifiedBy>周 印明</cp:lastModifiedBy>
  <cp:revision>4</cp:revision>
  <dcterms:created xsi:type="dcterms:W3CDTF">2023-12-21T06:30:49Z</dcterms:created>
  <dcterms:modified xsi:type="dcterms:W3CDTF">2023-12-21T12:37:08Z</dcterms:modified>
</cp:coreProperties>
</file>