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</p:sldIdLst>
  <p:sldSz cx="9144000" cy="5143500" type="screen16x9"/>
  <p:notesSz cx="6858000" cy="9144000"/>
  <p:embeddedFontLst>
    <p:embeddedFont>
      <p:font typeface="Montserrat ExtraBold" panose="020B0604020202020204" charset="-52"/>
      <p:bold r:id="rId10"/>
      <p:boldItalic r:id="rId11"/>
    </p:embeddedFont>
    <p:embeddedFont>
      <p:font typeface="Montserrat Black" panose="020B0604020202020204" charset="-52"/>
      <p:bold r:id="rId12"/>
      <p:boldItalic r:id="rId13"/>
    </p:embeddedFont>
    <p:embeddedFont>
      <p:font typeface="Montserrat" panose="020B0604020202020204" charset="-52"/>
      <p:regular r:id="rId14"/>
      <p:bold r:id="rId15"/>
      <p:italic r:id="rId16"/>
      <p:boldItalic r:id="rId17"/>
    </p:embeddedFont>
    <p:embeddedFont>
      <p:font typeface="Montserrat SemiBold" panose="020B0604020202020204" charset="-52"/>
      <p:regular r:id="rId18"/>
      <p:bold r:id="rId19"/>
      <p:italic r:id="rId20"/>
      <p:boldItalic r:id="rId21"/>
    </p:embeddedFont>
    <p:embeddedFont>
      <p:font typeface="Montserrat Medium" panose="020B0604020202020204" charset="-52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1e92f133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1e92f133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5c4ba86c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5c4ba86c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dc5c1ff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dc5c1ff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9c1704c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9c1704c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5c4ba86c1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5c4ba86c1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5c4ba86c1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5c4ba86c1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477110b0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477110b0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Май 2021">
  <p:cSld name="CUSTOM_1_1_1_1_1_1_1_1_1_1_3_1_1_4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636830" y="4404303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Скачать методичку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9926" y="4596227"/>
            <a:ext cx="266925" cy="2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52925" y="1859151"/>
            <a:ext cx="4224300" cy="225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Демонстрация работы»">
  <p:cSld name="CUSTOM_1_1_1_1_1_1_1_1_1_1_3_1_1_4_4_1_1_1_1_1_1_1_1">
    <p:bg>
      <p:bgPr>
        <a:solidFill>
          <a:srgbClr val="C291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3">
            <a:alphaModFix/>
          </a:blip>
          <a:srcRect l="-3199" t="3865" b="-6398"/>
          <a:stretch/>
        </p:blipFill>
        <p:spPr>
          <a:xfrm>
            <a:off x="6768750" y="3069172"/>
            <a:ext cx="1606549" cy="150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May 2021">
  <p:cSld name="CUSTOM_1_1_1_1_1_1_1_1_1_1_3_1_1_4_3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">
  <p:cSld name="CUSTOM_1_1_1_1_1_1_1_1_1_1_3_1_1_4_2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. Заголовок. Текст.">
  <p:cSld name="CUSTOM_1_1_1_1_1_1_1_1_1_1_3_1_1_4_2_1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">
  <p:cSld name="CUSTOM_1_1_1_1_1_1_1_1_1_1_3_1_1_4_1_1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. Заголовок. Текст.">
  <p:cSld name="CUSTOM_1_1_1_1_1_1_1_1_1_1_3_1_1_4_1_1_2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">
  <p:cSld name="CUSTOM_1_1_1_1_1_1_1_1_1_1_3_1_1_4_1_1_1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. Заголовок. Текст.">
  <p:cSld name="CUSTOM_1_1_1_1_1_1_1_1_1_1_3_1_1_4_1_1_1_3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">
  <p:cSld name="CUSTOM_1_1_1_1_1_1_1_1_1_1_3_1_1_4_1_1_1_2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. Заголовок. Текст.">
  <p:cSld name="CUSTOM_1_1_1_1_1_1_1_1_1_1_3_1_1_4_1_1_1_2_1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овторение»">
  <p:cSld name="CUSTOM_1_1_1_1_1_1_1_1_1_1_3_1_1_4_4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t="1900" r="-8236" b="-1899"/>
          <a:stretch/>
        </p:blipFill>
        <p:spPr>
          <a:xfrm>
            <a:off x="6801225" y="3159807"/>
            <a:ext cx="1822349" cy="15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">
  <p:cSld name="CUSTOM_1_1_1_1_1_1_1_1_1_1_3_1_1_4_1_1_1_1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. Заголовок. Текст.">
  <p:cSld name="CUSTOM_1_1_1_1_1_1_1_1_1_1_3_1_1_4_1_1_1_1_2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. Заголовок. Текст.">
  <p:cSld name="CUSTOM_1_1_1_1_1_1_1_1_1_1_3_1_1_4_1_1_1_1_1"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Физультминутка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9631" y="4434850"/>
            <a:ext cx="764300" cy="6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">
  <p:cSld name="CUSTOM_1_1_1_1_1_1_1_1_1_1_3_1_1_4_1_1_1_1_1_2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Перерыв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5017" y="4422325"/>
            <a:ext cx="655910" cy="6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емонстрация работы в редакторе">
  <p:cSld name="CUSTOM_1_1_1_1_1_1_1_1_1_1_3_1_1_4_1_1_1_1_1_2_1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rgbClr val="C29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291FF"/>
              </a:buClr>
              <a:buSzPts val="1200"/>
              <a:buFont typeface="Montserrat Medium"/>
              <a:buNone/>
              <a:defRPr sz="1200">
                <a:solidFill>
                  <a:srgbClr val="C291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4425" y="4415281"/>
            <a:ext cx="591157" cy="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">
  <p:cSld name="CUSTOM_1_1_1_1_1_1_1_1_1_1_3_1_1_4_1_1_1_1_1_1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. Заголовок. Текст.">
  <p:cSld name="CUSTOM_1_1_1_1_1_1_1_1_1_1_3_1_1_4_1_1_1_1_1_1_1"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Новая тема»">
  <p:cSld name="CUSTOM_1_1_1_1_1_1_1_1_1_1_3_1_1_4_4_1">
    <p:bg>
      <p:bgPr>
        <a:solidFill>
          <a:schemeClr val="accent5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l="-11184" t="60" r="-21335" b="-59"/>
          <a:stretch/>
        </p:blipFill>
        <p:spPr>
          <a:xfrm>
            <a:off x="6759550" y="3011700"/>
            <a:ext cx="1950027" cy="16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Обсуждение»">
  <p:cSld name="CUSTOM_1_1_1_1_1_1_1_1_1_1_3_1_1_4_4_1_1">
    <p:bg>
      <p:bgPr>
        <a:solidFill>
          <a:schemeClr val="accent4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t="-2827" r="-33743"/>
          <a:stretch/>
        </p:blipFill>
        <p:spPr>
          <a:xfrm>
            <a:off x="6912650" y="2968400"/>
            <a:ext cx="2001076" cy="16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Групповая работа»">
  <p:cSld name="CUSTOM_1_1_1_1_1_1_1_1_1_1_3_1_1_4_4_1_1_1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3375" y="3011700"/>
            <a:ext cx="2748550" cy="16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Работа на платформе»">
  <p:cSld name="CUSTOM_1_1_1_1_1_1_1_1_1_1_3_1_1_4_4_1_1_1_1"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3">
            <a:alphaModFix/>
          </a:blip>
          <a:srcRect r="-8260"/>
          <a:stretch/>
        </p:blipFill>
        <p:spPr>
          <a:xfrm>
            <a:off x="6414050" y="2927125"/>
            <a:ext cx="2049726" cy="17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ерерыв»">
  <p:cSld name="CUSTOM_1_1_1_1_1_1_1_1_1_1_3_1_1_4_4_1_1_1_1_1">
    <p:bg>
      <p:bgPr>
        <a:solidFill>
          <a:schemeClr val="accent6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 l="-5793" r="-4350"/>
          <a:stretch/>
        </p:blipFill>
        <p:spPr>
          <a:xfrm>
            <a:off x="6589951" y="3011700"/>
            <a:ext cx="1950026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Физкультминутка»">
  <p:cSld name="CUSTOM_1_1_1_1_1_1_1_1_1_1_3_1_1_4_4_1_1_1_1_1_1">
    <p:bg>
      <p:bgPr>
        <a:solidFill>
          <a:schemeClr val="accent6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113" y="3011700"/>
            <a:ext cx="2093949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Завершение урока»">
  <p:cSld name="CUSTOM_1_1_1_1_1_1_1_1_1_1_3_1_1_4_4_1_1_1_1_1_1_1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600" y="3108084"/>
            <a:ext cx="2674100" cy="155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 sz="2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52925" y="1859150"/>
            <a:ext cx="7026300" cy="195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Гонки 2</a:t>
            </a:r>
            <a:r>
              <a:rPr lang="en-US" dirty="0" smtClean="0"/>
              <a:t>D</a:t>
            </a:r>
            <a:endParaRPr dirty="0"/>
          </a:p>
        </p:txBody>
      </p:sp>
      <p:sp>
        <p:nvSpPr>
          <p:cNvPr id="161" name="Google Shape;161;p29"/>
          <p:cNvSpPr/>
          <p:nvPr/>
        </p:nvSpPr>
        <p:spPr>
          <a:xfrm>
            <a:off x="253350" y="4023650"/>
            <a:ext cx="2303100" cy="96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Проблематика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35355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/>
              <a:t>Многое время мы проводим за ожиданием, игра которая очень быстро запускается и легка в обучении поможет скоротать время.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Решение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/>
              <a:t>В приложении есть три уровня, в следствие чего она медленнее надоедает, к  тому же она мало весит, что позволяет ей не напрягать компьютер и быстро открываться.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Целевая аудитория проекта ––</a:t>
            </a:r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Это преимущественно люди со слабыми компьютерами, так как у них время загрузки различных файлов намного дольше.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Отличительные особенности проекта</a:t>
            </a:r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Мой проект моментально устанавливается и так же быстро запускается.</a:t>
            </a: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063" y="1621200"/>
            <a:ext cx="5429873" cy="29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 rotWithShape="1">
          <a:blip r:embed="rId4">
            <a:alphaModFix/>
          </a:blip>
          <a:srcRect l="27100" t="9980" r="6944" b="18936"/>
          <a:stretch/>
        </p:blipFill>
        <p:spPr>
          <a:xfrm>
            <a:off x="2474384" y="1790747"/>
            <a:ext cx="4200955" cy="247651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6"/>
          <p:cNvSpPr/>
          <p:nvPr/>
        </p:nvSpPr>
        <p:spPr>
          <a:xfrm>
            <a:off x="2591855" y="1885797"/>
            <a:ext cx="3963000" cy="359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00025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6"/>
          <p:cNvSpPr txBox="1"/>
          <p:nvPr/>
        </p:nvSpPr>
        <p:spPr>
          <a:xfrm>
            <a:off x="3039425" y="1917125"/>
            <a:ext cx="3174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latin typeface="Montserrat SemiBold"/>
                <a:ea typeface="Montserrat SemiBold"/>
                <a:cs typeface="Montserrat SemiBold"/>
                <a:sym typeface="Montserrat SemiBold"/>
              </a:rPr>
              <a:t>Запусти демонстрацию!</a:t>
            </a:r>
            <a:endParaRPr sz="18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60000" y="360000"/>
            <a:ext cx="84240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Montserrat Black"/>
                <a:ea typeface="Montserrat Black"/>
                <a:cs typeface="Montserrat Black"/>
                <a:sym typeface="Montserrat Black"/>
              </a:rPr>
              <a:t>Демонстрация проекта</a:t>
            </a:r>
            <a:endParaRPr sz="2800"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«Проект»</a:t>
            </a:r>
            <a:endParaRPr sz="2800">
              <a:solidFill>
                <a:srgbClr val="833AE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7" name="Google Shape;207;p3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Работа на платформе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Спасибо за внимание!</a:t>
            </a:r>
            <a:endParaRPr/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3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 err="1">
                <a:solidFill>
                  <a:schemeClr val="dk1"/>
                </a:solidFill>
              </a:rPr>
              <a:t>Буду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 smtClean="0">
                <a:solidFill>
                  <a:schemeClr val="dk1"/>
                </a:solidFill>
              </a:rPr>
              <a:t>рад</a:t>
            </a:r>
            <a:r>
              <a:rPr lang="ru-RU" sz="1800" dirty="0" smtClean="0">
                <a:solidFill>
                  <a:schemeClr val="dk1"/>
                </a:solidFill>
              </a:rPr>
              <a:t> </a:t>
            </a:r>
            <a:r>
              <a:rPr lang="en-GB" sz="1800" dirty="0" err="1" smtClean="0">
                <a:solidFill>
                  <a:schemeClr val="dk1"/>
                </a:solidFill>
              </a:rPr>
              <a:t>ответить</a:t>
            </a:r>
            <a:r>
              <a:rPr lang="en-GB" sz="1800" dirty="0" smtClean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на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ваши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вопросы</a:t>
            </a:r>
            <a:r>
              <a:rPr lang="en-GB" sz="1800" dirty="0">
                <a:solidFill>
                  <a:schemeClr val="dk1"/>
                </a:solidFill>
              </a:rPr>
              <a:t> и </a:t>
            </a:r>
            <a:r>
              <a:rPr lang="en-GB" sz="1800" dirty="0" err="1">
                <a:solidFill>
                  <a:schemeClr val="dk1"/>
                </a:solidFill>
              </a:rPr>
              <a:t>получить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обратную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связь</a:t>
            </a:r>
            <a:r>
              <a:rPr lang="en-GB" sz="1800" dirty="0">
                <a:solidFill>
                  <a:schemeClr val="dk1"/>
                </a:solidFill>
              </a:rPr>
              <a:t>!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220" name="Google Shape;220;p38"/>
          <p:cNvPicPr preferRelativeResize="0"/>
          <p:nvPr/>
        </p:nvPicPr>
        <p:blipFill rotWithShape="1">
          <a:blip r:embed="rId3">
            <a:alphaModFix/>
          </a:blip>
          <a:srcRect l="8842" t="11880" r="7733" b="10774"/>
          <a:stretch/>
        </p:blipFill>
        <p:spPr>
          <a:xfrm>
            <a:off x="2933913" y="1746000"/>
            <a:ext cx="3276170" cy="30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Экран (16:9)</PresentationFormat>
  <Paragraphs>15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Montserrat ExtraBold</vt:lpstr>
      <vt:lpstr>Montserrat Black</vt:lpstr>
      <vt:lpstr>Arial</vt:lpstr>
      <vt:lpstr>Montserrat</vt:lpstr>
      <vt:lpstr>Montserrat SemiBold</vt:lpstr>
      <vt:lpstr>Montserrat Medium</vt:lpstr>
      <vt:lpstr>Algoritmika (May 2021) 02</vt:lpstr>
      <vt:lpstr>Гонки 2D</vt:lpstr>
      <vt:lpstr>Проблематика</vt:lpstr>
      <vt:lpstr>Решение</vt:lpstr>
      <vt:lpstr>Целевая аудитория проекта ––</vt:lpstr>
      <vt:lpstr>Отличительные особенности проекта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Гонки 2D</dc:title>
  <cp:lastModifiedBy>RePack by Diakov</cp:lastModifiedBy>
  <cp:revision>2</cp:revision>
  <dcterms:modified xsi:type="dcterms:W3CDTF">2023-06-14T20:15:05Z</dcterms:modified>
</cp:coreProperties>
</file>