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9" r:id="rId3"/>
    <p:sldId id="257" r:id="rId4"/>
    <p:sldId id="267" r:id="rId5"/>
    <p:sldId id="263" r:id="rId6"/>
    <p:sldId id="261" r:id="rId7"/>
    <p:sldId id="262" r:id="rId8"/>
    <p:sldId id="264" r:id="rId9"/>
    <p:sldId id="265" r:id="rId10"/>
    <p:sldId id="268"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527374F-062F-4A2E-A70A-D4A31C59CC4D}">
          <p14:sldIdLst>
            <p14:sldId id="256"/>
            <p14:sldId id="259"/>
            <p14:sldId id="257"/>
            <p14:sldId id="267"/>
            <p14:sldId id="263"/>
          </p14:sldIdLst>
        </p14:section>
        <p14:section name="アピールポイント" id="{005CD0A8-62D4-4BEA-9272-CEE8E7747191}">
          <p14:sldIdLst>
            <p14:sldId id="261"/>
            <p14:sldId id="262"/>
            <p14:sldId id="264"/>
            <p14:sldId id="265"/>
            <p14:sldId id="26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6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BCA79-B23A-4CCE-9014-D386F99DD3B7}"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kumimoji="1" lang="ja-JP" altLang="en-US"/>
        </a:p>
      </dgm:t>
    </dgm:pt>
    <dgm:pt modelId="{8941ABAF-63F2-4B25-BDBE-AD26C8E3F31E}">
      <dgm:prSet phldrT="[テキスト]"/>
      <dgm:spPr/>
      <dgm:t>
        <a:bodyPr/>
        <a:lstStyle/>
        <a:p>
          <a:pPr algn="ctr"/>
          <a:r>
            <a:rPr lang="ja-JP" altLang="en-US" dirty="0"/>
            <a:t>学校</a:t>
          </a:r>
          <a:r>
            <a:rPr kumimoji="1" lang="ja-JP" altLang="en-US" dirty="0"/>
            <a:t>配布ライブラリに処理追加</a:t>
          </a:r>
        </a:p>
      </dgm:t>
    </dgm:pt>
    <dgm:pt modelId="{E1EE4159-4FCF-4804-9C22-1E4D31132115}" type="parTrans" cxnId="{033EDE17-300B-4C92-8614-E7F1E704EF22}">
      <dgm:prSet/>
      <dgm:spPr/>
      <dgm:t>
        <a:bodyPr/>
        <a:lstStyle/>
        <a:p>
          <a:pPr algn="ctr"/>
          <a:endParaRPr kumimoji="1" lang="ja-JP" altLang="en-US"/>
        </a:p>
      </dgm:t>
    </dgm:pt>
    <dgm:pt modelId="{ED18A2A6-1016-41D0-BA4C-FE511414A0F7}" type="sibTrans" cxnId="{033EDE17-300B-4C92-8614-E7F1E704EF22}">
      <dgm:prSet/>
      <dgm:spPr/>
      <dgm:t>
        <a:bodyPr/>
        <a:lstStyle/>
        <a:p>
          <a:pPr algn="ctr"/>
          <a:endParaRPr kumimoji="1" lang="ja-JP" altLang="en-US"/>
        </a:p>
      </dgm:t>
    </dgm:pt>
    <dgm:pt modelId="{8865BA77-2B84-4344-AFED-EECED8164DEE}">
      <dgm:prSet phldrT="[テキスト]"/>
      <dgm:spPr/>
      <dgm:t>
        <a:bodyPr/>
        <a:lstStyle/>
        <a:p>
          <a:pPr algn="ctr"/>
          <a:r>
            <a:rPr kumimoji="1" lang="ja-JP" altLang="en-US" dirty="0"/>
            <a:t>レイキャスト</a:t>
          </a:r>
        </a:p>
      </dgm:t>
    </dgm:pt>
    <dgm:pt modelId="{AF7B1F2B-3904-43AA-8F32-972A57D738C4}" type="parTrans" cxnId="{549F88FB-92CE-4E9A-8073-F35FA2C773F9}">
      <dgm:prSet/>
      <dgm:spPr/>
      <dgm:t>
        <a:bodyPr/>
        <a:lstStyle/>
        <a:p>
          <a:pPr algn="ctr"/>
          <a:endParaRPr kumimoji="1" lang="ja-JP" altLang="en-US"/>
        </a:p>
      </dgm:t>
    </dgm:pt>
    <dgm:pt modelId="{FE6D2681-9556-44FF-A296-884DA0A76F10}" type="sibTrans" cxnId="{549F88FB-92CE-4E9A-8073-F35FA2C773F9}">
      <dgm:prSet/>
      <dgm:spPr/>
      <dgm:t>
        <a:bodyPr/>
        <a:lstStyle/>
        <a:p>
          <a:pPr algn="ctr"/>
          <a:endParaRPr kumimoji="1" lang="ja-JP" altLang="en-US"/>
        </a:p>
      </dgm:t>
    </dgm:pt>
    <dgm:pt modelId="{6EE6D8EB-A935-4CD0-9DBD-C8555624E2D6}">
      <dgm:prSet phldrT="[テキスト]"/>
      <dgm:spPr/>
      <dgm:t>
        <a:bodyPr/>
        <a:lstStyle/>
        <a:p>
          <a:pPr algn="ctr"/>
          <a:r>
            <a:rPr lang="ja-JP" altLang="en-US" dirty="0"/>
            <a:t>オールレンジ攻撃</a:t>
          </a:r>
          <a:endParaRPr kumimoji="1" lang="ja-JP" altLang="en-US" dirty="0"/>
        </a:p>
      </dgm:t>
    </dgm:pt>
    <dgm:pt modelId="{9DC37534-C29E-40BA-B600-D1F7B281898C}" type="parTrans" cxnId="{486F81E4-B93F-4E0D-8E05-BA35300A1E8F}">
      <dgm:prSet/>
      <dgm:spPr/>
      <dgm:t>
        <a:bodyPr/>
        <a:lstStyle/>
        <a:p>
          <a:pPr algn="ctr"/>
          <a:endParaRPr kumimoji="1" lang="ja-JP" altLang="en-US"/>
        </a:p>
      </dgm:t>
    </dgm:pt>
    <dgm:pt modelId="{A43B6E48-85F1-45AA-ACD3-B1EDF4DA8147}" type="sibTrans" cxnId="{486F81E4-B93F-4E0D-8E05-BA35300A1E8F}">
      <dgm:prSet/>
      <dgm:spPr/>
      <dgm:t>
        <a:bodyPr/>
        <a:lstStyle/>
        <a:p>
          <a:pPr algn="ctr"/>
          <a:endParaRPr kumimoji="1" lang="ja-JP" altLang="en-US"/>
        </a:p>
      </dgm:t>
    </dgm:pt>
    <dgm:pt modelId="{F96FFEAC-3EBA-459E-91A3-716B0EA7466C}">
      <dgm:prSet phldrT="[テキスト]"/>
      <dgm:spPr/>
      <dgm:t>
        <a:bodyPr/>
        <a:lstStyle/>
        <a:p>
          <a:pPr algn="ctr"/>
          <a:r>
            <a:rPr kumimoji="1" lang="ja-JP" altLang="en-US" dirty="0"/>
            <a:t>行列の活用</a:t>
          </a:r>
        </a:p>
      </dgm:t>
    </dgm:pt>
    <dgm:pt modelId="{CC14234F-2DE5-40EC-B5B3-A68CB87701D2}" type="parTrans" cxnId="{BFDB6E14-9365-4CAB-B609-F2120E4C3B17}">
      <dgm:prSet/>
      <dgm:spPr/>
      <dgm:t>
        <a:bodyPr/>
        <a:lstStyle/>
        <a:p>
          <a:pPr algn="ctr"/>
          <a:endParaRPr kumimoji="1" lang="ja-JP" altLang="en-US"/>
        </a:p>
      </dgm:t>
    </dgm:pt>
    <dgm:pt modelId="{92BEE87D-DD19-48D5-9C74-DF9E4B57A584}" type="sibTrans" cxnId="{BFDB6E14-9365-4CAB-B609-F2120E4C3B17}">
      <dgm:prSet/>
      <dgm:spPr/>
      <dgm:t>
        <a:bodyPr/>
        <a:lstStyle/>
        <a:p>
          <a:pPr algn="ctr"/>
          <a:endParaRPr kumimoji="1" lang="ja-JP" altLang="en-US"/>
        </a:p>
      </dgm:t>
    </dgm:pt>
    <dgm:pt modelId="{CC8B68C1-CD69-461A-ACD7-35563A40A66E}">
      <dgm:prSet phldrT="[テキスト]"/>
      <dgm:spPr/>
      <dgm:t>
        <a:bodyPr/>
        <a:lstStyle/>
        <a:p>
          <a:pPr algn="ctr"/>
          <a:r>
            <a:rPr kumimoji="1" lang="ja-JP" altLang="en-US" dirty="0"/>
            <a:t>チュートリアル</a:t>
          </a:r>
        </a:p>
      </dgm:t>
    </dgm:pt>
    <dgm:pt modelId="{91CDA7F3-0CEE-46BC-8FB9-65738519981A}" type="parTrans" cxnId="{4BDEB032-69BD-400C-9D21-73DE879B9D07}">
      <dgm:prSet/>
      <dgm:spPr/>
      <dgm:t>
        <a:bodyPr/>
        <a:lstStyle/>
        <a:p>
          <a:endParaRPr kumimoji="1" lang="ja-JP" altLang="en-US"/>
        </a:p>
      </dgm:t>
    </dgm:pt>
    <dgm:pt modelId="{3CE0652D-C6FE-4E40-A2D1-C859FEC9D4A4}" type="sibTrans" cxnId="{4BDEB032-69BD-400C-9D21-73DE879B9D07}">
      <dgm:prSet/>
      <dgm:spPr/>
      <dgm:t>
        <a:bodyPr/>
        <a:lstStyle/>
        <a:p>
          <a:endParaRPr kumimoji="1" lang="ja-JP" altLang="en-US"/>
        </a:p>
      </dgm:t>
    </dgm:pt>
    <dgm:pt modelId="{97A1D782-2E5D-460F-AEE9-36C23CF2FF3A}" type="pres">
      <dgm:prSet presAssocID="{9A8BCA79-B23A-4CCE-9014-D386F99DD3B7}" presName="linear" presStyleCnt="0">
        <dgm:presLayoutVars>
          <dgm:animLvl val="lvl"/>
          <dgm:resizeHandles val="exact"/>
        </dgm:presLayoutVars>
      </dgm:prSet>
      <dgm:spPr/>
    </dgm:pt>
    <dgm:pt modelId="{F0D7EDFD-3486-49A4-B12C-34873D73E5DA}" type="pres">
      <dgm:prSet presAssocID="{8941ABAF-63F2-4B25-BDBE-AD26C8E3F31E}" presName="parentText" presStyleLbl="node1" presStyleIdx="0" presStyleCnt="5">
        <dgm:presLayoutVars>
          <dgm:chMax val="0"/>
          <dgm:bulletEnabled val="1"/>
        </dgm:presLayoutVars>
      </dgm:prSet>
      <dgm:spPr/>
    </dgm:pt>
    <dgm:pt modelId="{0BF716B5-ADEE-410C-B9CC-D1054627F95D}" type="pres">
      <dgm:prSet presAssocID="{ED18A2A6-1016-41D0-BA4C-FE511414A0F7}" presName="spacer" presStyleCnt="0"/>
      <dgm:spPr/>
    </dgm:pt>
    <dgm:pt modelId="{B893BDA1-CFD0-492D-8EA0-6BCBB818F2A3}" type="pres">
      <dgm:prSet presAssocID="{8865BA77-2B84-4344-AFED-EECED8164DEE}" presName="parentText" presStyleLbl="node1" presStyleIdx="1" presStyleCnt="5">
        <dgm:presLayoutVars>
          <dgm:chMax val="0"/>
          <dgm:bulletEnabled val="1"/>
        </dgm:presLayoutVars>
      </dgm:prSet>
      <dgm:spPr/>
    </dgm:pt>
    <dgm:pt modelId="{4F23525B-796B-462A-B55C-996AE7D69BEB}" type="pres">
      <dgm:prSet presAssocID="{FE6D2681-9556-44FF-A296-884DA0A76F10}" presName="spacer" presStyleCnt="0"/>
      <dgm:spPr/>
    </dgm:pt>
    <dgm:pt modelId="{571B9229-2852-4AF8-9F63-07C4E9D6F195}" type="pres">
      <dgm:prSet presAssocID="{F96FFEAC-3EBA-459E-91A3-716B0EA7466C}" presName="parentText" presStyleLbl="node1" presStyleIdx="2" presStyleCnt="5">
        <dgm:presLayoutVars>
          <dgm:chMax val="0"/>
          <dgm:bulletEnabled val="1"/>
        </dgm:presLayoutVars>
      </dgm:prSet>
      <dgm:spPr/>
    </dgm:pt>
    <dgm:pt modelId="{5DEC52DC-013E-4707-810B-1D262A93BDC9}" type="pres">
      <dgm:prSet presAssocID="{92BEE87D-DD19-48D5-9C74-DF9E4B57A584}" presName="spacer" presStyleCnt="0"/>
      <dgm:spPr/>
    </dgm:pt>
    <dgm:pt modelId="{5D572848-D4EA-453B-8750-D5842C9F5DA4}" type="pres">
      <dgm:prSet presAssocID="{6EE6D8EB-A935-4CD0-9DBD-C8555624E2D6}" presName="parentText" presStyleLbl="node1" presStyleIdx="3" presStyleCnt="5">
        <dgm:presLayoutVars>
          <dgm:chMax val="0"/>
          <dgm:bulletEnabled val="1"/>
        </dgm:presLayoutVars>
      </dgm:prSet>
      <dgm:spPr/>
    </dgm:pt>
    <dgm:pt modelId="{50B41B08-111A-4AF9-A176-C11D30385109}" type="pres">
      <dgm:prSet presAssocID="{A43B6E48-85F1-45AA-ACD3-B1EDF4DA8147}" presName="spacer" presStyleCnt="0"/>
      <dgm:spPr/>
    </dgm:pt>
    <dgm:pt modelId="{09363F8B-33A1-4D4E-9107-D06451191EE1}" type="pres">
      <dgm:prSet presAssocID="{CC8B68C1-CD69-461A-ACD7-35563A40A66E}" presName="parentText" presStyleLbl="node1" presStyleIdx="4" presStyleCnt="5">
        <dgm:presLayoutVars>
          <dgm:chMax val="0"/>
          <dgm:bulletEnabled val="1"/>
        </dgm:presLayoutVars>
      </dgm:prSet>
      <dgm:spPr/>
    </dgm:pt>
  </dgm:ptLst>
  <dgm:cxnLst>
    <dgm:cxn modelId="{13AD1302-E639-4DFE-8CE8-CC9FFB5343C7}" type="presOf" srcId="{CC8B68C1-CD69-461A-ACD7-35563A40A66E}" destId="{09363F8B-33A1-4D4E-9107-D06451191EE1}" srcOrd="0" destOrd="0" presId="urn:microsoft.com/office/officeart/2005/8/layout/vList2"/>
    <dgm:cxn modelId="{BFDB6E14-9365-4CAB-B609-F2120E4C3B17}" srcId="{9A8BCA79-B23A-4CCE-9014-D386F99DD3B7}" destId="{F96FFEAC-3EBA-459E-91A3-716B0EA7466C}" srcOrd="2" destOrd="0" parTransId="{CC14234F-2DE5-40EC-B5B3-A68CB87701D2}" sibTransId="{92BEE87D-DD19-48D5-9C74-DF9E4B57A584}"/>
    <dgm:cxn modelId="{033EDE17-300B-4C92-8614-E7F1E704EF22}" srcId="{9A8BCA79-B23A-4CCE-9014-D386F99DD3B7}" destId="{8941ABAF-63F2-4B25-BDBE-AD26C8E3F31E}" srcOrd="0" destOrd="0" parTransId="{E1EE4159-4FCF-4804-9C22-1E4D31132115}" sibTransId="{ED18A2A6-1016-41D0-BA4C-FE511414A0F7}"/>
    <dgm:cxn modelId="{4BDEB032-69BD-400C-9D21-73DE879B9D07}" srcId="{9A8BCA79-B23A-4CCE-9014-D386F99DD3B7}" destId="{CC8B68C1-CD69-461A-ACD7-35563A40A66E}" srcOrd="4" destOrd="0" parTransId="{91CDA7F3-0CEE-46BC-8FB9-65738519981A}" sibTransId="{3CE0652D-C6FE-4E40-A2D1-C859FEC9D4A4}"/>
    <dgm:cxn modelId="{15719238-953F-4560-9EFB-4F6A76AB530A}" type="presOf" srcId="{6EE6D8EB-A935-4CD0-9DBD-C8555624E2D6}" destId="{5D572848-D4EA-453B-8750-D5842C9F5DA4}" srcOrd="0" destOrd="0" presId="urn:microsoft.com/office/officeart/2005/8/layout/vList2"/>
    <dgm:cxn modelId="{A2C72D5C-72BB-4BEA-8CF5-B61D4020AE85}" type="presOf" srcId="{8941ABAF-63F2-4B25-BDBE-AD26C8E3F31E}" destId="{F0D7EDFD-3486-49A4-B12C-34873D73E5DA}" srcOrd="0" destOrd="0" presId="urn:microsoft.com/office/officeart/2005/8/layout/vList2"/>
    <dgm:cxn modelId="{83FEA298-6BFA-4786-A8D9-4CCBB51C7D9B}" type="presOf" srcId="{8865BA77-2B84-4344-AFED-EECED8164DEE}" destId="{B893BDA1-CFD0-492D-8EA0-6BCBB818F2A3}" srcOrd="0" destOrd="0" presId="urn:microsoft.com/office/officeart/2005/8/layout/vList2"/>
    <dgm:cxn modelId="{75F613D4-9B9C-4B3A-B0D6-642170A79F2C}" type="presOf" srcId="{F96FFEAC-3EBA-459E-91A3-716B0EA7466C}" destId="{571B9229-2852-4AF8-9F63-07C4E9D6F195}" srcOrd="0" destOrd="0" presId="urn:microsoft.com/office/officeart/2005/8/layout/vList2"/>
    <dgm:cxn modelId="{486F81E4-B93F-4E0D-8E05-BA35300A1E8F}" srcId="{9A8BCA79-B23A-4CCE-9014-D386F99DD3B7}" destId="{6EE6D8EB-A935-4CD0-9DBD-C8555624E2D6}" srcOrd="3" destOrd="0" parTransId="{9DC37534-C29E-40BA-B600-D1F7B281898C}" sibTransId="{A43B6E48-85F1-45AA-ACD3-B1EDF4DA8147}"/>
    <dgm:cxn modelId="{107BE8F4-FEBE-4CA2-8D2F-612C2B580ED8}" type="presOf" srcId="{9A8BCA79-B23A-4CCE-9014-D386F99DD3B7}" destId="{97A1D782-2E5D-460F-AEE9-36C23CF2FF3A}" srcOrd="0" destOrd="0" presId="urn:microsoft.com/office/officeart/2005/8/layout/vList2"/>
    <dgm:cxn modelId="{549F88FB-92CE-4E9A-8073-F35FA2C773F9}" srcId="{9A8BCA79-B23A-4CCE-9014-D386F99DD3B7}" destId="{8865BA77-2B84-4344-AFED-EECED8164DEE}" srcOrd="1" destOrd="0" parTransId="{AF7B1F2B-3904-43AA-8F32-972A57D738C4}" sibTransId="{FE6D2681-9556-44FF-A296-884DA0A76F10}"/>
    <dgm:cxn modelId="{78C70E7A-9DD9-44FB-BD06-286862F5C5A5}" type="presParOf" srcId="{97A1D782-2E5D-460F-AEE9-36C23CF2FF3A}" destId="{F0D7EDFD-3486-49A4-B12C-34873D73E5DA}" srcOrd="0" destOrd="0" presId="urn:microsoft.com/office/officeart/2005/8/layout/vList2"/>
    <dgm:cxn modelId="{178CFDE6-45F7-41FF-8D39-F135D2A2AE4F}" type="presParOf" srcId="{97A1D782-2E5D-460F-AEE9-36C23CF2FF3A}" destId="{0BF716B5-ADEE-410C-B9CC-D1054627F95D}" srcOrd="1" destOrd="0" presId="urn:microsoft.com/office/officeart/2005/8/layout/vList2"/>
    <dgm:cxn modelId="{76CEFE78-1012-401A-94D4-26197E5F1E96}" type="presParOf" srcId="{97A1D782-2E5D-460F-AEE9-36C23CF2FF3A}" destId="{B893BDA1-CFD0-492D-8EA0-6BCBB818F2A3}" srcOrd="2" destOrd="0" presId="urn:microsoft.com/office/officeart/2005/8/layout/vList2"/>
    <dgm:cxn modelId="{04FE4AFD-3253-4C83-8CD7-A8881DC5A918}" type="presParOf" srcId="{97A1D782-2E5D-460F-AEE9-36C23CF2FF3A}" destId="{4F23525B-796B-462A-B55C-996AE7D69BEB}" srcOrd="3" destOrd="0" presId="urn:microsoft.com/office/officeart/2005/8/layout/vList2"/>
    <dgm:cxn modelId="{8C906426-83F4-4325-ACB7-445BBEB12785}" type="presParOf" srcId="{97A1D782-2E5D-460F-AEE9-36C23CF2FF3A}" destId="{571B9229-2852-4AF8-9F63-07C4E9D6F195}" srcOrd="4" destOrd="0" presId="urn:microsoft.com/office/officeart/2005/8/layout/vList2"/>
    <dgm:cxn modelId="{C8B10A43-20F1-47A9-AE7E-06ECD070B0B0}" type="presParOf" srcId="{97A1D782-2E5D-460F-AEE9-36C23CF2FF3A}" destId="{5DEC52DC-013E-4707-810B-1D262A93BDC9}" srcOrd="5" destOrd="0" presId="urn:microsoft.com/office/officeart/2005/8/layout/vList2"/>
    <dgm:cxn modelId="{B57AEAAD-83DB-419C-A7A0-D6CF3D9CD312}" type="presParOf" srcId="{97A1D782-2E5D-460F-AEE9-36C23CF2FF3A}" destId="{5D572848-D4EA-453B-8750-D5842C9F5DA4}" srcOrd="6" destOrd="0" presId="urn:microsoft.com/office/officeart/2005/8/layout/vList2"/>
    <dgm:cxn modelId="{30800C2B-F310-44F7-8A14-75D1E87506EB}" type="presParOf" srcId="{97A1D782-2E5D-460F-AEE9-36C23CF2FF3A}" destId="{50B41B08-111A-4AF9-A176-C11D30385109}" srcOrd="7" destOrd="0" presId="urn:microsoft.com/office/officeart/2005/8/layout/vList2"/>
    <dgm:cxn modelId="{87D5B9BD-70B6-4D21-B547-F5FF84746ECA}" type="presParOf" srcId="{97A1D782-2E5D-460F-AEE9-36C23CF2FF3A}" destId="{09363F8B-33A1-4D4E-9107-D06451191EE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7EDFD-3486-49A4-B12C-34873D73E5DA}">
      <dsp:nvSpPr>
        <dsp:cNvPr id="0" name=""/>
        <dsp:cNvSpPr/>
      </dsp:nvSpPr>
      <dsp:spPr>
        <a:xfrm>
          <a:off x="0" y="18076"/>
          <a:ext cx="8499566" cy="7605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ja-JP" altLang="en-US" sz="2500" kern="1200" dirty="0"/>
            <a:t>学校</a:t>
          </a:r>
          <a:r>
            <a:rPr kumimoji="1" lang="ja-JP" altLang="en-US" sz="2500" kern="1200" dirty="0"/>
            <a:t>配布ライブラリに処理追加</a:t>
          </a:r>
        </a:p>
      </dsp:txBody>
      <dsp:txXfrm>
        <a:off x="37125" y="55201"/>
        <a:ext cx="8425316" cy="686250"/>
      </dsp:txXfrm>
    </dsp:sp>
    <dsp:sp modelId="{B893BDA1-CFD0-492D-8EA0-6BCBB818F2A3}">
      <dsp:nvSpPr>
        <dsp:cNvPr id="0" name=""/>
        <dsp:cNvSpPr/>
      </dsp:nvSpPr>
      <dsp:spPr>
        <a:xfrm>
          <a:off x="0" y="850576"/>
          <a:ext cx="8499566" cy="7605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レイキャスト</a:t>
          </a:r>
        </a:p>
      </dsp:txBody>
      <dsp:txXfrm>
        <a:off x="37125" y="887701"/>
        <a:ext cx="8425316" cy="686250"/>
      </dsp:txXfrm>
    </dsp:sp>
    <dsp:sp modelId="{571B9229-2852-4AF8-9F63-07C4E9D6F195}">
      <dsp:nvSpPr>
        <dsp:cNvPr id="0" name=""/>
        <dsp:cNvSpPr/>
      </dsp:nvSpPr>
      <dsp:spPr>
        <a:xfrm>
          <a:off x="0" y="1683076"/>
          <a:ext cx="8499566" cy="7605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行列の活用</a:t>
          </a:r>
        </a:p>
      </dsp:txBody>
      <dsp:txXfrm>
        <a:off x="37125" y="1720201"/>
        <a:ext cx="8425316" cy="686250"/>
      </dsp:txXfrm>
    </dsp:sp>
    <dsp:sp modelId="{5D572848-D4EA-453B-8750-D5842C9F5DA4}">
      <dsp:nvSpPr>
        <dsp:cNvPr id="0" name=""/>
        <dsp:cNvSpPr/>
      </dsp:nvSpPr>
      <dsp:spPr>
        <a:xfrm>
          <a:off x="0" y="2515576"/>
          <a:ext cx="8499566" cy="7605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ja-JP" altLang="en-US" sz="2500" kern="1200" dirty="0"/>
            <a:t>オールレンジ攻撃</a:t>
          </a:r>
          <a:endParaRPr kumimoji="1" lang="ja-JP" altLang="en-US" sz="2500" kern="1200" dirty="0"/>
        </a:p>
      </dsp:txBody>
      <dsp:txXfrm>
        <a:off x="37125" y="2552701"/>
        <a:ext cx="8425316" cy="686250"/>
      </dsp:txXfrm>
    </dsp:sp>
    <dsp:sp modelId="{09363F8B-33A1-4D4E-9107-D06451191EE1}">
      <dsp:nvSpPr>
        <dsp:cNvPr id="0" name=""/>
        <dsp:cNvSpPr/>
      </dsp:nvSpPr>
      <dsp:spPr>
        <a:xfrm>
          <a:off x="0" y="3348076"/>
          <a:ext cx="8499566" cy="7605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チュートリアル</a:t>
          </a:r>
        </a:p>
      </dsp:txBody>
      <dsp:txXfrm>
        <a:off x="37125" y="3385201"/>
        <a:ext cx="8425316" cy="686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E3F28-BD34-4290-8322-3B191890B7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FC74E9-EA71-4348-BD3E-FAFCD5E65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BBCFB-CE22-464A-82B1-5A823DDCBD6B}"/>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EB6945DF-4DDD-4A0C-81A2-BB3CCE412B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775FE9-6D3F-4A59-B0C6-867CFFF5D281}"/>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365423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BB4CA0-FEF2-4755-9378-C16B72F875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113321-34B6-4879-89D0-3FFB4C3C83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5A3BE0-5FB2-40E5-AF83-505F3FD34664}"/>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10147787-4EE2-4221-ABE1-748BB5BC40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609AC1-3F57-4424-BE23-63E6A1476D6A}"/>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26939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684FD5-6DF3-45E8-93C4-7C73F28DBE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25D3D1-2C75-4B14-BAE0-A0F5603A50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38A010-7FFD-4765-96C7-3817EE6C5ACD}"/>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8E0642F4-8F22-4DEF-8C32-28FA8A0C4A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65662-24C5-49E0-AA54-019F3E1A4DAB}"/>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18434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336B-6BB1-49A8-980D-3F3CC762ADD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366D18-BF5C-4B47-901B-9ECC0F9D54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B2BDB-E523-48EC-A3DE-3EBB11D20A08}"/>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44E8BDB0-FC9E-46E4-910C-2261FEEFF2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64EC4B-0029-4D1E-98FC-97CCC627DC08}"/>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44062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938508-F1DB-49CD-82AC-9EB0C3B1A92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74794F-CAEF-46E2-8589-E34A45E990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97D1458-F865-4746-8B16-F9750CBC855D}"/>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D3BA0B3C-8741-4FEB-947D-83DF4B3BB1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11AABA-7391-44A3-AF5D-F93A5FAC7820}"/>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93317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FE39E-8D4B-4582-A8FE-2FC21A70FC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B9C92C-9C57-420D-A7F6-E33B3FA7521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F817E4-3134-4D69-97FC-DBE760D2A37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4E8464-CF95-4D10-8AFE-3379539CD82C}"/>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6" name="フッター プレースホルダー 5">
            <a:extLst>
              <a:ext uri="{FF2B5EF4-FFF2-40B4-BE49-F238E27FC236}">
                <a16:creationId xmlns:a16="http://schemas.microsoft.com/office/drawing/2014/main" id="{7122B6E8-DF6B-44A7-B6B9-57FACD94E8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1F38D3-4FBD-49A2-BC19-144F2EB24F26}"/>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207662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22573-FED9-45F2-B2BE-CC05665966B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9CA13E-42B3-4003-B529-8D53D210E1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03325B2-8E03-4956-9A3A-7EE8FD4B0D0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C46F1C-32F3-40F2-B233-120149284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E148C4-BC7F-41F9-8D37-EAF787F8FC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47D9E6-A80F-4615-B7AB-888F01269965}"/>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8" name="フッター プレースホルダー 7">
            <a:extLst>
              <a:ext uri="{FF2B5EF4-FFF2-40B4-BE49-F238E27FC236}">
                <a16:creationId xmlns:a16="http://schemas.microsoft.com/office/drawing/2014/main" id="{AA3052D2-B35A-49B7-89A1-A093248D6B3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01DE170-1201-4660-B4FF-1802E0E25B65}"/>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355937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53FA6-88D5-4DF4-93F0-910C505CE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213144-E7CB-442F-8CA0-13C5E020FB16}"/>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4" name="フッター プレースホルダー 3">
            <a:extLst>
              <a:ext uri="{FF2B5EF4-FFF2-40B4-BE49-F238E27FC236}">
                <a16:creationId xmlns:a16="http://schemas.microsoft.com/office/drawing/2014/main" id="{9D77FB4A-42D7-45AF-BA3C-70B5A8F10E6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DD8272-DAF6-4844-B34E-7A0031174A7E}"/>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373311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60747AC-1A66-4418-9136-E371820AC960}"/>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3" name="フッター プレースホルダー 2">
            <a:extLst>
              <a:ext uri="{FF2B5EF4-FFF2-40B4-BE49-F238E27FC236}">
                <a16:creationId xmlns:a16="http://schemas.microsoft.com/office/drawing/2014/main" id="{C857240D-B145-4978-95FF-53FABFCB847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FEC732-358B-48AC-BDB9-EFA50D8FD53B}"/>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167462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1EF8D-1B4C-406A-B45F-2524276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E158BE-397B-4D47-A408-35F40D7C13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E60007-4CBD-40F6-82AB-7CDFF6F21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369E54-D086-4292-A6D9-37B64F5911DB}"/>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6" name="フッター プレースホルダー 5">
            <a:extLst>
              <a:ext uri="{FF2B5EF4-FFF2-40B4-BE49-F238E27FC236}">
                <a16:creationId xmlns:a16="http://schemas.microsoft.com/office/drawing/2014/main" id="{39D0566E-4DF7-444C-94B3-2BA50AD5F0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784802-C526-4C56-9B45-C1BA57D0F7CB}"/>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229730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1790D4-B32D-4612-899B-2A3EE42A02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D630F6-C3B5-4B21-BF6B-1E9D42038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4B36D-C041-4458-ABE3-087FB5B72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3B204B-928B-463F-BDE6-C9CD81049A02}"/>
              </a:ext>
            </a:extLst>
          </p:cNvPr>
          <p:cNvSpPr>
            <a:spLocks noGrp="1"/>
          </p:cNvSpPr>
          <p:nvPr>
            <p:ph type="dt" sz="half" idx="10"/>
          </p:nvPr>
        </p:nvSpPr>
        <p:spPr/>
        <p:txBody>
          <a:bodyPr/>
          <a:lstStyle/>
          <a:p>
            <a:fld id="{0E90D48E-7F9C-42F0-B3EC-8C7B2CA7851D}" type="datetimeFigureOut">
              <a:rPr kumimoji="1" lang="ja-JP" altLang="en-US" smtClean="0"/>
              <a:t>2023/9/26</a:t>
            </a:fld>
            <a:endParaRPr kumimoji="1" lang="ja-JP" altLang="en-US"/>
          </a:p>
        </p:txBody>
      </p:sp>
      <p:sp>
        <p:nvSpPr>
          <p:cNvPr id="6" name="フッター プレースホルダー 5">
            <a:extLst>
              <a:ext uri="{FF2B5EF4-FFF2-40B4-BE49-F238E27FC236}">
                <a16:creationId xmlns:a16="http://schemas.microsoft.com/office/drawing/2014/main" id="{28788654-9961-4F1E-B7E9-D7DA9033D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118CDA-0B62-4A38-B404-519796934E52}"/>
              </a:ext>
            </a:extLst>
          </p:cNvPr>
          <p:cNvSpPr>
            <a:spLocks noGrp="1"/>
          </p:cNvSpPr>
          <p:nvPr>
            <p:ph type="sldNum" sz="quarter" idx="12"/>
          </p:nvPr>
        </p:nvSpPr>
        <p:spPr/>
        <p:txBody>
          <a:body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306255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71D60A-A552-452C-8EFB-5045C5BA4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10CA07-5A3F-4E85-ABFC-7069B3D53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CADA80-85EC-4FC5-80BB-FDF52DF0A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0D48E-7F9C-42F0-B3EC-8C7B2CA7851D}" type="datetimeFigureOut">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31BEE281-E68E-4135-85C5-B7EB5F2F0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8A7585-5A17-49C0-BD8D-25B19CBEC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DDC0D-53C8-470A-9DE5-9D1FDD8A40C2}" type="slidenum">
              <a:rPr kumimoji="1" lang="ja-JP" altLang="en-US" smtClean="0"/>
              <a:t>‹#›</a:t>
            </a:fld>
            <a:endParaRPr kumimoji="1" lang="ja-JP" altLang="en-US"/>
          </a:p>
        </p:txBody>
      </p:sp>
    </p:spTree>
    <p:extLst>
      <p:ext uri="{BB962C8B-B14F-4D97-AF65-F5344CB8AC3E}">
        <p14:creationId xmlns:p14="http://schemas.microsoft.com/office/powerpoint/2010/main" val="292809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601FD-0839-4CA3-A66F-4544BB00F682}"/>
              </a:ext>
            </a:extLst>
          </p:cNvPr>
          <p:cNvSpPr>
            <a:spLocks noGrp="1"/>
          </p:cNvSpPr>
          <p:nvPr>
            <p:ph type="ctrTitle"/>
          </p:nvPr>
        </p:nvSpPr>
        <p:spPr/>
        <p:txBody>
          <a:bodyPr>
            <a:normAutofit/>
          </a:bodyPr>
          <a:lstStyle/>
          <a:p>
            <a:r>
              <a:rPr kumimoji="1" lang="ja-JP" altLang="en-US" sz="7200" dirty="0"/>
              <a:t>作品説明</a:t>
            </a:r>
          </a:p>
        </p:txBody>
      </p:sp>
      <p:sp>
        <p:nvSpPr>
          <p:cNvPr id="3" name="字幕 2">
            <a:extLst>
              <a:ext uri="{FF2B5EF4-FFF2-40B4-BE49-F238E27FC236}">
                <a16:creationId xmlns:a16="http://schemas.microsoft.com/office/drawing/2014/main" id="{24B325E9-BEC7-483B-A0D3-BAA9CE3741D0}"/>
              </a:ext>
            </a:extLst>
          </p:cNvPr>
          <p:cNvSpPr>
            <a:spLocks noGrp="1"/>
          </p:cNvSpPr>
          <p:nvPr>
            <p:ph type="subTitle" idx="1"/>
          </p:nvPr>
        </p:nvSpPr>
        <p:spPr>
          <a:xfrm>
            <a:off x="1524000" y="4907756"/>
            <a:ext cx="9144000" cy="1655762"/>
          </a:xfrm>
        </p:spPr>
        <p:txBody>
          <a:bodyPr/>
          <a:lstStyle/>
          <a:p>
            <a:pPr algn="r"/>
            <a:r>
              <a:rPr lang="ja-JP" altLang="en-US" dirty="0"/>
              <a:t>太田情報商科専門学校</a:t>
            </a:r>
            <a:endParaRPr lang="en-US" altLang="ja-JP" dirty="0"/>
          </a:p>
          <a:p>
            <a:pPr algn="r"/>
            <a:r>
              <a:rPr kumimoji="1" lang="ja-JP" altLang="en-US" dirty="0"/>
              <a:t>４年プログラマ志望</a:t>
            </a:r>
            <a:endParaRPr kumimoji="1" lang="en-US" altLang="ja-JP" dirty="0"/>
          </a:p>
          <a:p>
            <a:pPr algn="r"/>
            <a:r>
              <a:rPr lang="ja-JP" altLang="en-US" dirty="0"/>
              <a:t>嶋﨑和斗</a:t>
            </a:r>
            <a:endParaRPr kumimoji="1" lang="ja-JP" altLang="en-US" dirty="0"/>
          </a:p>
        </p:txBody>
      </p:sp>
    </p:spTree>
    <p:extLst>
      <p:ext uri="{BB962C8B-B14F-4D97-AF65-F5344CB8AC3E}">
        <p14:creationId xmlns:p14="http://schemas.microsoft.com/office/powerpoint/2010/main" val="156987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D4B33-95FA-4123-AE06-423FC9501DE2}"/>
              </a:ext>
            </a:extLst>
          </p:cNvPr>
          <p:cNvSpPr>
            <a:spLocks noGrp="1"/>
          </p:cNvSpPr>
          <p:nvPr>
            <p:ph type="title"/>
          </p:nvPr>
        </p:nvSpPr>
        <p:spPr/>
        <p:txBody>
          <a:bodyPr/>
          <a:lstStyle/>
          <a:p>
            <a:r>
              <a:rPr lang="ja-JP" altLang="en-US" dirty="0"/>
              <a:t>チュートリアル</a:t>
            </a:r>
            <a:endParaRPr kumimoji="1" lang="ja-JP" altLang="en-US" dirty="0"/>
          </a:p>
        </p:txBody>
      </p:sp>
      <p:sp>
        <p:nvSpPr>
          <p:cNvPr id="3" name="コンテンツ プレースホルダー 2">
            <a:extLst>
              <a:ext uri="{FF2B5EF4-FFF2-40B4-BE49-F238E27FC236}">
                <a16:creationId xmlns:a16="http://schemas.microsoft.com/office/drawing/2014/main" id="{CF39012D-C2A3-4B59-892A-1F451454DF6E}"/>
              </a:ext>
            </a:extLst>
          </p:cNvPr>
          <p:cNvSpPr>
            <a:spLocks noGrp="1"/>
          </p:cNvSpPr>
          <p:nvPr>
            <p:ph idx="1"/>
          </p:nvPr>
        </p:nvSpPr>
        <p:spPr/>
        <p:txBody>
          <a:bodyPr>
            <a:normAutofit/>
          </a:bodyPr>
          <a:lstStyle/>
          <a:p>
            <a:endParaRPr lang="en-US" altLang="ja-JP" sz="3200" dirty="0"/>
          </a:p>
        </p:txBody>
      </p:sp>
    </p:spTree>
    <p:extLst>
      <p:ext uri="{BB962C8B-B14F-4D97-AF65-F5344CB8AC3E}">
        <p14:creationId xmlns:p14="http://schemas.microsoft.com/office/powerpoint/2010/main" val="269042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7E20F-822D-4801-9F34-A8712F391533}"/>
              </a:ext>
            </a:extLst>
          </p:cNvPr>
          <p:cNvSpPr>
            <a:spLocks noGrp="1"/>
          </p:cNvSpPr>
          <p:nvPr>
            <p:ph type="title"/>
          </p:nvPr>
        </p:nvSpPr>
        <p:spPr/>
        <p:txBody>
          <a:bodyPr/>
          <a:lstStyle/>
          <a:p>
            <a:r>
              <a:rPr lang="ja-JP" altLang="en-US" dirty="0"/>
              <a:t>実際の</a:t>
            </a:r>
            <a:r>
              <a:rPr kumimoji="1" lang="ja-JP" altLang="en-US" dirty="0"/>
              <a:t>プレイ動画</a:t>
            </a:r>
          </a:p>
        </p:txBody>
      </p:sp>
      <p:sp>
        <p:nvSpPr>
          <p:cNvPr id="5" name="コンテンツ プレースホルダー 4">
            <a:extLst>
              <a:ext uri="{FF2B5EF4-FFF2-40B4-BE49-F238E27FC236}">
                <a16:creationId xmlns:a16="http://schemas.microsoft.com/office/drawing/2014/main" id="{2CBF985F-DD66-4E2B-B77E-0880776C7B18}"/>
              </a:ext>
            </a:extLst>
          </p:cNvPr>
          <p:cNvSpPr>
            <a:spLocks noGrp="1"/>
          </p:cNvSpPr>
          <p:nvPr>
            <p:ph idx="1"/>
          </p:nvPr>
        </p:nvSpPr>
        <p:spPr>
          <a:xfrm>
            <a:off x="838200" y="2621279"/>
            <a:ext cx="10515600" cy="3555683"/>
          </a:xfrm>
        </p:spPr>
        <p:txBody>
          <a:bodyPr/>
          <a:lstStyle/>
          <a:p>
            <a:endParaRPr lang="en-US" altLang="ja-JP" dirty="0"/>
          </a:p>
          <a:p>
            <a:pPr marL="0" indent="0" algn="ctr">
              <a:buNone/>
            </a:pPr>
            <a:r>
              <a:rPr lang="en-US" altLang="ja-JP" dirty="0"/>
              <a:t>Google</a:t>
            </a:r>
            <a:r>
              <a:rPr lang="ja-JP" altLang="en-US" dirty="0"/>
              <a:t>ドライブリンク</a:t>
            </a:r>
            <a:br>
              <a:rPr lang="en-US" altLang="ja-JP" dirty="0"/>
            </a:br>
            <a:r>
              <a:rPr lang="en-US" altLang="ja-JP" dirty="0"/>
              <a:t>https://qr.paps.jp/mcqRA</a:t>
            </a:r>
            <a:endParaRPr lang="ja-JP" altLang="en-US" dirty="0"/>
          </a:p>
        </p:txBody>
      </p:sp>
    </p:spTree>
    <p:extLst>
      <p:ext uri="{BB962C8B-B14F-4D97-AF65-F5344CB8AC3E}">
        <p14:creationId xmlns:p14="http://schemas.microsoft.com/office/powerpoint/2010/main" val="320557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CCB2B-ED8B-49DB-968C-F53A1E467703}"/>
              </a:ext>
            </a:extLst>
          </p:cNvPr>
          <p:cNvSpPr>
            <a:spLocks noGrp="1"/>
          </p:cNvSpPr>
          <p:nvPr>
            <p:ph type="title"/>
          </p:nvPr>
        </p:nvSpPr>
        <p:spPr/>
        <p:txBody>
          <a:bodyPr/>
          <a:lstStyle/>
          <a:p>
            <a:pPr algn="ctr"/>
            <a:r>
              <a:rPr kumimoji="1" lang="ja-JP" altLang="en-US" dirty="0"/>
              <a:t>開発環境・製作期間</a:t>
            </a:r>
          </a:p>
        </p:txBody>
      </p:sp>
      <p:sp>
        <p:nvSpPr>
          <p:cNvPr id="6" name="テキスト プレースホルダー 5">
            <a:extLst>
              <a:ext uri="{FF2B5EF4-FFF2-40B4-BE49-F238E27FC236}">
                <a16:creationId xmlns:a16="http://schemas.microsoft.com/office/drawing/2014/main" id="{2320BF54-948D-4667-9F74-67C25EEB5C98}"/>
              </a:ext>
            </a:extLst>
          </p:cNvPr>
          <p:cNvSpPr>
            <a:spLocks noGrp="1"/>
          </p:cNvSpPr>
          <p:nvPr>
            <p:ph type="body" idx="1"/>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622DD731-4DED-4676-B4F4-2F734977C5D1}"/>
              </a:ext>
            </a:extLst>
          </p:cNvPr>
          <p:cNvSpPr>
            <a:spLocks noGrp="1"/>
          </p:cNvSpPr>
          <p:nvPr>
            <p:ph sz="half" idx="2"/>
          </p:nvPr>
        </p:nvSpPr>
        <p:spPr/>
        <p:txBody>
          <a:bodyPr/>
          <a:lstStyle/>
          <a:p>
            <a:r>
              <a:rPr lang="en-US" altLang="ja-JP" dirty="0"/>
              <a:t>Visual Studio 2019</a:t>
            </a:r>
          </a:p>
          <a:p>
            <a:r>
              <a:rPr lang="en-US" altLang="ja-JP" dirty="0"/>
              <a:t>Dx</a:t>
            </a:r>
            <a:r>
              <a:rPr lang="ja-JP" altLang="en-US" dirty="0"/>
              <a:t>ライブラリ</a:t>
            </a:r>
            <a:endParaRPr lang="en-US" altLang="ja-JP" dirty="0"/>
          </a:p>
          <a:p>
            <a:r>
              <a:rPr lang="en-US" altLang="ja-JP" dirty="0"/>
              <a:t>C++</a:t>
            </a:r>
            <a:endParaRPr lang="ja-JP" altLang="en-US" dirty="0"/>
          </a:p>
          <a:p>
            <a:r>
              <a:rPr lang="en-US" altLang="ja-JP" dirty="0"/>
              <a:t>aqua(</a:t>
            </a:r>
            <a:r>
              <a:rPr lang="ja-JP" altLang="en-US" dirty="0"/>
              <a:t>学校配布の独自ライブラリ</a:t>
            </a:r>
            <a:r>
              <a:rPr lang="en-US" altLang="ja-JP" dirty="0"/>
              <a:t>)</a:t>
            </a:r>
            <a:endParaRPr kumimoji="1" lang="ja-JP" altLang="en-US" dirty="0"/>
          </a:p>
        </p:txBody>
      </p:sp>
      <p:sp>
        <p:nvSpPr>
          <p:cNvPr id="7" name="テキスト プレースホルダー 6">
            <a:extLst>
              <a:ext uri="{FF2B5EF4-FFF2-40B4-BE49-F238E27FC236}">
                <a16:creationId xmlns:a16="http://schemas.microsoft.com/office/drawing/2014/main" id="{C9216A50-5C21-4B7C-A64E-92A7ACFBBF08}"/>
              </a:ext>
            </a:extLst>
          </p:cNvPr>
          <p:cNvSpPr>
            <a:spLocks noGrp="1"/>
          </p:cNvSpPr>
          <p:nvPr>
            <p:ph type="body" sz="quarter" idx="3"/>
          </p:nvPr>
        </p:nvSpPr>
        <p:spPr/>
        <p:txBody>
          <a:bodyPr/>
          <a:lstStyle/>
          <a:p>
            <a:r>
              <a:rPr kumimoji="1" lang="ja-JP" altLang="en-US" dirty="0"/>
              <a:t>製作期間</a:t>
            </a:r>
          </a:p>
        </p:txBody>
      </p:sp>
      <p:sp>
        <p:nvSpPr>
          <p:cNvPr id="8" name="コンテンツ プレースホルダー 7">
            <a:extLst>
              <a:ext uri="{FF2B5EF4-FFF2-40B4-BE49-F238E27FC236}">
                <a16:creationId xmlns:a16="http://schemas.microsoft.com/office/drawing/2014/main" id="{F6222AA0-1D7B-4D4A-89C1-3277DC6EEA12}"/>
              </a:ext>
            </a:extLst>
          </p:cNvPr>
          <p:cNvSpPr>
            <a:spLocks noGrp="1"/>
          </p:cNvSpPr>
          <p:nvPr>
            <p:ph sz="quarter" idx="4"/>
          </p:nvPr>
        </p:nvSpPr>
        <p:spPr/>
        <p:txBody>
          <a:bodyPr/>
          <a:lstStyle/>
          <a:p>
            <a:r>
              <a:rPr kumimoji="1" lang="en-US" altLang="ja-JP" dirty="0"/>
              <a:t>5</a:t>
            </a:r>
            <a:r>
              <a:rPr kumimoji="1" lang="ja-JP" altLang="en-US" dirty="0"/>
              <a:t>ヶ月</a:t>
            </a:r>
          </a:p>
        </p:txBody>
      </p:sp>
    </p:spTree>
    <p:extLst>
      <p:ext uri="{BB962C8B-B14F-4D97-AF65-F5344CB8AC3E}">
        <p14:creationId xmlns:p14="http://schemas.microsoft.com/office/powerpoint/2010/main" val="245858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EC618-F988-415F-989F-ACBA6C4B77FC}"/>
              </a:ext>
            </a:extLst>
          </p:cNvPr>
          <p:cNvSpPr>
            <a:spLocks noGrp="1"/>
          </p:cNvSpPr>
          <p:nvPr>
            <p:ph type="title"/>
          </p:nvPr>
        </p:nvSpPr>
        <p:spPr/>
        <p:txBody>
          <a:bodyPr/>
          <a:lstStyle/>
          <a:p>
            <a:r>
              <a:rPr kumimoji="1" lang="ja-JP" altLang="en-US" dirty="0"/>
              <a:t>作品紹介</a:t>
            </a:r>
          </a:p>
        </p:txBody>
      </p:sp>
      <p:sp>
        <p:nvSpPr>
          <p:cNvPr id="3" name="コンテンツ プレースホルダー 2">
            <a:extLst>
              <a:ext uri="{FF2B5EF4-FFF2-40B4-BE49-F238E27FC236}">
                <a16:creationId xmlns:a16="http://schemas.microsoft.com/office/drawing/2014/main" id="{71A36A66-1522-45FD-9252-09F5BCB9394A}"/>
              </a:ext>
            </a:extLst>
          </p:cNvPr>
          <p:cNvSpPr>
            <a:spLocks noGrp="1"/>
          </p:cNvSpPr>
          <p:nvPr>
            <p:ph idx="1"/>
          </p:nvPr>
        </p:nvSpPr>
        <p:spPr>
          <a:xfrm>
            <a:off x="757767" y="1468574"/>
            <a:ext cx="10676466" cy="4351338"/>
          </a:xfrm>
        </p:spPr>
        <p:txBody>
          <a:bodyPr>
            <a:normAutofit/>
          </a:bodyPr>
          <a:lstStyle/>
          <a:p>
            <a:r>
              <a:rPr lang="en-US" altLang="ja-JP" dirty="0"/>
              <a:t>C++</a:t>
            </a:r>
            <a:r>
              <a:rPr lang="ja-JP" altLang="en-US" dirty="0"/>
              <a:t>を用いて制作した</a:t>
            </a:r>
            <a:r>
              <a:rPr lang="en-US" altLang="ja-JP" dirty="0"/>
              <a:t>3D</a:t>
            </a:r>
            <a:r>
              <a:rPr lang="ja-JP" altLang="en-US" dirty="0"/>
              <a:t>ゲーム</a:t>
            </a:r>
          </a:p>
          <a:p>
            <a:r>
              <a:rPr lang="ja-JP" altLang="en-US" dirty="0"/>
              <a:t>初めて</a:t>
            </a:r>
            <a:r>
              <a:rPr lang="en-US" altLang="ja-JP" dirty="0"/>
              <a:t>C++</a:t>
            </a:r>
            <a:r>
              <a:rPr lang="ja-JP" altLang="en-US" dirty="0"/>
              <a:t>で</a:t>
            </a:r>
            <a:r>
              <a:rPr lang="en-US" altLang="ja-JP" dirty="0"/>
              <a:t>3D</a:t>
            </a:r>
            <a:r>
              <a:rPr lang="ja-JP" altLang="en-US" dirty="0"/>
              <a:t>ゲームを製作するにあたって、複雑なモデルやモーションを扱うのは困難と思い、簡素なモデルを使用しても違和感のない見下ろし型のシューティングゲームが良いと考えて制作した作品です。</a:t>
            </a:r>
          </a:p>
        </p:txBody>
      </p:sp>
      <p:pic>
        <p:nvPicPr>
          <p:cNvPr id="9" name="図 8">
            <a:extLst>
              <a:ext uri="{FF2B5EF4-FFF2-40B4-BE49-F238E27FC236}">
                <a16:creationId xmlns:a16="http://schemas.microsoft.com/office/drawing/2014/main" id="{84139CF7-AB8D-4887-8750-B0191259E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233" y="3289663"/>
            <a:ext cx="6096000" cy="3429000"/>
          </a:xfrm>
          <a:prstGeom prst="rect">
            <a:avLst/>
          </a:prstGeom>
        </p:spPr>
      </p:pic>
    </p:spTree>
    <p:extLst>
      <p:ext uri="{BB962C8B-B14F-4D97-AF65-F5344CB8AC3E}">
        <p14:creationId xmlns:p14="http://schemas.microsoft.com/office/powerpoint/2010/main" val="223724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207547-A88D-430F-B4B9-0254FD84AB62}"/>
              </a:ext>
            </a:extLst>
          </p:cNvPr>
          <p:cNvSpPr>
            <a:spLocks noGrp="1"/>
          </p:cNvSpPr>
          <p:nvPr>
            <p:ph type="title"/>
          </p:nvPr>
        </p:nvSpPr>
        <p:spPr/>
        <p:txBody>
          <a:bodyPr/>
          <a:lstStyle/>
          <a:p>
            <a:r>
              <a:rPr lang="ja-JP" altLang="en-US" dirty="0"/>
              <a:t>作品紹介</a:t>
            </a:r>
            <a:endParaRPr kumimoji="1" lang="ja-JP" altLang="en-US" dirty="0"/>
          </a:p>
        </p:txBody>
      </p:sp>
      <p:sp>
        <p:nvSpPr>
          <p:cNvPr id="3" name="コンテンツ プレースホルダー 2">
            <a:extLst>
              <a:ext uri="{FF2B5EF4-FFF2-40B4-BE49-F238E27FC236}">
                <a16:creationId xmlns:a16="http://schemas.microsoft.com/office/drawing/2014/main" id="{91618693-A3A9-4C31-BDB3-72967051FFD8}"/>
              </a:ext>
            </a:extLst>
          </p:cNvPr>
          <p:cNvSpPr>
            <a:spLocks noGrp="1"/>
          </p:cNvSpPr>
          <p:nvPr>
            <p:ph idx="1"/>
          </p:nvPr>
        </p:nvSpPr>
        <p:spPr/>
        <p:txBody>
          <a:bodyPr/>
          <a:lstStyle/>
          <a:p>
            <a:r>
              <a:rPr lang="ja-JP" altLang="en-US" dirty="0"/>
              <a:t>キーボードで移動、マウスで射撃と弾種切り替え、さらに向きを変えられる簡単な操作となっています。また、</a:t>
            </a:r>
            <a:r>
              <a:rPr lang="en-US" altLang="ja-JP" dirty="0"/>
              <a:t>UI</a:t>
            </a:r>
            <a:r>
              <a:rPr lang="ja-JP" altLang="en-US" dirty="0"/>
              <a:t>からは基本的に文字を出さないように徹底し、画面の情報量を減らしました。この為、直感的に操作できるシューティングゲームに仕上げることが出来ました。</a:t>
            </a:r>
          </a:p>
          <a:p>
            <a:endParaRPr kumimoji="1" lang="ja-JP" altLang="en-US" dirty="0"/>
          </a:p>
        </p:txBody>
      </p:sp>
      <p:pic>
        <p:nvPicPr>
          <p:cNvPr id="5" name="図 4">
            <a:extLst>
              <a:ext uri="{FF2B5EF4-FFF2-40B4-BE49-F238E27FC236}">
                <a16:creationId xmlns:a16="http://schemas.microsoft.com/office/drawing/2014/main" id="{CA2B3FC3-AACE-4DAE-911C-9987DB054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239" y="3540307"/>
            <a:ext cx="3759813" cy="2952568"/>
          </a:xfrm>
          <a:prstGeom prst="rect">
            <a:avLst/>
          </a:prstGeom>
        </p:spPr>
      </p:pic>
    </p:spTree>
    <p:extLst>
      <p:ext uri="{BB962C8B-B14F-4D97-AF65-F5344CB8AC3E}">
        <p14:creationId xmlns:p14="http://schemas.microsoft.com/office/powerpoint/2010/main" val="365414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5FCEE-9597-44EE-869F-4A438A1B664E}"/>
              </a:ext>
            </a:extLst>
          </p:cNvPr>
          <p:cNvSpPr>
            <a:spLocks noGrp="1"/>
          </p:cNvSpPr>
          <p:nvPr>
            <p:ph type="title"/>
          </p:nvPr>
        </p:nvSpPr>
        <p:spPr/>
        <p:txBody>
          <a:bodyPr/>
          <a:lstStyle/>
          <a:p>
            <a:r>
              <a:rPr lang="ja-JP" altLang="en-US" dirty="0"/>
              <a:t>アピールポイント</a:t>
            </a:r>
            <a:endParaRPr kumimoji="1" lang="ja-JP" altLang="en-US" dirty="0"/>
          </a:p>
        </p:txBody>
      </p:sp>
      <mc:AlternateContent xmlns:mc="http://schemas.openxmlformats.org/markup-compatibility/2006">
        <mc:Choice xmlns:psuz="http://schemas.microsoft.com/office/powerpoint/2016/summaryzoom" Requires="psuz">
          <p:graphicFrame>
            <p:nvGraphicFramePr>
              <p:cNvPr id="5" name="サマリー ズーム 4">
                <a:extLst>
                  <a:ext uri="{FF2B5EF4-FFF2-40B4-BE49-F238E27FC236}">
                    <a16:creationId xmlns:a16="http://schemas.microsoft.com/office/drawing/2014/main" id="{A7AAB79B-1418-4F4F-83D0-4472F3F2E59F}"/>
                  </a:ext>
                </a:extLst>
              </p:cNvPr>
              <p:cNvGraphicFramePr>
                <a:graphicFrameLocks noChangeAspect="1"/>
              </p:cNvGraphicFramePr>
              <p:nvPr>
                <p:extLst>
                  <p:ext uri="{D42A27DB-BD31-4B8C-83A1-F6EECF244321}">
                    <p14:modId xmlns:p14="http://schemas.microsoft.com/office/powerpoint/2010/main" val="3419971663"/>
                  </p:ext>
                </p:extLst>
              </p:nvPr>
            </p:nvGraphicFramePr>
            <p:xfrm>
              <a:off x="838200" y="1825625"/>
              <a:ext cx="10515600" cy="4351338"/>
            </p:xfrm>
            <a:graphic>
              <a:graphicData uri="http://schemas.microsoft.com/office/powerpoint/2016/summaryzoom">
                <psuz:summaryZm>
                  <psuz:gridLayout/>
                </psuz:summaryZm>
              </a:graphicData>
            </a:graphic>
          </p:graphicFrame>
        </mc:Choice>
        <mc:Fallback>
          <p:grpSp>
            <p:nvGrpSpPr>
              <p:cNvPr id="5" name="サマリー ズーム 4">
                <a:extLst>
                  <a:ext uri="{FF2B5EF4-FFF2-40B4-BE49-F238E27FC236}">
                    <a16:creationId xmlns:a16="http://schemas.microsoft.com/office/drawing/2014/main" id="{A7AAB79B-1418-4F4F-83D0-4472F3F2E59F}"/>
                  </a:ext>
                </a:extLst>
              </p:cNvPr>
              <p:cNvGrpSpPr>
                <a:grpSpLocks noGrp="1" noUngrp="1" noRot="1" noChangeAspect="1" noMove="1" noResize="1"/>
              </p:cNvGrpSpPr>
              <p:nvPr/>
            </p:nvGrpSpPr>
            <p:grpSpPr>
              <a:xfrm>
                <a:off x="838200" y="1825625"/>
                <a:ext cx="10515600" cy="4351338"/>
                <a:chOff x="838200" y="1825625"/>
                <a:chExt cx="10515600" cy="4351338"/>
              </a:xfrm>
            </p:grpSpPr>
          </p:grpSp>
        </mc:Fallback>
      </mc:AlternateContent>
      <p:graphicFrame>
        <p:nvGraphicFramePr>
          <p:cNvPr id="3" name="図表 2">
            <a:extLst>
              <a:ext uri="{FF2B5EF4-FFF2-40B4-BE49-F238E27FC236}">
                <a16:creationId xmlns:a16="http://schemas.microsoft.com/office/drawing/2014/main" id="{F19FF7AD-0559-406D-A05A-0BCED0EA3508}"/>
              </a:ext>
            </a:extLst>
          </p:cNvPr>
          <p:cNvGraphicFramePr/>
          <p:nvPr>
            <p:extLst>
              <p:ext uri="{D42A27DB-BD31-4B8C-83A1-F6EECF244321}">
                <p14:modId xmlns:p14="http://schemas.microsoft.com/office/powerpoint/2010/main" val="1177815141"/>
              </p:ext>
            </p:extLst>
          </p:nvPr>
        </p:nvGraphicFramePr>
        <p:xfrm>
          <a:off x="1846217" y="2050310"/>
          <a:ext cx="8499566" cy="4126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64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54525-E2D3-49FA-B8D9-45BBF6CCE7C1}"/>
              </a:ext>
            </a:extLst>
          </p:cNvPr>
          <p:cNvSpPr>
            <a:spLocks noGrp="1"/>
          </p:cNvSpPr>
          <p:nvPr>
            <p:ph type="title"/>
          </p:nvPr>
        </p:nvSpPr>
        <p:spPr/>
        <p:txBody>
          <a:bodyPr/>
          <a:lstStyle/>
          <a:p>
            <a:r>
              <a:rPr lang="ja-JP" altLang="en-US" dirty="0"/>
              <a:t>学校</a:t>
            </a:r>
            <a:r>
              <a:rPr kumimoji="1" lang="ja-JP" altLang="en-US" dirty="0"/>
              <a:t>配布ライブラリに処理追加</a:t>
            </a:r>
          </a:p>
        </p:txBody>
      </p:sp>
      <p:sp>
        <p:nvSpPr>
          <p:cNvPr id="3" name="コンテンツ プレースホルダー 2">
            <a:extLst>
              <a:ext uri="{FF2B5EF4-FFF2-40B4-BE49-F238E27FC236}">
                <a16:creationId xmlns:a16="http://schemas.microsoft.com/office/drawing/2014/main" id="{47CF4839-B4B1-438A-9602-0B3E24D842F6}"/>
              </a:ext>
            </a:extLst>
          </p:cNvPr>
          <p:cNvSpPr>
            <a:spLocks noGrp="1"/>
          </p:cNvSpPr>
          <p:nvPr>
            <p:ph idx="1"/>
          </p:nvPr>
        </p:nvSpPr>
        <p:spPr/>
        <p:txBody>
          <a:bodyPr>
            <a:normAutofit/>
          </a:bodyPr>
          <a:lstStyle/>
          <a:p>
            <a:r>
              <a:rPr lang="ja-JP" altLang="en-US" sz="2400" dirty="0"/>
              <a:t>学校配布のライブラリの「</a:t>
            </a:r>
            <a:r>
              <a:rPr lang="en-US" altLang="ja-JP" sz="2400" dirty="0"/>
              <a:t>aqua</a:t>
            </a:r>
            <a:r>
              <a:rPr lang="ja-JP" altLang="en-US" sz="2400" dirty="0"/>
              <a:t>」内に三次元空間の処理を行えるクラスがなかった為以下を追加</a:t>
            </a:r>
          </a:p>
          <a:p>
            <a:r>
              <a:rPr lang="ja-JP" altLang="en-US" sz="2400" dirty="0"/>
              <a:t>三次元ベクトルクラス・行列計算クラス・カメラクラス</a:t>
            </a:r>
          </a:p>
          <a:p>
            <a:r>
              <a:rPr lang="ja-JP" altLang="en-US" sz="2400" dirty="0"/>
              <a:t>三次元図形描画クラス・モデルクラス・エフェクシア三次元描画クラス</a:t>
            </a:r>
            <a:r>
              <a:rPr lang="en-US" altLang="ja-JP" sz="2400" dirty="0"/>
              <a:t>							</a:t>
            </a:r>
          </a:p>
          <a:p>
            <a:pPr lvl="8"/>
            <a:r>
              <a:rPr lang="ja-JP" altLang="en-US" sz="1400" dirty="0"/>
              <a:t>　　　　　　　　</a:t>
            </a:r>
            <a:endParaRPr lang="en-US" altLang="ja-JP" sz="1400" dirty="0"/>
          </a:p>
          <a:p>
            <a:pPr lvl="8"/>
            <a:endParaRPr lang="en-US" altLang="ja-JP" dirty="0"/>
          </a:p>
          <a:p>
            <a:endParaRPr lang="en-US" altLang="ja-JP" dirty="0"/>
          </a:p>
          <a:p>
            <a:endParaRPr lang="ja-JP" altLang="en-US" dirty="0"/>
          </a:p>
          <a:p>
            <a:pPr marL="0" indent="0" algn="r">
              <a:buNone/>
            </a:pPr>
            <a:r>
              <a:rPr lang="ja-JP" altLang="en-US" sz="1800" dirty="0"/>
              <a:t>処理記載場所　</a:t>
            </a:r>
            <a:r>
              <a:rPr lang="en-US" altLang="ja-JP" sz="1800" dirty="0"/>
              <a:t>aqua</a:t>
            </a:r>
            <a:r>
              <a:rPr lang="ja-JP" altLang="en-US" sz="1800" dirty="0"/>
              <a:t>内 </a:t>
            </a:r>
            <a:r>
              <a:rPr lang="en-US" altLang="ja-JP" sz="1800" dirty="0"/>
              <a:t>mathematics</a:t>
            </a:r>
            <a:r>
              <a:rPr lang="ja-JP" altLang="en-US" sz="1800" dirty="0"/>
              <a:t>ファイル </a:t>
            </a:r>
            <a:r>
              <a:rPr lang="en-US" altLang="ja-JP" sz="1800" dirty="0"/>
              <a:t>camera</a:t>
            </a:r>
            <a:r>
              <a:rPr lang="ja-JP" altLang="en-US" sz="1800" dirty="0"/>
              <a:t>ファイル </a:t>
            </a:r>
            <a:r>
              <a:rPr lang="en-US" altLang="ja-JP" sz="1800" dirty="0"/>
              <a:t>model</a:t>
            </a:r>
            <a:r>
              <a:rPr lang="ja-JP" altLang="en-US" sz="1800" dirty="0"/>
              <a:t>ファイル</a:t>
            </a:r>
          </a:p>
          <a:p>
            <a:pPr marL="0" indent="0" algn="r">
              <a:buNone/>
            </a:pPr>
            <a:r>
              <a:rPr lang="ja-JP" altLang="en-US" sz="1800" dirty="0"/>
              <a:t>	     	    各種</a:t>
            </a:r>
            <a:r>
              <a:rPr lang="en-US" altLang="ja-JP" sz="1800" dirty="0"/>
              <a:t>3Dprimitive</a:t>
            </a:r>
            <a:r>
              <a:rPr lang="ja-JP" altLang="en-US" sz="1800" dirty="0"/>
              <a:t>クラス </a:t>
            </a:r>
            <a:r>
              <a:rPr lang="en-US" altLang="ja-JP" sz="1800" dirty="0"/>
              <a:t>effect3D</a:t>
            </a:r>
            <a:r>
              <a:rPr lang="ja-JP" altLang="en-US" sz="1800" dirty="0"/>
              <a:t>ファイル </a:t>
            </a:r>
            <a:endParaRPr kumimoji="1" lang="ja-JP" altLang="en-US" sz="1800" dirty="0"/>
          </a:p>
        </p:txBody>
      </p:sp>
      <p:pic>
        <p:nvPicPr>
          <p:cNvPr id="5" name="図 4" descr="カメラクラススクリーンショット">
            <a:extLst>
              <a:ext uri="{FF2B5EF4-FFF2-40B4-BE49-F238E27FC236}">
                <a16:creationId xmlns:a16="http://schemas.microsoft.com/office/drawing/2014/main" id="{C3D6F63D-F924-41F4-B480-4C9C516BF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034" y="3429000"/>
            <a:ext cx="4969933" cy="1855512"/>
          </a:xfrm>
          <a:prstGeom prst="rect">
            <a:avLst/>
          </a:prstGeom>
        </p:spPr>
      </p:pic>
      <p:sp>
        <p:nvSpPr>
          <p:cNvPr id="6" name="正方形/長方形 5">
            <a:extLst>
              <a:ext uri="{FF2B5EF4-FFF2-40B4-BE49-F238E27FC236}">
                <a16:creationId xmlns:a16="http://schemas.microsoft.com/office/drawing/2014/main" id="{313E0611-42C6-47A7-A8AE-DB7092A2284E}"/>
              </a:ext>
            </a:extLst>
          </p:cNvPr>
          <p:cNvSpPr/>
          <p:nvPr/>
        </p:nvSpPr>
        <p:spPr>
          <a:xfrm>
            <a:off x="6333554" y="3429000"/>
            <a:ext cx="2364676" cy="7524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sz="2400" b="1" dirty="0">
                <a:solidFill>
                  <a:schemeClr val="bg1">
                    <a:lumMod val="95000"/>
                  </a:schemeClr>
                </a:solidFill>
              </a:rPr>
              <a:t>例カメラクラス</a:t>
            </a:r>
            <a:endParaRPr lang="en-US" altLang="ja-JP" sz="2400" b="1" dirty="0">
              <a:solidFill>
                <a:schemeClr val="bg1">
                  <a:lumMod val="95000"/>
                </a:schemeClr>
              </a:solidFill>
            </a:endParaRPr>
          </a:p>
        </p:txBody>
      </p:sp>
    </p:spTree>
    <p:extLst>
      <p:ext uri="{BB962C8B-B14F-4D97-AF65-F5344CB8AC3E}">
        <p14:creationId xmlns:p14="http://schemas.microsoft.com/office/powerpoint/2010/main" val="159886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A3FBD-6393-4879-8742-56076FFAEBF8}"/>
              </a:ext>
            </a:extLst>
          </p:cNvPr>
          <p:cNvSpPr>
            <a:spLocks noGrp="1"/>
          </p:cNvSpPr>
          <p:nvPr>
            <p:ph type="title"/>
          </p:nvPr>
        </p:nvSpPr>
        <p:spPr/>
        <p:txBody>
          <a:bodyPr/>
          <a:lstStyle/>
          <a:p>
            <a:r>
              <a:rPr kumimoji="1" lang="ja-JP" altLang="en-US" dirty="0"/>
              <a:t>レイキャスト</a:t>
            </a:r>
          </a:p>
        </p:txBody>
      </p:sp>
      <p:sp>
        <p:nvSpPr>
          <p:cNvPr id="3" name="コンテンツ プレースホルダー 2">
            <a:extLst>
              <a:ext uri="{FF2B5EF4-FFF2-40B4-BE49-F238E27FC236}">
                <a16:creationId xmlns:a16="http://schemas.microsoft.com/office/drawing/2014/main" id="{4BB3A6C3-278A-45BC-8DCC-346347646286}"/>
              </a:ext>
            </a:extLst>
          </p:cNvPr>
          <p:cNvSpPr>
            <a:spLocks noGrp="1"/>
          </p:cNvSpPr>
          <p:nvPr>
            <p:ph idx="1"/>
          </p:nvPr>
        </p:nvSpPr>
        <p:spPr>
          <a:xfrm>
            <a:off x="838200" y="1364252"/>
            <a:ext cx="10515600" cy="5388973"/>
          </a:xfrm>
          <a:noFill/>
          <a:ln>
            <a:noFill/>
          </a:ln>
        </p:spPr>
        <p:style>
          <a:lnRef idx="0">
            <a:scrgbClr r="0" g="0" b="0"/>
          </a:lnRef>
          <a:fillRef idx="0">
            <a:scrgbClr r="0" g="0" b="0"/>
          </a:fillRef>
          <a:effectRef idx="0">
            <a:scrgbClr r="0" g="0" b="0"/>
          </a:effectRef>
          <a:fontRef idx="minor">
            <a:schemeClr val="dk1"/>
          </a:fontRef>
        </p:style>
        <p:txBody>
          <a:bodyPr>
            <a:normAutofit/>
          </a:bodyPr>
          <a:lstStyle/>
          <a:p>
            <a:endParaRPr lang="ja-JP" altLang="en-US" dirty="0"/>
          </a:p>
          <a:p>
            <a:r>
              <a:rPr lang="ja-JP" altLang="en-US" dirty="0"/>
              <a:t>マウスを追従する挙動でレイキャストを行い、マウス座標からレイを飛ばし、床モデルと接触した座標を扱う事でズレなくマウスの追従をできるように</a:t>
            </a:r>
            <a:r>
              <a:rPr lang="en-US" altLang="ja-JP" dirty="0"/>
              <a:t>             </a:t>
            </a:r>
          </a:p>
          <a:p>
            <a:pPr marL="0" indent="0">
              <a:buNone/>
            </a:pPr>
            <a:r>
              <a:rPr lang="en-US" altLang="ja-JP" dirty="0"/>
              <a:t>				</a:t>
            </a:r>
            <a:r>
              <a:rPr lang="ja-JP" altLang="en-US" sz="3200" b="1" dirty="0"/>
              <a:t>　</a:t>
            </a:r>
            <a:endParaRPr lang="en-US" altLang="ja-JP" sz="1800" dirty="0"/>
          </a:p>
          <a:p>
            <a:endParaRPr lang="en-US" altLang="ja-JP" sz="1800" dirty="0"/>
          </a:p>
          <a:p>
            <a:endParaRPr lang="en-US" altLang="ja-JP" sz="1800" dirty="0"/>
          </a:p>
          <a:p>
            <a:endParaRPr lang="en-US" altLang="ja-JP" sz="1800" dirty="0"/>
          </a:p>
          <a:p>
            <a:endParaRPr lang="en-US" altLang="ja-JP" sz="1800" dirty="0"/>
          </a:p>
          <a:p>
            <a:pPr marL="0" indent="0" algn="r">
              <a:buNone/>
            </a:pPr>
            <a:endParaRPr lang="en-US" altLang="ja-JP" sz="1800" dirty="0"/>
          </a:p>
          <a:p>
            <a:pPr marL="0" indent="0" algn="r">
              <a:buNone/>
            </a:pPr>
            <a:endParaRPr lang="en-US" altLang="ja-JP" sz="1800" dirty="0"/>
          </a:p>
          <a:p>
            <a:pPr marL="0" indent="0" algn="r">
              <a:buNone/>
            </a:pPr>
            <a:endParaRPr lang="en-US" altLang="ja-JP" sz="1800" dirty="0"/>
          </a:p>
          <a:p>
            <a:pPr marL="0" indent="0" algn="r">
              <a:buNone/>
            </a:pPr>
            <a:r>
              <a:rPr lang="ja-JP" altLang="en-US" sz="1800" dirty="0"/>
              <a:t>処理記載場所　</a:t>
            </a:r>
            <a:r>
              <a:rPr lang="en-US" altLang="ja-JP" sz="1800" dirty="0"/>
              <a:t>floor.cpp(</a:t>
            </a:r>
            <a:r>
              <a:rPr lang="en-US" altLang="ja-JP" sz="1800" dirty="0" err="1"/>
              <a:t>Raycast</a:t>
            </a:r>
            <a:r>
              <a:rPr lang="ja-JP" altLang="en-US" sz="1800" dirty="0"/>
              <a:t>関数</a:t>
            </a:r>
            <a:r>
              <a:rPr lang="en-US" altLang="ja-JP" sz="1800" dirty="0"/>
              <a:t>) </a:t>
            </a:r>
            <a:r>
              <a:rPr lang="ja-JP" altLang="en-US" sz="1800" dirty="0"/>
              <a:t>　</a:t>
            </a:r>
            <a:r>
              <a:rPr lang="en-US" altLang="ja-JP" sz="1800" dirty="0"/>
              <a:t>player.cpp (</a:t>
            </a:r>
            <a:r>
              <a:rPr lang="en-US" altLang="ja-JP" sz="1800" dirty="0" err="1"/>
              <a:t>MouseTrack</a:t>
            </a:r>
            <a:r>
              <a:rPr lang="ja-JP" altLang="en-US" sz="1800" dirty="0"/>
              <a:t>関数</a:t>
            </a:r>
            <a:r>
              <a:rPr lang="en-US" altLang="ja-JP" sz="1800" dirty="0"/>
              <a:t>)</a:t>
            </a:r>
            <a:endParaRPr kumimoji="1" lang="ja-JP" altLang="en-US" sz="1800" dirty="0"/>
          </a:p>
        </p:txBody>
      </p:sp>
      <p:pic>
        <p:nvPicPr>
          <p:cNvPr id="7" name="図 6" descr="Raycast関数">
            <a:extLst>
              <a:ext uri="{FF2B5EF4-FFF2-40B4-BE49-F238E27FC236}">
                <a16:creationId xmlns:a16="http://schemas.microsoft.com/office/drawing/2014/main" id="{30C19F98-7B3F-40D0-9463-092B16A96E2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61875" y="4553552"/>
            <a:ext cx="4834125" cy="1776087"/>
          </a:xfrm>
          <a:prstGeom prst="rect">
            <a:avLst/>
          </a:prstGeom>
        </p:spPr>
      </p:pic>
      <p:pic>
        <p:nvPicPr>
          <p:cNvPr id="9" name="図 8" descr="MouseTrack関数">
            <a:extLst>
              <a:ext uri="{FF2B5EF4-FFF2-40B4-BE49-F238E27FC236}">
                <a16:creationId xmlns:a16="http://schemas.microsoft.com/office/drawing/2014/main" id="{87702257-9EAE-409C-A138-D52FD999EDB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04751" y="2937465"/>
            <a:ext cx="4725375" cy="3392174"/>
          </a:xfrm>
          <a:prstGeom prst="rect">
            <a:avLst/>
          </a:prstGeom>
        </p:spPr>
      </p:pic>
      <p:sp>
        <p:nvSpPr>
          <p:cNvPr id="10" name="正方形/長方形 9">
            <a:extLst>
              <a:ext uri="{FF2B5EF4-FFF2-40B4-BE49-F238E27FC236}">
                <a16:creationId xmlns:a16="http://schemas.microsoft.com/office/drawing/2014/main" id="{34432FD4-FA98-4481-B13F-D5F6BE2A93B6}"/>
              </a:ext>
            </a:extLst>
          </p:cNvPr>
          <p:cNvSpPr/>
          <p:nvPr/>
        </p:nvSpPr>
        <p:spPr>
          <a:xfrm>
            <a:off x="2950274" y="3205162"/>
            <a:ext cx="1457325" cy="7524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sz="2400" dirty="0">
                <a:solidFill>
                  <a:schemeClr val="bg1">
                    <a:lumMod val="95000"/>
                  </a:schemeClr>
                </a:solidFill>
              </a:rPr>
              <a:t>処理内容</a:t>
            </a:r>
            <a:endParaRPr lang="en-US" altLang="ja-JP" sz="2400" b="1" dirty="0">
              <a:solidFill>
                <a:schemeClr val="bg1">
                  <a:lumMod val="95000"/>
                </a:schemeClr>
              </a:solidFill>
            </a:endParaRPr>
          </a:p>
        </p:txBody>
      </p:sp>
    </p:spTree>
    <p:extLst>
      <p:ext uri="{BB962C8B-B14F-4D97-AF65-F5344CB8AC3E}">
        <p14:creationId xmlns:p14="http://schemas.microsoft.com/office/powerpoint/2010/main" val="16849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41CB7-07F5-44A7-8C07-9E108629007E}"/>
              </a:ext>
            </a:extLst>
          </p:cNvPr>
          <p:cNvSpPr>
            <a:spLocks noGrp="1"/>
          </p:cNvSpPr>
          <p:nvPr>
            <p:ph type="title"/>
          </p:nvPr>
        </p:nvSpPr>
        <p:spPr/>
        <p:txBody>
          <a:bodyPr/>
          <a:lstStyle/>
          <a:p>
            <a:r>
              <a:rPr kumimoji="1" lang="ja-JP" altLang="en-US" dirty="0"/>
              <a:t>行列の活用</a:t>
            </a:r>
          </a:p>
        </p:txBody>
      </p:sp>
      <p:sp>
        <p:nvSpPr>
          <p:cNvPr id="3" name="コンテンツ プレースホルダー 2">
            <a:extLst>
              <a:ext uri="{FF2B5EF4-FFF2-40B4-BE49-F238E27FC236}">
                <a16:creationId xmlns:a16="http://schemas.microsoft.com/office/drawing/2014/main" id="{FA300699-62C0-4DAF-8EA0-F9CB85A79F84}"/>
              </a:ext>
            </a:extLst>
          </p:cNvPr>
          <p:cNvSpPr>
            <a:spLocks noGrp="1"/>
          </p:cNvSpPr>
          <p:nvPr>
            <p:ph idx="1"/>
          </p:nvPr>
        </p:nvSpPr>
        <p:spPr>
          <a:xfrm>
            <a:off x="758190" y="1825624"/>
            <a:ext cx="10515600" cy="5112385"/>
          </a:xfrm>
        </p:spPr>
        <p:txBody>
          <a:bodyPr numCol="2"/>
          <a:lstStyle/>
          <a:p>
            <a:r>
              <a:rPr lang="ja-JP" altLang="en-US" dirty="0"/>
              <a:t>ビームの当たり判定用のカプセルの終点を行列で計算することで決められた長さと向きの座標を求める処理</a:t>
            </a:r>
            <a:endParaRPr lang="en-US" altLang="ja-JP" dirty="0"/>
          </a:p>
          <a:p>
            <a:pPr marL="0" indent="0">
              <a:buNone/>
            </a:pP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ボスの周囲を回る砲エネミーの座標計算も同様の処理で求めている</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pPr marL="0" indent="0">
              <a:buNone/>
            </a:pPr>
            <a:r>
              <a:rPr lang="ja-JP" altLang="en-US" sz="1800" dirty="0"/>
              <a:t>処理記載場所　</a:t>
            </a:r>
            <a:r>
              <a:rPr lang="en-US" altLang="ja-JP" sz="1800" dirty="0"/>
              <a:t>beam.cpp(Initialize</a:t>
            </a:r>
            <a:r>
              <a:rPr lang="ja-JP" altLang="en-US" sz="1800" dirty="0"/>
              <a:t>関数</a:t>
            </a:r>
            <a:r>
              <a:rPr lang="en-US" altLang="ja-JP" sz="1800" dirty="0"/>
              <a:t>)</a:t>
            </a:r>
            <a:r>
              <a:rPr lang="ja-JP" altLang="en-US" sz="1800" dirty="0"/>
              <a:t>　</a:t>
            </a:r>
            <a:r>
              <a:rPr lang="en-US" altLang="ja-JP" sz="1800" dirty="0"/>
              <a:t>boss_enemy.cpp(</a:t>
            </a:r>
            <a:r>
              <a:rPr lang="en-US" altLang="ja-JP" sz="1800" dirty="0" err="1"/>
              <a:t>SetCannonPosition</a:t>
            </a:r>
            <a:r>
              <a:rPr lang="ja-JP" altLang="en-US" sz="1800" dirty="0"/>
              <a:t>関数</a:t>
            </a:r>
            <a:r>
              <a:rPr lang="en-US" altLang="ja-JP" sz="1800" dirty="0"/>
              <a:t>)</a:t>
            </a:r>
            <a:endParaRPr kumimoji="1" lang="ja-JP" altLang="en-US" sz="1800" dirty="0"/>
          </a:p>
        </p:txBody>
      </p:sp>
      <p:pic>
        <p:nvPicPr>
          <p:cNvPr id="5" name="図 4" descr="ビームの初期化関数">
            <a:extLst>
              <a:ext uri="{FF2B5EF4-FFF2-40B4-BE49-F238E27FC236}">
                <a16:creationId xmlns:a16="http://schemas.microsoft.com/office/drawing/2014/main" id="{34B33633-52EA-45E1-AE23-A2E3F804C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29" y="3531870"/>
            <a:ext cx="5474971" cy="2672239"/>
          </a:xfrm>
          <a:prstGeom prst="rect">
            <a:avLst/>
          </a:prstGeom>
        </p:spPr>
      </p:pic>
      <p:pic>
        <p:nvPicPr>
          <p:cNvPr id="7" name="図 6">
            <a:extLst>
              <a:ext uri="{FF2B5EF4-FFF2-40B4-BE49-F238E27FC236}">
                <a16:creationId xmlns:a16="http://schemas.microsoft.com/office/drawing/2014/main" id="{8FAF8D62-5720-4390-B562-E6545F5D4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388" y="3055517"/>
            <a:ext cx="5474971" cy="3079671"/>
          </a:xfrm>
          <a:prstGeom prst="rect">
            <a:avLst/>
          </a:prstGeom>
        </p:spPr>
      </p:pic>
    </p:spTree>
    <p:extLst>
      <p:ext uri="{BB962C8B-B14F-4D97-AF65-F5344CB8AC3E}">
        <p14:creationId xmlns:p14="http://schemas.microsoft.com/office/powerpoint/2010/main" val="418062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D4B33-95FA-4123-AE06-423FC9501DE2}"/>
              </a:ext>
            </a:extLst>
          </p:cNvPr>
          <p:cNvSpPr>
            <a:spLocks noGrp="1"/>
          </p:cNvSpPr>
          <p:nvPr>
            <p:ph type="title"/>
          </p:nvPr>
        </p:nvSpPr>
        <p:spPr/>
        <p:txBody>
          <a:bodyPr/>
          <a:lstStyle/>
          <a:p>
            <a:r>
              <a:rPr lang="ja-JP" altLang="en-US" dirty="0"/>
              <a:t>オールレンジ攻撃</a:t>
            </a:r>
            <a:endParaRPr kumimoji="1" lang="ja-JP" altLang="en-US" dirty="0"/>
          </a:p>
        </p:txBody>
      </p:sp>
      <p:sp>
        <p:nvSpPr>
          <p:cNvPr id="3" name="コンテンツ プレースホルダー 2">
            <a:extLst>
              <a:ext uri="{FF2B5EF4-FFF2-40B4-BE49-F238E27FC236}">
                <a16:creationId xmlns:a16="http://schemas.microsoft.com/office/drawing/2014/main" id="{CF39012D-C2A3-4B59-892A-1F451454DF6E}"/>
              </a:ext>
            </a:extLst>
          </p:cNvPr>
          <p:cNvSpPr>
            <a:spLocks noGrp="1"/>
          </p:cNvSpPr>
          <p:nvPr>
            <p:ph idx="1"/>
          </p:nvPr>
        </p:nvSpPr>
        <p:spPr/>
        <p:txBody>
          <a:bodyPr>
            <a:normAutofit fontScale="92500" lnSpcReduction="10000"/>
          </a:bodyPr>
          <a:lstStyle/>
          <a:p>
            <a:r>
              <a:rPr lang="ja-JP" altLang="en-US" dirty="0"/>
              <a:t>ボス作ると決めた時点で特にやりたかった行動</a:t>
            </a:r>
            <a:r>
              <a:rPr lang="en-US" altLang="ja-JP" dirty="0"/>
              <a:t>(</a:t>
            </a:r>
            <a:r>
              <a:rPr lang="ja-JP" altLang="en-US" dirty="0"/>
              <a:t>カッコいい</a:t>
            </a:r>
            <a:r>
              <a:rPr lang="en-US" altLang="ja-JP" dirty="0"/>
              <a:t>)</a:t>
            </a:r>
          </a:p>
          <a:p>
            <a:r>
              <a:rPr lang="ja-JP" altLang="en-US" dirty="0"/>
              <a:t>ボスの周囲を回転している砲エネミーが自機を囲うように展開してビームを放つ</a:t>
            </a:r>
            <a:endParaRPr lang="en-US" altLang="ja-JP" dirty="0"/>
          </a:p>
          <a:p>
            <a:endParaRPr lang="en-US" altLang="ja-JP" dirty="0"/>
          </a:p>
          <a:p>
            <a:pPr marL="0" indent="0">
              <a:buNone/>
            </a:pPr>
            <a:r>
              <a:rPr lang="ja-JP" altLang="en-US" sz="2000" dirty="0"/>
              <a:t>処理はかなり長いので割愛</a:t>
            </a:r>
            <a:endParaRPr lang="en-US" altLang="ja-JP" sz="2000" dirty="0"/>
          </a:p>
          <a:p>
            <a:pPr marL="0" indent="0">
              <a:buNone/>
            </a:pPr>
            <a:endParaRPr lang="en-US" altLang="ja-JP" sz="2000" dirty="0"/>
          </a:p>
          <a:p>
            <a:pPr marL="0" indent="0">
              <a:buNone/>
            </a:pPr>
            <a:r>
              <a:rPr lang="ja-JP" altLang="en-US" sz="2000" dirty="0"/>
              <a:t>処理記載場所 </a:t>
            </a:r>
            <a:endParaRPr lang="en-US" altLang="ja-JP" sz="2000" dirty="0"/>
          </a:p>
          <a:p>
            <a:pPr marL="0" indent="0">
              <a:buNone/>
            </a:pPr>
            <a:r>
              <a:rPr lang="en-US" altLang="ja-JP" sz="2000" dirty="0"/>
              <a:t>boss_enemy.cpp </a:t>
            </a:r>
          </a:p>
          <a:p>
            <a:pPr marL="0" indent="0">
              <a:buNone/>
            </a:pPr>
            <a:r>
              <a:rPr lang="en-US" altLang="ja-JP" sz="2000" dirty="0"/>
              <a:t>	(</a:t>
            </a:r>
            <a:r>
              <a:rPr lang="en-US" altLang="ja-JP" sz="2000" dirty="0" err="1"/>
              <a:t>AllRangeAttack</a:t>
            </a:r>
            <a:r>
              <a:rPr lang="ja-JP" altLang="en-US" sz="2000" dirty="0"/>
              <a:t>関数</a:t>
            </a:r>
            <a:r>
              <a:rPr lang="en-US" altLang="ja-JP" sz="2000" dirty="0"/>
              <a:t>)</a:t>
            </a:r>
          </a:p>
          <a:p>
            <a:pPr marL="0" indent="0">
              <a:buNone/>
            </a:pPr>
            <a:r>
              <a:rPr lang="en-US" altLang="ja-JP" sz="2000" dirty="0"/>
              <a:t>boss_cannon.cpp</a:t>
            </a:r>
          </a:p>
          <a:p>
            <a:pPr marL="0" indent="0">
              <a:buNone/>
            </a:pPr>
            <a:r>
              <a:rPr lang="en-US" altLang="ja-JP" sz="2000" dirty="0"/>
              <a:t>	(</a:t>
            </a:r>
            <a:r>
              <a:rPr lang="ja-JP" altLang="en-US" sz="2000" dirty="0"/>
              <a:t>全体の</a:t>
            </a:r>
            <a:r>
              <a:rPr lang="en-US" altLang="ja-JP" sz="2000" dirty="0"/>
              <a:t>7</a:t>
            </a:r>
            <a:r>
              <a:rPr lang="ja-JP" altLang="en-US" sz="2000" dirty="0"/>
              <a:t>割ほど</a:t>
            </a:r>
            <a:r>
              <a:rPr lang="en-US" altLang="ja-JP" sz="2000" dirty="0"/>
              <a:t>)</a:t>
            </a:r>
          </a:p>
        </p:txBody>
      </p:sp>
      <p:pic>
        <p:nvPicPr>
          <p:cNvPr id="6" name="図 5">
            <a:extLst>
              <a:ext uri="{FF2B5EF4-FFF2-40B4-BE49-F238E27FC236}">
                <a16:creationId xmlns:a16="http://schemas.microsoft.com/office/drawing/2014/main" id="{F01B437A-3B16-434A-B544-A1727DF6C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913" y="2726326"/>
            <a:ext cx="7236823" cy="4070713"/>
          </a:xfrm>
          <a:prstGeom prst="rect">
            <a:avLst/>
          </a:prstGeom>
        </p:spPr>
      </p:pic>
    </p:spTree>
    <p:extLst>
      <p:ext uri="{BB962C8B-B14F-4D97-AF65-F5344CB8AC3E}">
        <p14:creationId xmlns:p14="http://schemas.microsoft.com/office/powerpoint/2010/main" val="25746952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ワイド画面</PresentationFormat>
  <Paragraphs>78</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作品説明</vt:lpstr>
      <vt:lpstr>開発環境・製作期間</vt:lpstr>
      <vt:lpstr>作品紹介</vt:lpstr>
      <vt:lpstr>作品紹介</vt:lpstr>
      <vt:lpstr>アピールポイント</vt:lpstr>
      <vt:lpstr>学校配布ライブラリに処理追加</vt:lpstr>
      <vt:lpstr>レイキャスト</vt:lpstr>
      <vt:lpstr>行列の活用</vt:lpstr>
      <vt:lpstr>オールレンジ攻撃</vt:lpstr>
      <vt:lpstr>チュートリアル</vt:lpstr>
      <vt:lpstr>実際のプレイ動画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2023-09-04T02:49:25Z</dcterms:created>
  <dcterms:modified xsi:type="dcterms:W3CDTF">2023-09-26T03:12:19Z</dcterms:modified>
</cp:coreProperties>
</file>