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510"/>
            <a:ext cx="9144000" cy="1038225"/>
          </a:xfrm>
        </p:spPr>
        <p:txBody>
          <a:bodyPr>
            <a:normAutofit/>
          </a:bodyPr>
          <a:p>
            <a:r>
              <a:rPr lang="en-US"/>
              <a:t>Program1:1 to 100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Screenshot 2021-08-03 at 4.44.01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1054735"/>
            <a:ext cx="12190730" cy="58267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Program1: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Screenshot 2021-08-03 at 4.44.15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" y="1366520"/>
            <a:ext cx="12173585" cy="55346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PROGRAM2: Reverse String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Screenshot 2021-08-03 at 4.44.57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129030"/>
            <a:ext cx="12191365" cy="57442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PROGRAM 3: Multiple of  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6" name="Picture 5" descr="Screenshot 2021-08-03 at 4.45.50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5" y="1405255"/>
            <a:ext cx="12113895" cy="54730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PROGRAM4: PATTERN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2021-08-03 at 4.46.14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" y="1014095"/>
            <a:ext cx="12066270" cy="57886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WPS Presentation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Program1:1 to 100</dc:title>
  <dc:creator>syedabbasaman</dc:creator>
  <cp:lastModifiedBy>syedabbasaman</cp:lastModifiedBy>
  <cp:revision>1</cp:revision>
  <dcterms:created xsi:type="dcterms:W3CDTF">2021-08-03T11:24:58Z</dcterms:created>
  <dcterms:modified xsi:type="dcterms:W3CDTF">2021-08-03T11:24:58Z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1033-3.1.4.5932</vt:lpwstr>
  </property>
</Properties>
</file>