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55823"/>
            <a:ext cx="8825658" cy="1806146"/>
          </a:xfrm>
        </p:spPr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для проекта по теме: Разработка мобильного приложения-энциклопедии по игре «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Genshin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курса, направления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исип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Дедов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даниил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романович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смирнов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сергей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игоревич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8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стек: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4284234" cy="4279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приложения был использован стек: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интерфейса: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Jetpack Compose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рабочей логики: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базы данных: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SqlLite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Room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822" y="1853248"/>
            <a:ext cx="5496560" cy="34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функции: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4909" y="1853248"/>
            <a:ext cx="43068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приложении были реализованы функции просмотра данных путём запросов в базу данных, отображение получаемых данных на экран, подкачка картинок с интернета, поиск позиций внутри приложения, просмотр карты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sun9-26.userapi.com/impf/c857124/v857124938/f9c3c/_LV2CCPxUSg.jpg?size=604x340&amp;quality=96&amp;sign=516b9d0bd0ca691c040319c27b4d180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95" y="1853248"/>
            <a:ext cx="57531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366837"/>
            <a:ext cx="6354764" cy="4643437"/>
          </a:xfrm>
        </p:spPr>
      </p:pic>
      <p:sp>
        <p:nvSpPr>
          <p:cNvPr id="6" name="Прямоугольник 5"/>
          <p:cNvSpPr/>
          <p:nvPr/>
        </p:nvSpPr>
        <p:spPr>
          <a:xfrm>
            <a:off x="446086" y="1931591"/>
            <a:ext cx="4430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была использована отличающаяся от курсовой работы диаграмма, которая выглядит следующим образом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из приложения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sun9-51.userapi.com/impg/0rNAYIHnA4OkEqjTYRgw9aoTmpT5rlALlZXyww/bFUS7wHbMl0.jpg?size=520x1080&amp;quality=95&amp;sign=97fd3156af4de4758f0c5a0bf5569882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08" y="1566863"/>
            <a:ext cx="202018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un9-52.userapi.com/impg/4NZn7uTRSqz2_MYB41kHVbK0UTb3ZeNgNYo-HQ/lH8fa4OYOoU.jpg?size=521x1080&amp;quality=95&amp;sign=aad2fbfba8873e77581d904dbc58d087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00" y="1566863"/>
            <a:ext cx="202406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26327" y="1926280"/>
            <a:ext cx="52531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отображения общего списка персонажей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Pic. 1)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экран отображения подробной информации о персонаже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(Pic. 2)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80774" y="1259015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E1E3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Pic.1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21696" y="125901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E1E3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Pic. </a:t>
            </a:r>
            <a:r>
              <a:rPr lang="en-US" sz="1600" dirty="0">
                <a:solidFill>
                  <a:srgbClr val="E1E3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 и запросы к ней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64" y="1211416"/>
            <a:ext cx="3178931" cy="4876346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11416"/>
            <a:ext cx="4955619" cy="49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^_^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34" y="2776151"/>
            <a:ext cx="3081402" cy="3081402"/>
          </a:xfrm>
        </p:spPr>
      </p:pic>
      <p:sp>
        <p:nvSpPr>
          <p:cNvPr id="8" name="Прямоугольник 7"/>
          <p:cNvSpPr/>
          <p:nvPr/>
        </p:nvSpPr>
        <p:spPr>
          <a:xfrm>
            <a:off x="2970850" y="1914589"/>
            <a:ext cx="5175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-код с ссылкой на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проектом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157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Ион</vt:lpstr>
      <vt:lpstr>Презентация для проекта по теме: Разработка мобильного приложения-энциклопедии по игре «Genshin Impact»</vt:lpstr>
      <vt:lpstr>Используемый стек:</vt:lpstr>
      <vt:lpstr>Реализованные функции:</vt:lpstr>
      <vt:lpstr>ER-диаграмма</vt:lpstr>
      <vt:lpstr>Скриншоты из приложения</vt:lpstr>
      <vt:lpstr>Структура базы данных и запросы к ней</vt:lpstr>
      <vt:lpstr>Спасибо за внимание ^_^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сдачи проекта по теме: Разработка мобильного приложения-энциклопедии по игре «Genshin Impact»</dc:title>
  <dc:creator>Администратор</dc:creator>
  <cp:lastModifiedBy>Администратор</cp:lastModifiedBy>
  <cp:revision>7</cp:revision>
  <dcterms:created xsi:type="dcterms:W3CDTF">2024-06-07T18:53:08Z</dcterms:created>
  <dcterms:modified xsi:type="dcterms:W3CDTF">2024-06-07T22:07:55Z</dcterms:modified>
</cp:coreProperties>
</file>