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2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2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DE68-14FA-4EE5-9389-4240BEB6B577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0862-B771-4A15-9511-F2D0E7583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321core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4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Pub/Sub</a:t>
            </a:r>
            <a:r>
              <a:rPr lang="ko-KR" altLang="en-US" dirty="0" smtClean="0"/>
              <a:t>의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TCP over Pub/Sub </a:t>
            </a:r>
            <a:r>
              <a:rPr lang="ko-KR" altLang="en-US" dirty="0" smtClean="0"/>
              <a:t>서비스의 요건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비교적 대량의 메시지 전송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간헐적이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</a:t>
            </a:r>
            <a:r>
              <a:rPr lang="en-US" altLang="ko-KR" dirty="0" smtClean="0"/>
              <a:t>publish </a:t>
            </a:r>
            <a:r>
              <a:rPr lang="ko-KR" altLang="en-US" dirty="0" smtClean="0"/>
              <a:t>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보장 및 전송 순서 보장이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공교롭게도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당사는 이미 </a:t>
            </a:r>
            <a:r>
              <a:rPr lang="en-US" altLang="ko-KR" dirty="0" smtClean="0"/>
              <a:t>P2P </a:t>
            </a:r>
            <a:r>
              <a:rPr lang="ko-KR" altLang="en-US" dirty="0" smtClean="0"/>
              <a:t>게임 서비스를 위한 </a:t>
            </a:r>
            <a:r>
              <a:rPr lang="en-US" altLang="ko-KR" dirty="0" smtClean="0"/>
              <a:t>Pub/Sub </a:t>
            </a:r>
            <a:r>
              <a:rPr lang="ko-KR" altLang="en-US" dirty="0" smtClean="0"/>
              <a:t>솔루션을 제작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상기 조건을 </a:t>
            </a:r>
            <a:r>
              <a:rPr lang="en-US" altLang="ko-KR" dirty="0" smtClean="0"/>
              <a:t>Design Goal </a:t>
            </a:r>
            <a:r>
              <a:rPr lang="ko-KR" altLang="en-US" dirty="0" smtClean="0"/>
              <a:t>로 설정하고 제작함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상용 게임에 적용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1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Pub/Sub</a:t>
            </a:r>
            <a:r>
              <a:rPr lang="ko-KR" altLang="en-US" dirty="0" smtClean="0"/>
              <a:t>의 요건</a:t>
            </a:r>
            <a:endParaRPr lang="ko-KR" altLang="en-US" dirty="0"/>
          </a:p>
        </p:txBody>
      </p:sp>
      <p:pic>
        <p:nvPicPr>
          <p:cNvPr id="4" name="Zombies lol Beta_ Tester VS Developer (Tester View)_(360p).mp4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11" y="1700808"/>
            <a:ext cx="2565400" cy="457200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인의 플레이어가 고속으로 데이터를 교환</a:t>
            </a:r>
            <a:endParaRPr lang="en-US" altLang="ko-KR" dirty="0" smtClean="0"/>
          </a:p>
          <a:p>
            <a:r>
              <a:rPr lang="en-US" altLang="ko-KR" dirty="0" smtClean="0"/>
              <a:t>Server-less </a:t>
            </a:r>
            <a:r>
              <a:rPr lang="ko-KR" altLang="en-US" dirty="0" smtClean="0"/>
              <a:t>구현을 위해 </a:t>
            </a:r>
            <a:r>
              <a:rPr lang="en-US" altLang="ko-KR" dirty="0" smtClean="0"/>
              <a:t>Pub/Sub </a:t>
            </a:r>
            <a:r>
              <a:rPr lang="ko-KR" altLang="en-US" dirty="0" smtClean="0"/>
              <a:t>서비스 자체 구현</a:t>
            </a:r>
            <a:endParaRPr lang="en-US" altLang="ko-KR" dirty="0" smtClean="0"/>
          </a:p>
          <a:p>
            <a:r>
              <a:rPr lang="ko-KR" altLang="en-US" dirty="0" smtClean="0"/>
              <a:t>처녀작인 이 게임의 출시 이</a:t>
            </a:r>
            <a:r>
              <a:rPr lang="ko-KR" altLang="en-US" dirty="0"/>
              <a:t>후</a:t>
            </a:r>
            <a:r>
              <a:rPr lang="ko-KR" altLang="en-US" dirty="0" smtClean="0"/>
              <a:t> 사명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321Games -&gt; 321Core</a:t>
            </a:r>
            <a:br>
              <a:rPr lang="en-US" altLang="ko-KR" dirty="0" smtClean="0"/>
            </a:br>
            <a:r>
              <a:rPr lang="en-US" altLang="ko-KR" dirty="0" smtClean="0"/>
              <a:t>(no more games! </a:t>
            </a:r>
            <a:r>
              <a:rPr lang="ko-KR" altLang="en-US" dirty="0" err="1" smtClean="0"/>
              <a:t>ㅠㅠ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4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JasonPush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Pub/Sub Backend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pure python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Pub/Sub Agent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SSH, Web Server </a:t>
            </a:r>
            <a:r>
              <a:rPr lang="ko-KR" altLang="en-US" dirty="0" smtClean="0"/>
              <a:t>서비스 구동 확인</a:t>
            </a:r>
            <a:endParaRPr lang="en-US" altLang="ko-KR" dirty="0" smtClean="0"/>
          </a:p>
          <a:p>
            <a:r>
              <a:rPr lang="ko-KR" altLang="en-US" dirty="0" smtClean="0"/>
              <a:t>이론적으로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활용 가능한 모든 플랫폼에서 구동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서비스 등록 </a:t>
            </a:r>
            <a:r>
              <a:rPr lang="en-US" altLang="ko-KR" dirty="0" smtClean="0"/>
              <a:t>(subscribe)</a:t>
            </a:r>
          </a:p>
          <a:p>
            <a:pPr lvl="1"/>
            <a:r>
              <a:rPr lang="en-US" altLang="ko-KR" sz="2400" dirty="0" smtClean="0"/>
              <a:t>sensor-talk.py register (</a:t>
            </a:r>
            <a:r>
              <a:rPr lang="ko-KR" altLang="en-US" sz="2400" dirty="0" err="1" smtClean="0"/>
              <a:t>채널명</a:t>
            </a:r>
            <a:r>
              <a:rPr lang="en-US" altLang="ko-KR" sz="2400" dirty="0" smtClean="0"/>
              <a:t>) (</a:t>
            </a:r>
            <a:r>
              <a:rPr lang="ko-KR" altLang="en-US" sz="2400" dirty="0" smtClean="0"/>
              <a:t>호스트</a:t>
            </a:r>
            <a:r>
              <a:rPr lang="en-US" altLang="ko-KR" sz="2400" dirty="0" smtClean="0"/>
              <a:t>) (</a:t>
            </a:r>
            <a:r>
              <a:rPr lang="ko-KR" altLang="en-US" sz="2400" dirty="0" smtClean="0"/>
              <a:t>포트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sensor-talk.py register MY-SENSOR-SSH localhost 22</a:t>
            </a:r>
            <a:br>
              <a:rPr lang="en-US" altLang="ko-KR" sz="24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MY-SENSOR-SSH </a:t>
            </a:r>
            <a:r>
              <a:rPr lang="ko-KR" altLang="en-US" dirty="0" smtClean="0"/>
              <a:t>채널로 전달되는 메시지를 </a:t>
            </a:r>
            <a:r>
              <a:rPr lang="en-US" altLang="ko-KR" dirty="0" smtClean="0"/>
              <a:t>localhost:22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redirecting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서비스 이용</a:t>
            </a:r>
            <a:r>
              <a:rPr lang="en-US" altLang="ko-KR" dirty="0"/>
              <a:t> </a:t>
            </a:r>
            <a:r>
              <a:rPr lang="en-US" altLang="ko-KR" dirty="0" smtClean="0"/>
              <a:t>(publish)</a:t>
            </a:r>
          </a:p>
          <a:p>
            <a:pPr lvl="1"/>
            <a:r>
              <a:rPr lang="en-US" altLang="ko-KR" sz="2400" dirty="0" smtClean="0"/>
              <a:t>sensor-talk.py bind (</a:t>
            </a:r>
            <a:r>
              <a:rPr lang="ko-KR" altLang="en-US" sz="2400" dirty="0" err="1" smtClean="0"/>
              <a:t>채널명</a:t>
            </a:r>
            <a:r>
              <a:rPr lang="en-US" altLang="ko-KR" sz="2400" dirty="0" smtClean="0"/>
              <a:t>) (</a:t>
            </a:r>
            <a:r>
              <a:rPr lang="ko-KR" altLang="en-US" sz="2400" dirty="0" smtClean="0"/>
              <a:t>포트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sensor-talk.py bind MY-SENSOR-SSH 2222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localhost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2222 </a:t>
            </a:r>
            <a:r>
              <a:rPr lang="ko-KR" altLang="en-US" dirty="0" smtClean="0">
                <a:sym typeface="Wingdings" panose="05000000000000000000" pitchFamily="2" charset="2"/>
              </a:rPr>
              <a:t>로 전달되는 </a:t>
            </a:r>
            <a:r>
              <a:rPr lang="en-US" altLang="ko-KR" dirty="0" smtClean="0">
                <a:sym typeface="Wingdings" panose="05000000000000000000" pitchFamily="2" charset="2"/>
              </a:rPr>
              <a:t>TCP </a:t>
            </a:r>
            <a:r>
              <a:rPr lang="ko-KR" altLang="en-US" dirty="0" smtClean="0">
                <a:sym typeface="Wingdings" panose="05000000000000000000" pitchFamily="2" charset="2"/>
              </a:rPr>
              <a:t>요청을 </a:t>
            </a:r>
            <a:r>
              <a:rPr lang="en-US" altLang="ko-KR" dirty="0" smtClean="0">
                <a:sym typeface="Wingdings" panose="05000000000000000000" pitchFamily="2" charset="2"/>
              </a:rPr>
              <a:t>MY-SENSOR-SSH </a:t>
            </a:r>
            <a:r>
              <a:rPr lang="ko-KR" altLang="en-US" dirty="0" smtClean="0">
                <a:sym typeface="Wingdings" panose="05000000000000000000" pitchFamily="2" charset="2"/>
              </a:rPr>
              <a:t>채널로 </a:t>
            </a:r>
            <a:r>
              <a:rPr lang="en-US" altLang="ko-KR" dirty="0" smtClean="0">
                <a:sym typeface="Wingdings" panose="05000000000000000000" pitchFamily="2" charset="2"/>
              </a:rPr>
              <a:t>redirecting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5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Peer-to-Peer </a:t>
            </a:r>
            <a:r>
              <a:rPr lang="ko-KR" altLang="en-US" dirty="0" smtClean="0"/>
              <a:t>로 활용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사용자가 직접 </a:t>
            </a:r>
            <a:r>
              <a:rPr lang="en-US" altLang="ko-KR" dirty="0" err="1" smtClean="0"/>
              <a:t>SensorTalk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이용하여 센서에 접근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2492896"/>
            <a:ext cx="7200800" cy="1849995"/>
            <a:chOff x="1115616" y="3203684"/>
            <a:chExt cx="7200800" cy="1849995"/>
          </a:xfrm>
        </p:grpSpPr>
        <p:sp>
          <p:nvSpPr>
            <p:cNvPr id="5" name="직사각형 4"/>
            <p:cNvSpPr/>
            <p:nvPr/>
          </p:nvSpPr>
          <p:spPr>
            <a:xfrm>
              <a:off x="1691680" y="3560820"/>
              <a:ext cx="158417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Sensor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4530459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sensor-talk.py register 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MY-SENSOR-SSH localhost 80</a:t>
              </a:r>
              <a:endParaRPr lang="ko-KR" altLang="en-US" sz="1400" dirty="0"/>
            </a:p>
          </p:txBody>
        </p:sp>
        <p:pic>
          <p:nvPicPr>
            <p:cNvPr id="7" name="Picture 2" descr="C:\Users\nini\AppData\Local\Microsoft\Windows\INetCache\IE\0SD66K3O\5054_Screen-Shot-2012-10-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23679" y="3203684"/>
              <a:ext cx="1400649" cy="114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왼쪽/오른쪽 화살표 7"/>
            <p:cNvSpPr/>
            <p:nvPr/>
          </p:nvSpPr>
          <p:spPr>
            <a:xfrm>
              <a:off x="3851919" y="3732057"/>
              <a:ext cx="1695696" cy="3960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6096" y="448995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sensor-talk.py bind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MY-SENSOR-SSH 8000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8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Peer-to-Server </a:t>
            </a:r>
            <a:r>
              <a:rPr lang="ko-KR" altLang="en-US" dirty="0" smtClean="0"/>
              <a:t>로 활용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서버가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를 대행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브라우저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터미널을 이용하여 센서에 접속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187624" y="2348880"/>
            <a:ext cx="6336705" cy="2626885"/>
            <a:chOff x="547151" y="2670573"/>
            <a:chExt cx="7081682" cy="3299060"/>
          </a:xfrm>
        </p:grpSpPr>
        <p:grpSp>
          <p:nvGrpSpPr>
            <p:cNvPr id="4" name="그룹 3"/>
            <p:cNvGrpSpPr/>
            <p:nvPr/>
          </p:nvGrpSpPr>
          <p:grpSpPr>
            <a:xfrm>
              <a:off x="547151" y="4501060"/>
              <a:ext cx="3116394" cy="1468573"/>
              <a:chOff x="691168" y="3008201"/>
              <a:chExt cx="3116394" cy="14685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415433" y="3008201"/>
                <a:ext cx="1584176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Sensor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1168" y="3819671"/>
                <a:ext cx="3116394" cy="65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sensor-talk.py register </a:t>
                </a:r>
                <a:br>
                  <a:rPr lang="en-US" altLang="ko-KR" sz="1400" dirty="0" smtClean="0"/>
                </a:br>
                <a:r>
                  <a:rPr lang="en-US" altLang="ko-KR" sz="1400" dirty="0" smtClean="0"/>
                  <a:t>MY-SENSOR-SSH localhost 80</a:t>
                </a:r>
                <a:endParaRPr lang="ko-KR" altLang="en-US" sz="1400" dirty="0"/>
              </a:p>
            </p:txBody>
          </p:sp>
        </p:grpSp>
        <p:pic>
          <p:nvPicPr>
            <p:cNvPr id="7" name="Picture 2" descr="C:\Users\nini\AppData\Local\Microsoft\Windows\INetCache\IE\0SD66K3O\5054_Screen-Shot-2012-10-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28184" y="4326573"/>
              <a:ext cx="1400649" cy="114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왼쪽/오른쪽 화살표 7"/>
            <p:cNvSpPr/>
            <p:nvPr/>
          </p:nvSpPr>
          <p:spPr>
            <a:xfrm rot="19475185">
              <a:off x="2321227" y="3659738"/>
              <a:ext cx="1225720" cy="3960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6247" y="3625860"/>
              <a:ext cx="2079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sensor-talk.py bind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MY-SENSOR-SSH 8000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91880" y="2670573"/>
              <a:ext cx="158417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br>
                <a:rPr lang="en-US" altLang="ko-KR" dirty="0" smtClean="0"/>
              </a:br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13" name="왼쪽/오른쪽 화살표 12"/>
            <p:cNvSpPr/>
            <p:nvPr/>
          </p:nvSpPr>
          <p:spPr>
            <a:xfrm rot="2124815" flipH="1">
              <a:off x="5221437" y="3659738"/>
              <a:ext cx="1225720" cy="3960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Programmable Sensor + </a:t>
            </a:r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SSH/Web on </a:t>
            </a:r>
            <a:r>
              <a:rPr lang="en-US" altLang="ko-KR" dirty="0" err="1" smtClean="0"/>
              <a:t>SensorTalk</a:t>
            </a:r>
            <a:endParaRPr lang="en-US" altLang="ko-KR" dirty="0"/>
          </a:p>
          <a:p>
            <a:pPr lvl="1"/>
            <a:r>
              <a:rPr lang="ko-KR" altLang="en-US" sz="2400" dirty="0" smtClean="0"/>
              <a:t>원격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업데이트</a:t>
            </a:r>
            <a:r>
              <a:rPr lang="en-US" altLang="ko-KR" sz="2400" dirty="0"/>
              <a:t> </a:t>
            </a:r>
            <a:r>
              <a:rPr lang="ko-KR" altLang="en-US" sz="2400" dirty="0"/>
              <a:t>및</a:t>
            </a:r>
            <a:r>
              <a:rPr lang="en-US" altLang="ko-KR" sz="2400" dirty="0" smtClean="0"/>
              <a:t> A/S</a:t>
            </a:r>
          </a:p>
          <a:p>
            <a:pPr lvl="1"/>
            <a:r>
              <a:rPr lang="en-US" altLang="ko-KR" sz="2400" dirty="0" smtClean="0"/>
              <a:t>Web Browser </a:t>
            </a:r>
            <a:r>
              <a:rPr lang="ko-KR" altLang="en-US" sz="2400" dirty="0" smtClean="0"/>
              <a:t>를 단순 </a:t>
            </a:r>
            <a:r>
              <a:rPr lang="en-US" altLang="ko-KR" sz="2400" dirty="0" smtClean="0"/>
              <a:t>configuration </a:t>
            </a:r>
            <a:r>
              <a:rPr lang="ko-KR" altLang="en-US" sz="2400" dirty="0" smtClean="0"/>
              <a:t>용도가 아닌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독립된 서비스로 활용 가능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5726" y="3501008"/>
            <a:ext cx="5412578" cy="3024336"/>
            <a:chOff x="899592" y="1345988"/>
            <a:chExt cx="6120680" cy="3463272"/>
          </a:xfrm>
        </p:grpSpPr>
        <p:pic>
          <p:nvPicPr>
            <p:cNvPr id="4" name="그림 11" descr="MPU100ZW_2.jp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7" t="27386" r="21184" b="29500"/>
            <a:stretch/>
          </p:blipFill>
          <p:spPr bwMode="auto">
            <a:xfrm>
              <a:off x="6096146" y="2780928"/>
              <a:ext cx="924126" cy="115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 descr="https://www.digi.com/wiki/developer/images/d/d2/X2_python_star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23" y="1916832"/>
              <a:ext cx="4248165" cy="2892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이등변 삼각형 5"/>
            <p:cNvSpPr/>
            <p:nvPr/>
          </p:nvSpPr>
          <p:spPr>
            <a:xfrm rot="5400000">
              <a:off x="4338228" y="3144295"/>
              <a:ext cx="2771800" cy="43204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1345988"/>
              <a:ext cx="5297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 smtClean="0"/>
                <a:t>Gateway</a:t>
              </a:r>
              <a:r>
                <a:rPr lang="ko-KR" altLang="en-US" sz="1400" dirty="0" smtClean="0"/>
                <a:t>는 </a:t>
              </a:r>
              <a:r>
                <a:rPr lang="en-US" altLang="ko-KR" sz="1400" dirty="0" smtClean="0"/>
                <a:t>Python </a:t>
              </a:r>
              <a:r>
                <a:rPr lang="ko-KR" altLang="en-US" sz="1400" dirty="0" smtClean="0"/>
                <a:t>인터프리터 내장</a:t>
              </a:r>
              <a:endParaRPr lang="en-US" altLang="ko-KR" sz="14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/>
                <a:t>Auto-Start Python App.</a:t>
              </a:r>
              <a:r>
                <a:rPr lang="ko-KR" altLang="en-US" sz="1400" dirty="0" smtClean="0"/>
                <a:t>을 </a:t>
              </a:r>
              <a:r>
                <a:rPr lang="en-US" altLang="ko-KR" sz="1400" dirty="0" smtClean="0"/>
                <a:t>Web Browser</a:t>
              </a:r>
              <a:r>
                <a:rPr lang="ko-KR" altLang="en-US" sz="1400" dirty="0" smtClean="0"/>
                <a:t>를 통해 </a:t>
              </a:r>
              <a:r>
                <a:rPr lang="en-US" altLang="ko-KR" sz="1400" dirty="0" smtClean="0"/>
                <a:t>GW</a:t>
              </a:r>
              <a:r>
                <a:rPr lang="ko-KR" altLang="en-US" sz="1400" dirty="0" smtClean="0"/>
                <a:t>로 </a:t>
              </a:r>
              <a:r>
                <a:rPr lang="en-US" altLang="ko-KR" sz="1400" dirty="0" smtClean="0"/>
                <a:t>Push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7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Programmable Sensor + </a:t>
            </a:r>
            <a:r>
              <a:rPr lang="en-US" altLang="ko-KR" dirty="0" err="1" smtClean="0"/>
              <a:t>SensorTalk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FTP on </a:t>
            </a:r>
            <a:r>
              <a:rPr lang="en-US" altLang="ko-KR" dirty="0" err="1" smtClean="0"/>
              <a:t>SensorTalk</a:t>
            </a:r>
            <a:endParaRPr lang="en-US" altLang="ko-KR" dirty="0"/>
          </a:p>
          <a:p>
            <a:pPr lvl="1"/>
            <a:r>
              <a:rPr lang="ko-KR" altLang="en-US" sz="2400" dirty="0" smtClean="0"/>
              <a:t>개발자가 </a:t>
            </a:r>
            <a:r>
              <a:rPr lang="en-US" altLang="ko-KR" sz="2400" dirty="0" smtClean="0"/>
              <a:t>G/W </a:t>
            </a:r>
            <a:r>
              <a:rPr lang="ko-KR" altLang="en-US" sz="2400" dirty="0" smtClean="0"/>
              <a:t>에 직접 </a:t>
            </a:r>
            <a:r>
              <a:rPr lang="en-US" altLang="ko-KR" sz="2400" dirty="0" smtClean="0"/>
              <a:t>deploy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en-US" altLang="ko-KR" dirty="0" smtClean="0"/>
              <a:t>Peer-to-Server </a:t>
            </a:r>
            <a:r>
              <a:rPr lang="ko-KR" altLang="en-US" dirty="0" smtClean="0"/>
              <a:t>모델 활용하여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높이는 방법도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0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1374" y="2852936"/>
            <a:ext cx="4341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감사합니다</a:t>
            </a:r>
            <a:r>
              <a:rPr lang="en-US" altLang="ko-KR" sz="4800" dirty="0"/>
              <a:t> </a:t>
            </a:r>
            <a:r>
              <a:rPr lang="en-US" altLang="ko-KR" sz="4800" dirty="0" smtClean="0"/>
              <a:t>^^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464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원하는가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As-Is: </a:t>
            </a:r>
            <a:r>
              <a:rPr lang="ko-KR" altLang="en-US" dirty="0" smtClean="0"/>
              <a:t>센서는 단순히 서버로 데이터 전송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서비스는 서버에서 제공됨</a:t>
            </a:r>
            <a:endParaRPr lang="en-US" altLang="ko-KR" dirty="0" smtClean="0"/>
          </a:p>
          <a:p>
            <a:r>
              <a:rPr lang="en-US" altLang="ko-KR" dirty="0" smtClean="0"/>
              <a:t>To-Be: </a:t>
            </a:r>
            <a:r>
              <a:rPr lang="ko-KR" altLang="en-US" dirty="0" smtClean="0"/>
              <a:t>센서가 직접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웹브라우저를</a:t>
            </a:r>
            <a:r>
              <a:rPr lang="ko-KR" altLang="en-US" dirty="0" smtClean="0"/>
              <a:t> 통해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제공</a:t>
            </a:r>
            <a:endParaRPr lang="en-US" altLang="ko-KR" dirty="0" smtClean="0"/>
          </a:p>
          <a:p>
            <a:r>
              <a:rPr lang="en-US" altLang="ko-KR" dirty="0" smtClean="0"/>
              <a:t>Why?</a:t>
            </a:r>
          </a:p>
          <a:p>
            <a:pPr lvl="1"/>
            <a:r>
              <a:rPr lang="ko-KR" altLang="en-US" dirty="0" smtClean="0"/>
              <a:t>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공공장소에 배치되는 </a:t>
            </a:r>
            <a:r>
              <a:rPr lang="ko-KR" altLang="en-US" dirty="0" err="1" smtClean="0"/>
              <a:t>센서량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센서의 컴퓨팅 파워 증가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0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어렵나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센서에 고정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할당 어려움</a:t>
            </a:r>
            <a:r>
              <a:rPr lang="en-US" altLang="ko-KR" dirty="0" smtClean="0"/>
              <a:t>. IPv6 </a:t>
            </a:r>
            <a:r>
              <a:rPr lang="ko-KR" altLang="en-US" dirty="0" smtClean="0"/>
              <a:t>는 먼 얘기</a:t>
            </a:r>
            <a:endParaRPr lang="en-US" altLang="ko-KR" dirty="0" smtClean="0"/>
          </a:p>
          <a:p>
            <a:r>
              <a:rPr lang="en-US" altLang="ko-KR" dirty="0" smtClean="0"/>
              <a:t>NAT, </a:t>
            </a:r>
            <a:r>
              <a:rPr lang="ko-KR" altLang="en-US" dirty="0" smtClean="0"/>
              <a:t>사설 네트워크 안에 배치되는 경우 다수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일반 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포트포워딩</a:t>
            </a:r>
            <a:r>
              <a:rPr lang="en-US" altLang="ko-KR" dirty="0" smtClean="0"/>
              <a:t>, DMZ </a:t>
            </a:r>
            <a:r>
              <a:rPr lang="ko-KR" altLang="en-US" dirty="0" smtClean="0"/>
              <a:t>등의 방법은 어려움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또한 여러 개의 센서를 활용할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센서에 </a:t>
            </a:r>
            <a:r>
              <a:rPr lang="en-US" altLang="ko-KR" dirty="0" smtClean="0">
                <a:solidFill>
                  <a:srgbClr val="FF0000"/>
                </a:solidFill>
              </a:rPr>
              <a:t>request </a:t>
            </a:r>
            <a:r>
              <a:rPr lang="ko-KR" altLang="en-US" dirty="0" smtClean="0">
                <a:solidFill>
                  <a:srgbClr val="FF0000"/>
                </a:solidFill>
              </a:rPr>
              <a:t>를 보내는 방법</a:t>
            </a:r>
            <a:r>
              <a:rPr lang="ko-KR" altLang="en-US" dirty="0" smtClean="0"/>
              <a:t>을 찾아야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풀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787" r="-10787"/>
          <a:stretch/>
        </p:blipFill>
        <p:spPr>
          <a:xfrm>
            <a:off x="1177280" y="1647615"/>
            <a:ext cx="6491064" cy="3725601"/>
          </a:xfrm>
        </p:spPr>
      </p:pic>
    </p:spTree>
    <p:extLst>
      <p:ext uri="{BB962C8B-B14F-4D97-AF65-F5344CB8AC3E}">
        <p14:creationId xmlns:p14="http://schemas.microsoft.com/office/powerpoint/2010/main" val="3380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풀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pub/sub </a:t>
            </a:r>
            <a:r>
              <a:rPr lang="ko-KR" altLang="en-US" dirty="0" smtClean="0"/>
              <a:t>서비스를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센서마다 고유의 채널을 </a:t>
            </a:r>
            <a:r>
              <a:rPr lang="en-US" altLang="ko-KR" dirty="0" smtClean="0"/>
              <a:t>subscribe </a:t>
            </a:r>
            <a:r>
              <a:rPr lang="ko-KR" altLang="en-US" dirty="0" smtClean="0"/>
              <a:t>한다면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센서에 대한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를 특정 채널에 대한 </a:t>
            </a:r>
            <a:r>
              <a:rPr lang="en-US" altLang="ko-KR" dirty="0" smtClean="0"/>
              <a:t>publish </a:t>
            </a:r>
            <a:r>
              <a:rPr lang="ko-KR" altLang="en-US" dirty="0" smtClean="0"/>
              <a:t>로 해석한다면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pub/sub </a:t>
            </a:r>
            <a:r>
              <a:rPr lang="ko-KR" altLang="en-US" dirty="0" smtClean="0"/>
              <a:t>서비스를 </a:t>
            </a:r>
            <a:r>
              <a:rPr lang="en-US" altLang="ko-KR" dirty="0" smtClean="0"/>
              <a:t>Rest API </a:t>
            </a:r>
            <a:r>
              <a:rPr lang="ko-KR" altLang="en-US" dirty="0" smtClean="0"/>
              <a:t>형태로 제공한다면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80 </a:t>
            </a:r>
            <a:r>
              <a:rPr lang="ko-KR" altLang="en-US" dirty="0" smtClean="0">
                <a:sym typeface="Wingdings" panose="05000000000000000000" pitchFamily="2" charset="2"/>
              </a:rPr>
              <a:t>포트로 </a:t>
            </a:r>
            <a:r>
              <a:rPr lang="en-US" altLang="ko-KR" dirty="0" smtClean="0">
                <a:sym typeface="Wingdings" panose="05000000000000000000" pitchFamily="2" charset="2"/>
              </a:rPr>
              <a:t>requesting </a:t>
            </a:r>
            <a:r>
              <a:rPr lang="ko-KR" altLang="en-US" dirty="0" smtClean="0">
                <a:sym typeface="Wingdings" panose="05000000000000000000" pitchFamily="2" charset="2"/>
              </a:rPr>
              <a:t>할 수 있는 환경에 센서가 배치된다면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센서에 직접 </a:t>
            </a:r>
            <a:r>
              <a:rPr lang="en-US" altLang="ko-KR" dirty="0" smtClean="0">
                <a:sym typeface="Wingdings" panose="05000000000000000000" pitchFamily="2" charset="2"/>
              </a:rPr>
              <a:t>talk (request) </a:t>
            </a:r>
            <a:r>
              <a:rPr lang="ko-KR" altLang="en-US" dirty="0" smtClean="0">
                <a:sym typeface="Wingdings" panose="05000000000000000000" pitchFamily="2" charset="2"/>
              </a:rPr>
              <a:t>할 수 있다</a:t>
            </a:r>
            <a:r>
              <a:rPr lang="en-US" altLang="ko-KR" dirty="0" smtClean="0">
                <a:sym typeface="Wingdings" panose="05000000000000000000" pitchFamily="2" charset="2"/>
              </a:rPr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TCP over 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pub/sub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application protocol ?</a:t>
            </a:r>
            <a:br>
              <a:rPr lang="en-US" altLang="ko-KR" dirty="0" smtClean="0"/>
            </a:br>
            <a:r>
              <a:rPr lang="ko-KR" altLang="en-US" dirty="0" smtClean="0"/>
              <a:t>그보단</a:t>
            </a:r>
            <a:r>
              <a:rPr lang="en-US" altLang="ko-KR" dirty="0" smtClean="0"/>
              <a:t>, TCP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pub/sub 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emulation </a:t>
            </a:r>
            <a:r>
              <a:rPr lang="ko-KR" altLang="en-US" dirty="0" smtClean="0"/>
              <a:t>하는 것은 어떨까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기존의 어플리케이션을 그대로 이식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(SSH, Web, FTP,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6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11760" y="1484784"/>
            <a:ext cx="5040560" cy="432048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3429000"/>
            <a:ext cx="4536504" cy="187220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over HTTP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79912" y="1700808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Pub/Sub</a:t>
            </a:r>
            <a:br>
              <a:rPr lang="en-US" altLang="ko-KR" dirty="0" smtClean="0"/>
            </a:br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393015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Pub/Sub</a:t>
            </a:r>
          </a:p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393015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SSH or Web 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52120" y="3903367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Pub/Sub</a:t>
            </a:r>
          </a:p>
          <a:p>
            <a:pPr algn="ctr"/>
            <a:r>
              <a:rPr lang="en-US" altLang="ko-KR" dirty="0" smtClean="0"/>
              <a:t>Agent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0689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pic>
        <p:nvPicPr>
          <p:cNvPr id="1026" name="Picture 2" descr="C:\Users\nini\AppData\Local\Microsoft\Windows\INetCache\IE\0SD66K3O\5054_Screen-Shot-2012-10-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9863" y="3573016"/>
            <a:ext cx="1400649" cy="11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왼쪽/오른쪽 화살표 9"/>
          <p:cNvSpPr/>
          <p:nvPr/>
        </p:nvSpPr>
        <p:spPr>
          <a:xfrm rot="17785259">
            <a:off x="3325877" y="2995038"/>
            <a:ext cx="1332148" cy="4726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 rot="3814741" flipH="1">
            <a:off x="4846015" y="2995038"/>
            <a:ext cx="1332148" cy="4726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2051720" y="4149080"/>
            <a:ext cx="72008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/오른쪽 화살표 13"/>
          <p:cNvSpPr/>
          <p:nvPr/>
        </p:nvSpPr>
        <p:spPr>
          <a:xfrm>
            <a:off x="7092280" y="4101389"/>
            <a:ext cx="72008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51720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0272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71800" y="2915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1951" y="5589240"/>
            <a:ext cx="20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Sensor Talk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39752" y="3429000"/>
            <a:ext cx="2232248" cy="187220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over HTTP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393015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SSH or Web Server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30689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pic>
        <p:nvPicPr>
          <p:cNvPr id="1026" name="Picture 2" descr="C:\Users\nini\AppData\Local\Microsoft\Windows\INetCache\IE\0SD66K3O\5054_Screen-Shot-2012-10-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35647" y="3573016"/>
            <a:ext cx="1400649" cy="11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왼쪽/오른쪽 화살표 13"/>
          <p:cNvSpPr/>
          <p:nvPr/>
        </p:nvSpPr>
        <p:spPr>
          <a:xfrm>
            <a:off x="4139951" y="4101389"/>
            <a:ext cx="1695696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5976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TCP/IP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9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Pub/Sub</a:t>
            </a:r>
            <a:r>
              <a:rPr lang="ko-KR" altLang="en-US" dirty="0" smtClean="0"/>
              <a:t>의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PubNub</a:t>
            </a:r>
            <a:r>
              <a:rPr lang="en-US" altLang="ko-KR" dirty="0" smtClean="0"/>
              <a:t>, Pusher </a:t>
            </a:r>
            <a:r>
              <a:rPr lang="ko-KR" altLang="en-US" dirty="0" smtClean="0"/>
              <a:t>등 기존의 웹 기반 </a:t>
            </a:r>
            <a:r>
              <a:rPr lang="en-US" altLang="ko-KR" dirty="0" smtClean="0"/>
              <a:t>pub/sub </a:t>
            </a:r>
            <a:r>
              <a:rPr lang="ko-KR" altLang="en-US" dirty="0" smtClean="0"/>
              <a:t>서비스는 활용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사이즈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수백 바이트 수준으로 제한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전송 속도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초당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여건 이상 메시지 전송 시 오류 발생 확률 급증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보장 없음</a:t>
            </a:r>
            <a:endParaRPr lang="en-US" altLang="ko-KR" dirty="0"/>
          </a:p>
          <a:p>
            <a:pPr lvl="1"/>
            <a:r>
              <a:rPr lang="ko-KR" altLang="en-US" dirty="0" smtClean="0"/>
              <a:t>전달 순서 보장 없음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data transfer </a:t>
            </a:r>
            <a:r>
              <a:rPr lang="ko-KR" altLang="en-US" dirty="0" smtClean="0"/>
              <a:t>가 아닌</a:t>
            </a:r>
            <a:r>
              <a:rPr lang="en-US" altLang="ko-KR" dirty="0" smtClean="0"/>
              <a:t>, event notification </a:t>
            </a:r>
            <a:r>
              <a:rPr lang="ko-KR" altLang="en-US" dirty="0" smtClean="0"/>
              <a:t>를 목적으로 설계됨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426</Words>
  <Application>Microsoft Office PowerPoint</Application>
  <PresentationFormat>화면 슬라이드 쇼(4:3)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SensorTalk</vt:lpstr>
      <vt:lpstr>무엇을 원하는가?</vt:lpstr>
      <vt:lpstr>왜 어렵나?</vt:lpstr>
      <vt:lpstr>어떻게 풀 것인가?</vt:lpstr>
      <vt:lpstr>어떻게 풀 것인가?</vt:lpstr>
      <vt:lpstr>TCP over HTTP</vt:lpstr>
      <vt:lpstr>TCP over HTTP</vt:lpstr>
      <vt:lpstr>TCP over HTTP</vt:lpstr>
      <vt:lpstr>Pub/Sub의 요건</vt:lpstr>
      <vt:lpstr>Pub/Sub의 요건</vt:lpstr>
      <vt:lpstr>Pub/Sub의 요건</vt:lpstr>
      <vt:lpstr>SensorTalk</vt:lpstr>
      <vt:lpstr>SensorTalk</vt:lpstr>
      <vt:lpstr>SensorTalk</vt:lpstr>
      <vt:lpstr>SensorTalk</vt:lpstr>
      <vt:lpstr>Programmable Sensor + SensorTalk</vt:lpstr>
      <vt:lpstr>Programmable Sensor + SensorTalk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nini</dc:creator>
  <cp:lastModifiedBy>nini</cp:lastModifiedBy>
  <cp:revision>41</cp:revision>
  <dcterms:created xsi:type="dcterms:W3CDTF">2015-05-12T12:37:48Z</dcterms:created>
  <dcterms:modified xsi:type="dcterms:W3CDTF">2015-05-12T14:18:03Z</dcterms:modified>
</cp:coreProperties>
</file>