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9" r:id="rId3"/>
    <p:sldId id="268" r:id="rId4"/>
    <p:sldId id="257" r:id="rId5"/>
    <p:sldId id="258" r:id="rId6"/>
    <p:sldId id="260" r:id="rId7"/>
    <p:sldId id="270" r:id="rId8"/>
    <p:sldId id="261" r:id="rId9"/>
    <p:sldId id="262" r:id="rId10"/>
    <p:sldId id="263" r:id="rId11"/>
    <p:sldId id="264" r:id="rId12"/>
    <p:sldId id="267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FBD05A3-3336-45BF-8911-EBBB09E7B88F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9E66733-3F68-4BEC-B4B3-BCFB7AE460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5EB0-D091-417E-ACD5-D65E1C7D8524}" type="datetime1">
              <a:rPr lang="en-US" smtClean="0"/>
              <a:pPr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6733-3F68-4BEC-B4B3-BCFB7AE460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09F9-C7D6-4C52-A7E8-5101239A0BA2}" type="datetime1">
              <a:rPr lang="en-US" smtClean="0"/>
              <a:pPr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6733-3F68-4BEC-B4B3-BCFB7AE460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64A4-35FB-42B6-9183-2C0CE0E36649}" type="datetime1">
              <a:rPr lang="en-US" smtClean="0"/>
              <a:pPr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6733-3F68-4BEC-B4B3-BCFB7AE4602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83B9-6ECA-47FA-93CF-B124A0FAC208}" type="datetime1">
              <a:rPr lang="en-US" smtClean="0"/>
              <a:pPr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6733-3F68-4BEC-B4B3-BCFB7AE4602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F66B-9476-4BB3-85E9-E01854F07F90}" type="datetime1">
              <a:rPr lang="en-US" smtClean="0"/>
              <a:pPr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6733-3F68-4BEC-B4B3-BCFB7AE4602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3FBD-8F7D-4F85-8085-67BFDB05CB71}" type="datetime1">
              <a:rPr lang="en-US" smtClean="0"/>
              <a:pPr/>
              <a:t>9/7/2022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6733-3F68-4BEC-B4B3-BCFB7AE4602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89A-1220-4441-8676-44A034051BFD}" type="datetime1">
              <a:rPr lang="en-US" smtClean="0"/>
              <a:pPr/>
              <a:t>9/7/2022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6733-3F68-4BEC-B4B3-BCFB7AE4602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A266-E364-4B5E-98DD-432668182E1E}" type="datetime1">
              <a:rPr lang="en-US" smtClean="0"/>
              <a:pPr/>
              <a:t>9/7/2022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6733-3F68-4BEC-B4B3-BCFB7AE460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493F2040-9975-4642-A906-1DF87F8BE202}" type="datetime1">
              <a:rPr lang="en-US" smtClean="0"/>
              <a:pPr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6733-3F68-4BEC-B4B3-BCFB7AE4602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1E52B4A-BA08-4841-AB08-A0D822ABC34D}" type="datetime1">
              <a:rPr lang="en-US" smtClean="0"/>
              <a:pPr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9E66733-3F68-4BEC-B4B3-BCFB7AE4602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5D48070-6A81-47D0-9810-1540B9FEFF61}" type="datetime1">
              <a:rPr lang="en-US" smtClean="0"/>
              <a:pPr/>
              <a:t>9/7/2022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9E66733-3F68-4BEC-B4B3-BCFB7AE4602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>
    <p:fade thruBlk="1"/>
  </p:transition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321dhruuv0037/Java_mini_project.gi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752599"/>
          </a:xfrm>
        </p:spPr>
        <p:txBody>
          <a:bodyPr>
            <a:normAutofit/>
          </a:bodyPr>
          <a:lstStyle/>
          <a:p>
            <a:r>
              <a:rPr lang="en-US" sz="6000" dirty="0"/>
              <a:t>CREST</a:t>
            </a:r>
            <a:br>
              <a:rPr lang="en-US" sz="6000" dirty="0"/>
            </a:br>
            <a:r>
              <a:rPr lang="en-US" sz="2000" dirty="0"/>
              <a:t>INVESTMENT PORTFOLIO MANGER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11606"/>
            <a:ext cx="7924800" cy="1493793"/>
          </a:xfrm>
        </p:spPr>
        <p:txBody>
          <a:bodyPr>
            <a:normAutofit fontScale="92500" lnSpcReduction="10000"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Avon Joshi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Dhruuv Naik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Pratham Junghare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Savio Mampilly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GUIDED BY- Prof. Nilesh Ghavate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COORDINATOR – Prof. Tayyabali Sayyad</a:t>
            </a:r>
            <a:endParaRPr lang="en-US" sz="1200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1393E9-C1AC-F19D-0635-7DFA17F99A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007" b="74756" l="16746" r="76821">
                        <a14:foregroundMark x1="19395" y1="63192" x2="19395" y2="63192"/>
                        <a14:foregroundMark x1="16746" y1="63681" x2="16746" y2="63681"/>
                        <a14:foregroundMark x1="23463" y1="71336" x2="23463" y2="71336"/>
                        <a14:foregroundMark x1="27058" y1="74756" x2="27058" y2="74756"/>
                        <a14:foregroundMark x1="33018" y1="70358" x2="33018" y2="70358"/>
                        <a14:foregroundMark x1="46074" y1="39739" x2="46074" y2="39739"/>
                        <a14:foregroundMark x1="52412" y1="47231" x2="52412" y2="47231"/>
                        <a14:foregroundMark x1="72753" y1="63029" x2="72753" y2="63029"/>
                        <a14:foregroundMark x1="74740" y1="63681" x2="74740" y2="63681"/>
                        <a14:foregroundMark x1="76821" y1="64495" x2="76821" y2="64495"/>
                        <a14:foregroundMark x1="45317" y1="72150" x2="45317" y2="72150"/>
                        <a14:foregroundMark x1="55061" y1="71173" x2="55061" y2="71173"/>
                        <a14:foregroundMark x1="67171" y1="71173" x2="67171" y2="71173"/>
                        <a14:backgroundMark x1="35951" y1="71173" x2="35951" y2="711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999" t="6963" r="20833" b="21308"/>
          <a:stretch/>
        </p:blipFill>
        <p:spPr>
          <a:xfrm>
            <a:off x="36923" y="5562600"/>
            <a:ext cx="1994916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59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</a:rPr>
              <a:t>Database has been created and filled with data.</a:t>
            </a:r>
          </a:p>
          <a:p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</a:rPr>
              <a:t>All the separate frames(scenes) have been connected via the use of buttons.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DEVELOPMENT</a:t>
            </a:r>
          </a:p>
        </p:txBody>
      </p:sp>
    </p:spTree>
    <p:extLst>
      <p:ext uri="{BB962C8B-B14F-4D97-AF65-F5344CB8AC3E}">
        <p14:creationId xmlns:p14="http://schemas.microsoft.com/office/powerpoint/2010/main" val="2044562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https://github.com/321dhruuv0037/Java_mini_project.git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LINK</a:t>
            </a:r>
          </a:p>
        </p:txBody>
      </p:sp>
    </p:spTree>
    <p:extLst>
      <p:ext uri="{BB962C8B-B14F-4D97-AF65-F5344CB8AC3E}">
        <p14:creationId xmlns:p14="http://schemas.microsoft.com/office/powerpoint/2010/main" val="1192969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BB577B9-4B14-539B-D2D8-C6F8A513731B}"/>
              </a:ext>
            </a:extLst>
          </p:cNvPr>
          <p:cNvGrpSpPr/>
          <p:nvPr/>
        </p:nvGrpSpPr>
        <p:grpSpPr>
          <a:xfrm>
            <a:off x="0" y="7162800"/>
            <a:ext cx="9144000" cy="6248400"/>
            <a:chOff x="0" y="-1219200"/>
            <a:chExt cx="9144000" cy="6248400"/>
          </a:xfrm>
        </p:grpSpPr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1A3A8025-EA3E-9F44-6B33-D2D8131223C9}"/>
                </a:ext>
              </a:extLst>
            </p:cNvPr>
            <p:cNvSpPr/>
            <p:nvPr/>
          </p:nvSpPr>
          <p:spPr>
            <a:xfrm>
              <a:off x="1095132" y="-1219200"/>
              <a:ext cx="6386791" cy="5647765"/>
            </a:xfrm>
            <a:prstGeom prst="triangl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350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DB1AE11-2C96-69B7-A154-04CB91F01EDB}"/>
                </a:ext>
              </a:extLst>
            </p:cNvPr>
            <p:cNvSpPr/>
            <p:nvPr/>
          </p:nvSpPr>
          <p:spPr>
            <a:xfrm>
              <a:off x="0" y="2057400"/>
              <a:ext cx="9143999" cy="2371165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350" dirty="0"/>
            </a:p>
          </p:txBody>
        </p:sp>
        <p:sp>
          <p:nvSpPr>
            <p:cNvPr id="5" name="Wave 4">
              <a:extLst>
                <a:ext uri="{FF2B5EF4-FFF2-40B4-BE49-F238E27FC236}">
                  <a16:creationId xmlns:a16="http://schemas.microsoft.com/office/drawing/2014/main" id="{4F20A8B8-782B-FC3C-300F-0DBF5622BDF8}"/>
                </a:ext>
              </a:extLst>
            </p:cNvPr>
            <p:cNvSpPr/>
            <p:nvPr/>
          </p:nvSpPr>
          <p:spPr>
            <a:xfrm>
              <a:off x="0" y="3108256"/>
              <a:ext cx="9144000" cy="1920944"/>
            </a:xfrm>
            <a:prstGeom prst="wav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4D0B71E-0C21-7734-7BA2-28015FDF483F}"/>
              </a:ext>
            </a:extLst>
          </p:cNvPr>
          <p:cNvSpPr/>
          <p:nvPr/>
        </p:nvSpPr>
        <p:spPr>
          <a:xfrm>
            <a:off x="1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2586447" h="6858000">
                <a:moveTo>
                  <a:pt x="3749153" y="2692191"/>
                </a:moveTo>
                <a:lnTo>
                  <a:pt x="4044395" y="2692191"/>
                </a:lnTo>
                <a:cubicBezTo>
                  <a:pt x="4167042" y="2692191"/>
                  <a:pt x="4250620" y="2710983"/>
                  <a:pt x="4295129" y="2748569"/>
                </a:cubicBezTo>
                <a:cubicBezTo>
                  <a:pt x="4339637" y="2786154"/>
                  <a:pt x="4361892" y="2840059"/>
                  <a:pt x="4361892" y="2910284"/>
                </a:cubicBezTo>
                <a:cubicBezTo>
                  <a:pt x="4361892" y="2957761"/>
                  <a:pt x="4347797" y="2999797"/>
                  <a:pt x="4319608" y="3036393"/>
                </a:cubicBezTo>
                <a:cubicBezTo>
                  <a:pt x="4291419" y="3072989"/>
                  <a:pt x="4255071" y="3095738"/>
                  <a:pt x="4210562" y="3104640"/>
                </a:cubicBezTo>
                <a:cubicBezTo>
                  <a:pt x="4122533" y="3124422"/>
                  <a:pt x="4063188" y="3134313"/>
                  <a:pt x="4032526" y="3134313"/>
                </a:cubicBezTo>
                <a:lnTo>
                  <a:pt x="3749153" y="3134313"/>
                </a:lnTo>
                <a:close/>
                <a:moveTo>
                  <a:pt x="9656084" y="2253036"/>
                </a:moveTo>
                <a:lnTo>
                  <a:pt x="9656084" y="2790110"/>
                </a:lnTo>
                <a:lnTo>
                  <a:pt x="10341522" y="2790110"/>
                </a:lnTo>
                <a:lnTo>
                  <a:pt x="10341522" y="4428038"/>
                </a:lnTo>
                <a:lnTo>
                  <a:pt x="11013606" y="4428038"/>
                </a:lnTo>
                <a:lnTo>
                  <a:pt x="11013606" y="2790110"/>
                </a:lnTo>
                <a:lnTo>
                  <a:pt x="11699043" y="2790110"/>
                </a:lnTo>
                <a:lnTo>
                  <a:pt x="11699043" y="2253036"/>
                </a:lnTo>
                <a:close/>
                <a:moveTo>
                  <a:pt x="5425915" y="2253036"/>
                </a:moveTo>
                <a:lnTo>
                  <a:pt x="5425915" y="4428038"/>
                </a:lnTo>
                <a:lnTo>
                  <a:pt x="7259682" y="4428038"/>
                </a:lnTo>
                <a:lnTo>
                  <a:pt x="7259682" y="3935473"/>
                </a:lnTo>
                <a:lnTo>
                  <a:pt x="6099483" y="3935473"/>
                </a:lnTo>
                <a:lnTo>
                  <a:pt x="6099483" y="3506704"/>
                </a:lnTo>
                <a:lnTo>
                  <a:pt x="7145443" y="3506704"/>
                </a:lnTo>
                <a:lnTo>
                  <a:pt x="7145443" y="3063098"/>
                </a:lnTo>
                <a:lnTo>
                  <a:pt x="6099483" y="3063098"/>
                </a:lnTo>
                <a:lnTo>
                  <a:pt x="6099483" y="2717412"/>
                </a:lnTo>
                <a:lnTo>
                  <a:pt x="7227042" y="2717412"/>
                </a:lnTo>
                <a:lnTo>
                  <a:pt x="7227042" y="2253036"/>
                </a:lnTo>
                <a:close/>
                <a:moveTo>
                  <a:pt x="3074101" y="2253036"/>
                </a:moveTo>
                <a:lnTo>
                  <a:pt x="3074101" y="4428038"/>
                </a:lnTo>
                <a:lnTo>
                  <a:pt x="3749153" y="4428038"/>
                </a:lnTo>
                <a:lnTo>
                  <a:pt x="3749153" y="3545278"/>
                </a:lnTo>
                <a:lnTo>
                  <a:pt x="3808498" y="3545278"/>
                </a:lnTo>
                <a:cubicBezTo>
                  <a:pt x="3869821" y="3545278"/>
                  <a:pt x="3924716" y="3562093"/>
                  <a:pt x="3973181" y="3595722"/>
                </a:cubicBezTo>
                <a:cubicBezTo>
                  <a:pt x="4008788" y="3621438"/>
                  <a:pt x="4049340" y="3677321"/>
                  <a:pt x="4094839" y="3763372"/>
                </a:cubicBezTo>
                <a:lnTo>
                  <a:pt x="4454086" y="4428038"/>
                </a:lnTo>
                <a:lnTo>
                  <a:pt x="5213496" y="4428038"/>
                </a:lnTo>
                <a:lnTo>
                  <a:pt x="4888024" y="3797797"/>
                </a:lnTo>
                <a:cubicBezTo>
                  <a:pt x="4872214" y="3766115"/>
                  <a:pt x="4840834" y="3721069"/>
                  <a:pt x="4793883" y="3662659"/>
                </a:cubicBezTo>
                <a:cubicBezTo>
                  <a:pt x="4746933" y="3604249"/>
                  <a:pt x="4711101" y="3566134"/>
                  <a:pt x="4686390" y="3548315"/>
                </a:cubicBezTo>
                <a:cubicBezTo>
                  <a:pt x="4649809" y="3521594"/>
                  <a:pt x="4591491" y="3494866"/>
                  <a:pt x="4511438" y="3468129"/>
                </a:cubicBezTo>
                <a:cubicBezTo>
                  <a:pt x="4611397" y="3445380"/>
                  <a:pt x="4690076" y="3416697"/>
                  <a:pt x="4747474" y="3382079"/>
                </a:cubicBezTo>
                <a:cubicBezTo>
                  <a:pt x="4837527" y="3327679"/>
                  <a:pt x="4908285" y="3256712"/>
                  <a:pt x="4959749" y="3169178"/>
                </a:cubicBezTo>
                <a:cubicBezTo>
                  <a:pt x="5011213" y="3081644"/>
                  <a:pt x="5036944" y="2977542"/>
                  <a:pt x="5036944" y="2856874"/>
                </a:cubicBezTo>
                <a:cubicBezTo>
                  <a:pt x="5036944" y="2718402"/>
                  <a:pt x="5003315" y="2600947"/>
                  <a:pt x="4936058" y="2504511"/>
                </a:cubicBezTo>
                <a:cubicBezTo>
                  <a:pt x="4868799" y="2408075"/>
                  <a:pt x="4780276" y="2342054"/>
                  <a:pt x="4670487" y="2306447"/>
                </a:cubicBezTo>
                <a:cubicBezTo>
                  <a:pt x="4560698" y="2270840"/>
                  <a:pt x="4401950" y="2253036"/>
                  <a:pt x="4194242" y="2253036"/>
                </a:cubicBezTo>
                <a:close/>
                <a:moveTo>
                  <a:pt x="8506843" y="2215945"/>
                </a:moveTo>
                <a:cubicBezTo>
                  <a:pt x="8280342" y="2215945"/>
                  <a:pt x="8102060" y="2244382"/>
                  <a:pt x="7971994" y="2301254"/>
                </a:cubicBezTo>
                <a:cubicBezTo>
                  <a:pt x="7841930" y="2358127"/>
                  <a:pt x="7744505" y="2436264"/>
                  <a:pt x="7679719" y="2535668"/>
                </a:cubicBezTo>
                <a:cubicBezTo>
                  <a:pt x="7614934" y="2635071"/>
                  <a:pt x="7582541" y="2740656"/>
                  <a:pt x="7582541" y="2852423"/>
                </a:cubicBezTo>
                <a:cubicBezTo>
                  <a:pt x="7582541" y="3022546"/>
                  <a:pt x="7645843" y="3162502"/>
                  <a:pt x="7772446" y="3272290"/>
                </a:cubicBezTo>
                <a:cubicBezTo>
                  <a:pt x="7898061" y="3382079"/>
                  <a:pt x="8108241" y="3470107"/>
                  <a:pt x="8402989" y="3536376"/>
                </a:cubicBezTo>
                <a:cubicBezTo>
                  <a:pt x="8583003" y="3575940"/>
                  <a:pt x="8697737" y="3617976"/>
                  <a:pt x="8747191" y="3662485"/>
                </a:cubicBezTo>
                <a:cubicBezTo>
                  <a:pt x="8796646" y="3706994"/>
                  <a:pt x="8821373" y="3757437"/>
                  <a:pt x="8821373" y="3813815"/>
                </a:cubicBezTo>
                <a:cubicBezTo>
                  <a:pt x="8821373" y="3873160"/>
                  <a:pt x="8795409" y="3925335"/>
                  <a:pt x="8743482" y="3970338"/>
                </a:cubicBezTo>
                <a:cubicBezTo>
                  <a:pt x="8691555" y="4015342"/>
                  <a:pt x="8617621" y="4037843"/>
                  <a:pt x="8521679" y="4037843"/>
                </a:cubicBezTo>
                <a:cubicBezTo>
                  <a:pt x="8393098" y="4037843"/>
                  <a:pt x="8294190" y="3993829"/>
                  <a:pt x="8224953" y="3905800"/>
                </a:cubicBezTo>
                <a:cubicBezTo>
                  <a:pt x="8182423" y="3851401"/>
                  <a:pt x="8154234" y="3772274"/>
                  <a:pt x="8140386" y="3668419"/>
                </a:cubicBezTo>
                <a:lnTo>
                  <a:pt x="7500942" y="3708477"/>
                </a:lnTo>
                <a:cubicBezTo>
                  <a:pt x="7519735" y="3928055"/>
                  <a:pt x="7600345" y="4109057"/>
                  <a:pt x="7742774" y="4251486"/>
                </a:cubicBezTo>
                <a:cubicBezTo>
                  <a:pt x="7885202" y="4393915"/>
                  <a:pt x="8141376" y="4465129"/>
                  <a:pt x="8511294" y="4465129"/>
                </a:cubicBezTo>
                <a:cubicBezTo>
                  <a:pt x="8721970" y="4465129"/>
                  <a:pt x="8896544" y="4434714"/>
                  <a:pt x="9035015" y="4373886"/>
                </a:cubicBezTo>
                <a:cubicBezTo>
                  <a:pt x="9173488" y="4313057"/>
                  <a:pt x="9281298" y="4223792"/>
                  <a:pt x="9358447" y="4106090"/>
                </a:cubicBezTo>
                <a:cubicBezTo>
                  <a:pt x="9435596" y="3988389"/>
                  <a:pt x="9474170" y="3859808"/>
                  <a:pt x="9474170" y="3720346"/>
                </a:cubicBezTo>
                <a:cubicBezTo>
                  <a:pt x="9474170" y="3601656"/>
                  <a:pt x="9445239" y="3494340"/>
                  <a:pt x="9387378" y="3398399"/>
                </a:cubicBezTo>
                <a:cubicBezTo>
                  <a:pt x="9329516" y="3302457"/>
                  <a:pt x="9237037" y="3222094"/>
                  <a:pt x="9109939" y="3157309"/>
                </a:cubicBezTo>
                <a:cubicBezTo>
                  <a:pt x="8982841" y="3092524"/>
                  <a:pt x="8772413" y="3028480"/>
                  <a:pt x="8478654" y="2965179"/>
                </a:cubicBezTo>
                <a:cubicBezTo>
                  <a:pt x="8359964" y="2940451"/>
                  <a:pt x="8284793" y="2913746"/>
                  <a:pt x="8253142" y="2885063"/>
                </a:cubicBezTo>
                <a:cubicBezTo>
                  <a:pt x="8220503" y="2857368"/>
                  <a:pt x="8204183" y="2826212"/>
                  <a:pt x="8204183" y="2791594"/>
                </a:cubicBezTo>
                <a:cubicBezTo>
                  <a:pt x="8204183" y="2744118"/>
                  <a:pt x="8223965" y="2703813"/>
                  <a:pt x="8263528" y="2670678"/>
                </a:cubicBezTo>
                <a:cubicBezTo>
                  <a:pt x="8303092" y="2637544"/>
                  <a:pt x="8361942" y="2620976"/>
                  <a:pt x="8440080" y="2620976"/>
                </a:cubicBezTo>
                <a:cubicBezTo>
                  <a:pt x="8535032" y="2620976"/>
                  <a:pt x="8609461" y="2643231"/>
                  <a:pt x="8663366" y="2687740"/>
                </a:cubicBezTo>
                <a:cubicBezTo>
                  <a:pt x="8717272" y="2732249"/>
                  <a:pt x="8752632" y="2803463"/>
                  <a:pt x="8769446" y="2901383"/>
                </a:cubicBezTo>
                <a:lnTo>
                  <a:pt x="9402956" y="2864292"/>
                </a:lnTo>
                <a:cubicBezTo>
                  <a:pt x="9375261" y="2638780"/>
                  <a:pt x="9288469" y="2474344"/>
                  <a:pt x="9142579" y="2370985"/>
                </a:cubicBezTo>
                <a:cubicBezTo>
                  <a:pt x="8996689" y="2267625"/>
                  <a:pt x="8784777" y="2215945"/>
                  <a:pt x="8506843" y="2215945"/>
                </a:cubicBezTo>
                <a:close/>
                <a:moveTo>
                  <a:pt x="1723737" y="2215945"/>
                </a:moveTo>
                <a:cubicBezTo>
                  <a:pt x="1373600" y="2215945"/>
                  <a:pt x="1102837" y="2312567"/>
                  <a:pt x="911449" y="2505810"/>
                </a:cubicBezTo>
                <a:cubicBezTo>
                  <a:pt x="720061" y="2699052"/>
                  <a:pt x="624367" y="2975564"/>
                  <a:pt x="624367" y="3335344"/>
                </a:cubicBezTo>
                <a:cubicBezTo>
                  <a:pt x="624367" y="3605195"/>
                  <a:pt x="678766" y="3826608"/>
                  <a:pt x="787566" y="3999582"/>
                </a:cubicBezTo>
                <a:cubicBezTo>
                  <a:pt x="896365" y="4172556"/>
                  <a:pt x="1025689" y="4293391"/>
                  <a:pt x="1175535" y="4362086"/>
                </a:cubicBezTo>
                <a:cubicBezTo>
                  <a:pt x="1325382" y="4430781"/>
                  <a:pt x="1518501" y="4465129"/>
                  <a:pt x="1754893" y="4465129"/>
                </a:cubicBezTo>
                <a:cubicBezTo>
                  <a:pt x="1949743" y="4465129"/>
                  <a:pt x="2110222" y="4436940"/>
                  <a:pt x="2236331" y="4380562"/>
                </a:cubicBezTo>
                <a:cubicBezTo>
                  <a:pt x="2362440" y="4324184"/>
                  <a:pt x="2468025" y="4240606"/>
                  <a:pt x="2553086" y="4129828"/>
                </a:cubicBezTo>
                <a:cubicBezTo>
                  <a:pt x="2638148" y="4019051"/>
                  <a:pt x="2700460" y="3881073"/>
                  <a:pt x="2740024" y="3715896"/>
                </a:cubicBezTo>
                <a:lnTo>
                  <a:pt x="2151022" y="3537860"/>
                </a:lnTo>
                <a:cubicBezTo>
                  <a:pt x="2121350" y="3675343"/>
                  <a:pt x="2073626" y="3780186"/>
                  <a:pt x="2007852" y="3852390"/>
                </a:cubicBezTo>
                <a:cubicBezTo>
                  <a:pt x="1942078" y="3924593"/>
                  <a:pt x="1844900" y="3960695"/>
                  <a:pt x="1716319" y="3960695"/>
                </a:cubicBezTo>
                <a:cubicBezTo>
                  <a:pt x="1583781" y="3960695"/>
                  <a:pt x="1480916" y="3915993"/>
                  <a:pt x="1407724" y="3826588"/>
                </a:cubicBezTo>
                <a:cubicBezTo>
                  <a:pt x="1334531" y="3737184"/>
                  <a:pt x="1297935" y="3571953"/>
                  <a:pt x="1297935" y="3330894"/>
                </a:cubicBezTo>
                <a:cubicBezTo>
                  <a:pt x="1297935" y="3136291"/>
                  <a:pt x="1328597" y="2993546"/>
                  <a:pt x="1389920" y="2902657"/>
                </a:cubicBezTo>
                <a:cubicBezTo>
                  <a:pt x="1471025" y="2780150"/>
                  <a:pt x="1587737" y="2718896"/>
                  <a:pt x="1740057" y="2718896"/>
                </a:cubicBezTo>
                <a:cubicBezTo>
                  <a:pt x="1807314" y="2718896"/>
                  <a:pt x="1868143" y="2732743"/>
                  <a:pt x="1922543" y="2760438"/>
                </a:cubicBezTo>
                <a:cubicBezTo>
                  <a:pt x="1976943" y="2788132"/>
                  <a:pt x="2022936" y="2827696"/>
                  <a:pt x="2060521" y="2879128"/>
                </a:cubicBezTo>
                <a:cubicBezTo>
                  <a:pt x="2083270" y="2909790"/>
                  <a:pt x="2105030" y="2958255"/>
                  <a:pt x="2125800" y="3024524"/>
                </a:cubicBezTo>
                <a:lnTo>
                  <a:pt x="2719253" y="2892481"/>
                </a:lnTo>
                <a:cubicBezTo>
                  <a:pt x="2643093" y="2663013"/>
                  <a:pt x="2526628" y="2492890"/>
                  <a:pt x="2369858" y="2382112"/>
                </a:cubicBezTo>
                <a:cubicBezTo>
                  <a:pt x="2213088" y="2271334"/>
                  <a:pt x="1997714" y="2215945"/>
                  <a:pt x="1723737" y="2215945"/>
                </a:cubicBezTo>
                <a:close/>
                <a:moveTo>
                  <a:pt x="0" y="0"/>
                </a:moveTo>
                <a:lnTo>
                  <a:pt x="12586447" y="0"/>
                </a:lnTo>
                <a:lnTo>
                  <a:pt x="1258644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1350"/>
          </a:p>
        </p:txBody>
      </p:sp>
    </p:spTree>
    <p:extLst>
      <p:ext uri="{BB962C8B-B14F-4D97-AF65-F5344CB8AC3E}">
        <p14:creationId xmlns:p14="http://schemas.microsoft.com/office/powerpoint/2010/main" val="3551746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B7692BF-942A-1C4D-F5C5-D996E51FC201}"/>
              </a:ext>
            </a:extLst>
          </p:cNvPr>
          <p:cNvGrpSpPr/>
          <p:nvPr/>
        </p:nvGrpSpPr>
        <p:grpSpPr>
          <a:xfrm>
            <a:off x="0" y="-1219200"/>
            <a:ext cx="9144000" cy="6248400"/>
            <a:chOff x="0" y="-1219200"/>
            <a:chExt cx="9144000" cy="6248400"/>
          </a:xfrm>
        </p:grpSpPr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614468FB-FF57-354B-586D-49FA79260A27}"/>
                </a:ext>
              </a:extLst>
            </p:cNvPr>
            <p:cNvSpPr/>
            <p:nvPr/>
          </p:nvSpPr>
          <p:spPr>
            <a:xfrm>
              <a:off x="1095132" y="-1219200"/>
              <a:ext cx="6386791" cy="5647765"/>
            </a:xfrm>
            <a:prstGeom prst="triangl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35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CBFE8DF-D03C-6609-9CB2-28F0D0F2BCFB}"/>
                </a:ext>
              </a:extLst>
            </p:cNvPr>
            <p:cNvSpPr/>
            <p:nvPr/>
          </p:nvSpPr>
          <p:spPr>
            <a:xfrm>
              <a:off x="0" y="2057400"/>
              <a:ext cx="9143999" cy="2371165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350" dirty="0"/>
            </a:p>
          </p:txBody>
        </p:sp>
        <p:sp>
          <p:nvSpPr>
            <p:cNvPr id="7" name="Wave 6">
              <a:extLst>
                <a:ext uri="{FF2B5EF4-FFF2-40B4-BE49-F238E27FC236}">
                  <a16:creationId xmlns:a16="http://schemas.microsoft.com/office/drawing/2014/main" id="{3C565A20-4B25-7EED-E1DF-3206568FCB97}"/>
                </a:ext>
              </a:extLst>
            </p:cNvPr>
            <p:cNvSpPr/>
            <p:nvPr/>
          </p:nvSpPr>
          <p:spPr>
            <a:xfrm>
              <a:off x="0" y="3108256"/>
              <a:ext cx="9144000" cy="1920944"/>
            </a:xfrm>
            <a:prstGeom prst="wav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4D0B71E-0C21-7734-7BA2-28015FDF483F}"/>
              </a:ext>
            </a:extLst>
          </p:cNvPr>
          <p:cNvSpPr/>
          <p:nvPr/>
        </p:nvSpPr>
        <p:spPr>
          <a:xfrm>
            <a:off x="1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2586447" h="6858000">
                <a:moveTo>
                  <a:pt x="3749153" y="2692191"/>
                </a:moveTo>
                <a:lnTo>
                  <a:pt x="4044395" y="2692191"/>
                </a:lnTo>
                <a:cubicBezTo>
                  <a:pt x="4167042" y="2692191"/>
                  <a:pt x="4250620" y="2710983"/>
                  <a:pt x="4295129" y="2748569"/>
                </a:cubicBezTo>
                <a:cubicBezTo>
                  <a:pt x="4339637" y="2786154"/>
                  <a:pt x="4361892" y="2840059"/>
                  <a:pt x="4361892" y="2910284"/>
                </a:cubicBezTo>
                <a:cubicBezTo>
                  <a:pt x="4361892" y="2957761"/>
                  <a:pt x="4347797" y="2999797"/>
                  <a:pt x="4319608" y="3036393"/>
                </a:cubicBezTo>
                <a:cubicBezTo>
                  <a:pt x="4291419" y="3072989"/>
                  <a:pt x="4255071" y="3095738"/>
                  <a:pt x="4210562" y="3104640"/>
                </a:cubicBezTo>
                <a:cubicBezTo>
                  <a:pt x="4122533" y="3124422"/>
                  <a:pt x="4063188" y="3134313"/>
                  <a:pt x="4032526" y="3134313"/>
                </a:cubicBezTo>
                <a:lnTo>
                  <a:pt x="3749153" y="3134313"/>
                </a:lnTo>
                <a:close/>
                <a:moveTo>
                  <a:pt x="9656084" y="2253036"/>
                </a:moveTo>
                <a:lnTo>
                  <a:pt x="9656084" y="2790110"/>
                </a:lnTo>
                <a:lnTo>
                  <a:pt x="10341522" y="2790110"/>
                </a:lnTo>
                <a:lnTo>
                  <a:pt x="10341522" y="4428038"/>
                </a:lnTo>
                <a:lnTo>
                  <a:pt x="11013606" y="4428038"/>
                </a:lnTo>
                <a:lnTo>
                  <a:pt x="11013606" y="2790110"/>
                </a:lnTo>
                <a:lnTo>
                  <a:pt x="11699043" y="2790110"/>
                </a:lnTo>
                <a:lnTo>
                  <a:pt x="11699043" y="2253036"/>
                </a:lnTo>
                <a:close/>
                <a:moveTo>
                  <a:pt x="5425915" y="2253036"/>
                </a:moveTo>
                <a:lnTo>
                  <a:pt x="5425915" y="4428038"/>
                </a:lnTo>
                <a:lnTo>
                  <a:pt x="7259682" y="4428038"/>
                </a:lnTo>
                <a:lnTo>
                  <a:pt x="7259682" y="3935473"/>
                </a:lnTo>
                <a:lnTo>
                  <a:pt x="6099483" y="3935473"/>
                </a:lnTo>
                <a:lnTo>
                  <a:pt x="6099483" y="3506704"/>
                </a:lnTo>
                <a:lnTo>
                  <a:pt x="7145443" y="3506704"/>
                </a:lnTo>
                <a:lnTo>
                  <a:pt x="7145443" y="3063098"/>
                </a:lnTo>
                <a:lnTo>
                  <a:pt x="6099483" y="3063098"/>
                </a:lnTo>
                <a:lnTo>
                  <a:pt x="6099483" y="2717412"/>
                </a:lnTo>
                <a:lnTo>
                  <a:pt x="7227042" y="2717412"/>
                </a:lnTo>
                <a:lnTo>
                  <a:pt x="7227042" y="2253036"/>
                </a:lnTo>
                <a:close/>
                <a:moveTo>
                  <a:pt x="3074101" y="2253036"/>
                </a:moveTo>
                <a:lnTo>
                  <a:pt x="3074101" y="4428038"/>
                </a:lnTo>
                <a:lnTo>
                  <a:pt x="3749153" y="4428038"/>
                </a:lnTo>
                <a:lnTo>
                  <a:pt x="3749153" y="3545278"/>
                </a:lnTo>
                <a:lnTo>
                  <a:pt x="3808498" y="3545278"/>
                </a:lnTo>
                <a:cubicBezTo>
                  <a:pt x="3869821" y="3545278"/>
                  <a:pt x="3924716" y="3562093"/>
                  <a:pt x="3973181" y="3595722"/>
                </a:cubicBezTo>
                <a:cubicBezTo>
                  <a:pt x="4008788" y="3621438"/>
                  <a:pt x="4049340" y="3677321"/>
                  <a:pt x="4094839" y="3763372"/>
                </a:cubicBezTo>
                <a:lnTo>
                  <a:pt x="4454086" y="4428038"/>
                </a:lnTo>
                <a:lnTo>
                  <a:pt x="5213496" y="4428038"/>
                </a:lnTo>
                <a:lnTo>
                  <a:pt x="4888024" y="3797797"/>
                </a:lnTo>
                <a:cubicBezTo>
                  <a:pt x="4872214" y="3766115"/>
                  <a:pt x="4840834" y="3721069"/>
                  <a:pt x="4793883" y="3662659"/>
                </a:cubicBezTo>
                <a:cubicBezTo>
                  <a:pt x="4746933" y="3604249"/>
                  <a:pt x="4711101" y="3566134"/>
                  <a:pt x="4686390" y="3548315"/>
                </a:cubicBezTo>
                <a:cubicBezTo>
                  <a:pt x="4649809" y="3521594"/>
                  <a:pt x="4591491" y="3494866"/>
                  <a:pt x="4511438" y="3468129"/>
                </a:cubicBezTo>
                <a:cubicBezTo>
                  <a:pt x="4611397" y="3445380"/>
                  <a:pt x="4690076" y="3416697"/>
                  <a:pt x="4747474" y="3382079"/>
                </a:cubicBezTo>
                <a:cubicBezTo>
                  <a:pt x="4837527" y="3327679"/>
                  <a:pt x="4908285" y="3256712"/>
                  <a:pt x="4959749" y="3169178"/>
                </a:cubicBezTo>
                <a:cubicBezTo>
                  <a:pt x="5011213" y="3081644"/>
                  <a:pt x="5036944" y="2977542"/>
                  <a:pt x="5036944" y="2856874"/>
                </a:cubicBezTo>
                <a:cubicBezTo>
                  <a:pt x="5036944" y="2718402"/>
                  <a:pt x="5003315" y="2600947"/>
                  <a:pt x="4936058" y="2504511"/>
                </a:cubicBezTo>
                <a:cubicBezTo>
                  <a:pt x="4868799" y="2408075"/>
                  <a:pt x="4780276" y="2342054"/>
                  <a:pt x="4670487" y="2306447"/>
                </a:cubicBezTo>
                <a:cubicBezTo>
                  <a:pt x="4560698" y="2270840"/>
                  <a:pt x="4401950" y="2253036"/>
                  <a:pt x="4194242" y="2253036"/>
                </a:cubicBezTo>
                <a:close/>
                <a:moveTo>
                  <a:pt x="8506843" y="2215945"/>
                </a:moveTo>
                <a:cubicBezTo>
                  <a:pt x="8280342" y="2215945"/>
                  <a:pt x="8102060" y="2244382"/>
                  <a:pt x="7971994" y="2301254"/>
                </a:cubicBezTo>
                <a:cubicBezTo>
                  <a:pt x="7841930" y="2358127"/>
                  <a:pt x="7744505" y="2436264"/>
                  <a:pt x="7679719" y="2535668"/>
                </a:cubicBezTo>
                <a:cubicBezTo>
                  <a:pt x="7614934" y="2635071"/>
                  <a:pt x="7582541" y="2740656"/>
                  <a:pt x="7582541" y="2852423"/>
                </a:cubicBezTo>
                <a:cubicBezTo>
                  <a:pt x="7582541" y="3022546"/>
                  <a:pt x="7645843" y="3162502"/>
                  <a:pt x="7772446" y="3272290"/>
                </a:cubicBezTo>
                <a:cubicBezTo>
                  <a:pt x="7898061" y="3382079"/>
                  <a:pt x="8108241" y="3470107"/>
                  <a:pt x="8402989" y="3536376"/>
                </a:cubicBezTo>
                <a:cubicBezTo>
                  <a:pt x="8583003" y="3575940"/>
                  <a:pt x="8697737" y="3617976"/>
                  <a:pt x="8747191" y="3662485"/>
                </a:cubicBezTo>
                <a:cubicBezTo>
                  <a:pt x="8796646" y="3706994"/>
                  <a:pt x="8821373" y="3757437"/>
                  <a:pt x="8821373" y="3813815"/>
                </a:cubicBezTo>
                <a:cubicBezTo>
                  <a:pt x="8821373" y="3873160"/>
                  <a:pt x="8795409" y="3925335"/>
                  <a:pt x="8743482" y="3970338"/>
                </a:cubicBezTo>
                <a:cubicBezTo>
                  <a:pt x="8691555" y="4015342"/>
                  <a:pt x="8617621" y="4037843"/>
                  <a:pt x="8521679" y="4037843"/>
                </a:cubicBezTo>
                <a:cubicBezTo>
                  <a:pt x="8393098" y="4037843"/>
                  <a:pt x="8294190" y="3993829"/>
                  <a:pt x="8224953" y="3905800"/>
                </a:cubicBezTo>
                <a:cubicBezTo>
                  <a:pt x="8182423" y="3851401"/>
                  <a:pt x="8154234" y="3772274"/>
                  <a:pt x="8140386" y="3668419"/>
                </a:cubicBezTo>
                <a:lnTo>
                  <a:pt x="7500942" y="3708477"/>
                </a:lnTo>
                <a:cubicBezTo>
                  <a:pt x="7519735" y="3928055"/>
                  <a:pt x="7600345" y="4109057"/>
                  <a:pt x="7742774" y="4251486"/>
                </a:cubicBezTo>
                <a:cubicBezTo>
                  <a:pt x="7885202" y="4393915"/>
                  <a:pt x="8141376" y="4465129"/>
                  <a:pt x="8511294" y="4465129"/>
                </a:cubicBezTo>
                <a:cubicBezTo>
                  <a:pt x="8721970" y="4465129"/>
                  <a:pt x="8896544" y="4434714"/>
                  <a:pt x="9035015" y="4373886"/>
                </a:cubicBezTo>
                <a:cubicBezTo>
                  <a:pt x="9173488" y="4313057"/>
                  <a:pt x="9281298" y="4223792"/>
                  <a:pt x="9358447" y="4106090"/>
                </a:cubicBezTo>
                <a:cubicBezTo>
                  <a:pt x="9435596" y="3988389"/>
                  <a:pt x="9474170" y="3859808"/>
                  <a:pt x="9474170" y="3720346"/>
                </a:cubicBezTo>
                <a:cubicBezTo>
                  <a:pt x="9474170" y="3601656"/>
                  <a:pt x="9445239" y="3494340"/>
                  <a:pt x="9387378" y="3398399"/>
                </a:cubicBezTo>
                <a:cubicBezTo>
                  <a:pt x="9329516" y="3302457"/>
                  <a:pt x="9237037" y="3222094"/>
                  <a:pt x="9109939" y="3157309"/>
                </a:cubicBezTo>
                <a:cubicBezTo>
                  <a:pt x="8982841" y="3092524"/>
                  <a:pt x="8772413" y="3028480"/>
                  <a:pt x="8478654" y="2965179"/>
                </a:cubicBezTo>
                <a:cubicBezTo>
                  <a:pt x="8359964" y="2940451"/>
                  <a:pt x="8284793" y="2913746"/>
                  <a:pt x="8253142" y="2885063"/>
                </a:cubicBezTo>
                <a:cubicBezTo>
                  <a:pt x="8220503" y="2857368"/>
                  <a:pt x="8204183" y="2826212"/>
                  <a:pt x="8204183" y="2791594"/>
                </a:cubicBezTo>
                <a:cubicBezTo>
                  <a:pt x="8204183" y="2744118"/>
                  <a:pt x="8223965" y="2703813"/>
                  <a:pt x="8263528" y="2670678"/>
                </a:cubicBezTo>
                <a:cubicBezTo>
                  <a:pt x="8303092" y="2637544"/>
                  <a:pt x="8361942" y="2620976"/>
                  <a:pt x="8440080" y="2620976"/>
                </a:cubicBezTo>
                <a:cubicBezTo>
                  <a:pt x="8535032" y="2620976"/>
                  <a:pt x="8609461" y="2643231"/>
                  <a:pt x="8663366" y="2687740"/>
                </a:cubicBezTo>
                <a:cubicBezTo>
                  <a:pt x="8717272" y="2732249"/>
                  <a:pt x="8752632" y="2803463"/>
                  <a:pt x="8769446" y="2901383"/>
                </a:cubicBezTo>
                <a:lnTo>
                  <a:pt x="9402956" y="2864292"/>
                </a:lnTo>
                <a:cubicBezTo>
                  <a:pt x="9375261" y="2638780"/>
                  <a:pt x="9288469" y="2474344"/>
                  <a:pt x="9142579" y="2370985"/>
                </a:cubicBezTo>
                <a:cubicBezTo>
                  <a:pt x="8996689" y="2267625"/>
                  <a:pt x="8784777" y="2215945"/>
                  <a:pt x="8506843" y="2215945"/>
                </a:cubicBezTo>
                <a:close/>
                <a:moveTo>
                  <a:pt x="1723737" y="2215945"/>
                </a:moveTo>
                <a:cubicBezTo>
                  <a:pt x="1373600" y="2215945"/>
                  <a:pt x="1102837" y="2312567"/>
                  <a:pt x="911449" y="2505810"/>
                </a:cubicBezTo>
                <a:cubicBezTo>
                  <a:pt x="720061" y="2699052"/>
                  <a:pt x="624367" y="2975564"/>
                  <a:pt x="624367" y="3335344"/>
                </a:cubicBezTo>
                <a:cubicBezTo>
                  <a:pt x="624367" y="3605195"/>
                  <a:pt x="678766" y="3826608"/>
                  <a:pt x="787566" y="3999582"/>
                </a:cubicBezTo>
                <a:cubicBezTo>
                  <a:pt x="896365" y="4172556"/>
                  <a:pt x="1025689" y="4293391"/>
                  <a:pt x="1175535" y="4362086"/>
                </a:cubicBezTo>
                <a:cubicBezTo>
                  <a:pt x="1325382" y="4430781"/>
                  <a:pt x="1518501" y="4465129"/>
                  <a:pt x="1754893" y="4465129"/>
                </a:cubicBezTo>
                <a:cubicBezTo>
                  <a:pt x="1949743" y="4465129"/>
                  <a:pt x="2110222" y="4436940"/>
                  <a:pt x="2236331" y="4380562"/>
                </a:cubicBezTo>
                <a:cubicBezTo>
                  <a:pt x="2362440" y="4324184"/>
                  <a:pt x="2468025" y="4240606"/>
                  <a:pt x="2553086" y="4129828"/>
                </a:cubicBezTo>
                <a:cubicBezTo>
                  <a:pt x="2638148" y="4019051"/>
                  <a:pt x="2700460" y="3881073"/>
                  <a:pt x="2740024" y="3715896"/>
                </a:cubicBezTo>
                <a:lnTo>
                  <a:pt x="2151022" y="3537860"/>
                </a:lnTo>
                <a:cubicBezTo>
                  <a:pt x="2121350" y="3675343"/>
                  <a:pt x="2073626" y="3780186"/>
                  <a:pt x="2007852" y="3852390"/>
                </a:cubicBezTo>
                <a:cubicBezTo>
                  <a:pt x="1942078" y="3924593"/>
                  <a:pt x="1844900" y="3960695"/>
                  <a:pt x="1716319" y="3960695"/>
                </a:cubicBezTo>
                <a:cubicBezTo>
                  <a:pt x="1583781" y="3960695"/>
                  <a:pt x="1480916" y="3915993"/>
                  <a:pt x="1407724" y="3826588"/>
                </a:cubicBezTo>
                <a:cubicBezTo>
                  <a:pt x="1334531" y="3737184"/>
                  <a:pt x="1297935" y="3571953"/>
                  <a:pt x="1297935" y="3330894"/>
                </a:cubicBezTo>
                <a:cubicBezTo>
                  <a:pt x="1297935" y="3136291"/>
                  <a:pt x="1328597" y="2993546"/>
                  <a:pt x="1389920" y="2902657"/>
                </a:cubicBezTo>
                <a:cubicBezTo>
                  <a:pt x="1471025" y="2780150"/>
                  <a:pt x="1587737" y="2718896"/>
                  <a:pt x="1740057" y="2718896"/>
                </a:cubicBezTo>
                <a:cubicBezTo>
                  <a:pt x="1807314" y="2718896"/>
                  <a:pt x="1868143" y="2732743"/>
                  <a:pt x="1922543" y="2760438"/>
                </a:cubicBezTo>
                <a:cubicBezTo>
                  <a:pt x="1976943" y="2788132"/>
                  <a:pt x="2022936" y="2827696"/>
                  <a:pt x="2060521" y="2879128"/>
                </a:cubicBezTo>
                <a:cubicBezTo>
                  <a:pt x="2083270" y="2909790"/>
                  <a:pt x="2105030" y="2958255"/>
                  <a:pt x="2125800" y="3024524"/>
                </a:cubicBezTo>
                <a:lnTo>
                  <a:pt x="2719253" y="2892481"/>
                </a:lnTo>
                <a:cubicBezTo>
                  <a:pt x="2643093" y="2663013"/>
                  <a:pt x="2526628" y="2492890"/>
                  <a:pt x="2369858" y="2382112"/>
                </a:cubicBezTo>
                <a:cubicBezTo>
                  <a:pt x="2213088" y="2271334"/>
                  <a:pt x="1997714" y="2215945"/>
                  <a:pt x="1723737" y="2215945"/>
                </a:cubicBezTo>
                <a:close/>
                <a:moveTo>
                  <a:pt x="0" y="0"/>
                </a:moveTo>
                <a:lnTo>
                  <a:pt x="12586447" y="0"/>
                </a:lnTo>
                <a:lnTo>
                  <a:pt x="1258644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1350"/>
          </a:p>
        </p:txBody>
      </p:sp>
    </p:spTree>
    <p:extLst>
      <p:ext uri="{BB962C8B-B14F-4D97-AF65-F5344CB8AC3E}">
        <p14:creationId xmlns:p14="http://schemas.microsoft.com/office/powerpoint/2010/main" val="3902243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marR="64008" indent="-171450"/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</a:rPr>
              <a:t>WHAT is Crest ?</a:t>
            </a:r>
          </a:p>
          <a:p>
            <a:pPr marL="171450" marR="64008" indent="-171450"/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</a:rPr>
              <a:t>WHY we need crest? </a:t>
            </a:r>
          </a:p>
          <a:p>
            <a:pPr marL="171450" marR="64008" indent="-171450"/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</a:rPr>
              <a:t>Prototype design</a:t>
            </a:r>
          </a:p>
          <a:p>
            <a:pPr marL="171450" marR="64008" indent="-171450"/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</a:rPr>
              <a:t>Database</a:t>
            </a:r>
          </a:p>
          <a:p>
            <a:pPr marL="171450" marR="64008" indent="-171450"/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</a:rPr>
              <a:t>Role of members</a:t>
            </a:r>
          </a:p>
          <a:p>
            <a:pPr marL="171450" marR="64008" indent="-171450"/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</a:rPr>
              <a:t>Progress development</a:t>
            </a:r>
          </a:p>
          <a:p>
            <a:pPr marL="171450" marR="64008" indent="-171450"/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</a:rPr>
              <a:t>Github link</a:t>
            </a:r>
            <a:endParaRPr lang="en-US" sz="1200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PPT</a:t>
            </a:r>
          </a:p>
        </p:txBody>
      </p:sp>
    </p:spTree>
    <p:extLst>
      <p:ext uri="{BB962C8B-B14F-4D97-AF65-F5344CB8AC3E}">
        <p14:creationId xmlns:p14="http://schemas.microsoft.com/office/powerpoint/2010/main" val="1138358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57E825-07BD-2DAB-A832-22BBE2486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write a program that makes making investment related decisions easier.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B31E51-1EE4-4463-DC63-9852ED167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statement: </a:t>
            </a:r>
          </a:p>
        </p:txBody>
      </p:sp>
    </p:spTree>
    <p:extLst>
      <p:ext uri="{BB962C8B-B14F-4D97-AF65-F5344CB8AC3E}">
        <p14:creationId xmlns:p14="http://schemas.microsoft.com/office/powerpoint/2010/main" val="76335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458200" cy="4525963"/>
          </a:xfrm>
        </p:spPr>
        <p:txBody>
          <a:bodyPr/>
          <a:lstStyle/>
          <a:p>
            <a:pPr marL="171450" marR="64008" indent="-171450"/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</a:rPr>
              <a:t>Crest is basically a financial calculator.</a:t>
            </a:r>
          </a:p>
          <a:p>
            <a:pPr marL="171450" marR="64008" indent="-171450"/>
            <a:endParaRPr lang="en-US" sz="28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marL="171450" marR="64008" indent="-171450"/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</a:rPr>
              <a:t>Crest helps user to make financial decision related to investment and loan.</a:t>
            </a:r>
          </a:p>
          <a:p>
            <a:pPr marL="171450" marR="64008" indent="-171450"/>
            <a:endParaRPr lang="en-US" sz="28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marL="171450" marR="64008" indent="-171450"/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</a:rPr>
              <a:t>Crest also provide user financial advisor service.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CREST ?</a:t>
            </a:r>
          </a:p>
        </p:txBody>
      </p:sp>
    </p:spTree>
    <p:extLst>
      <p:ext uri="{BB962C8B-B14F-4D97-AF65-F5344CB8AC3E}">
        <p14:creationId xmlns:p14="http://schemas.microsoft.com/office/powerpoint/2010/main" val="4067916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</a:rPr>
              <a:t>Will help make investment related decisions, without confusing the user.</a:t>
            </a:r>
          </a:p>
          <a:p>
            <a:pPr marL="109728" indent="0">
              <a:buNone/>
            </a:pPr>
            <a:endParaRPr lang="en-US" sz="28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</a:rPr>
              <a:t>With it’s user friendly UI, the user simply has to input values to obtain the result.</a:t>
            </a:r>
          </a:p>
          <a:p>
            <a:endParaRPr lang="en-US" sz="28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</a:rPr>
              <a:t> Guidance.</a:t>
            </a:r>
          </a:p>
          <a:p>
            <a:endParaRPr lang="en-US" sz="2800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PROJECT</a:t>
            </a:r>
          </a:p>
        </p:txBody>
      </p:sp>
    </p:spTree>
    <p:extLst>
      <p:ext uri="{BB962C8B-B14F-4D97-AF65-F5344CB8AC3E}">
        <p14:creationId xmlns:p14="http://schemas.microsoft.com/office/powerpoint/2010/main" val="2219709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3CE9A4-EE33-0DFF-861A-C46DA6930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200" y="1066800"/>
            <a:ext cx="4495800" cy="348062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733BF0-36CD-415E-F207-CF1209DC7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3077940"/>
            <a:ext cx="4432633" cy="359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003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DCE185-BA23-CD37-431B-AC7D3FB87D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632" t="2897" r="14"/>
          <a:stretch/>
        </p:blipFill>
        <p:spPr>
          <a:xfrm>
            <a:off x="0" y="1417638"/>
            <a:ext cx="4294163" cy="3200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03926B-3D58-366A-D90A-2C6A69FC5F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7" t="3220" r="677" b="1759"/>
          <a:stretch/>
        </p:blipFill>
        <p:spPr>
          <a:xfrm>
            <a:off x="4309874" y="3276600"/>
            <a:ext cx="4644465" cy="343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7638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BASE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B4AD36A-9C6C-1661-E50C-CE157A771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19200"/>
            <a:ext cx="8382000" cy="28646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9B7D761-0050-E7DD-6521-B940D87BD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1" y="4191000"/>
            <a:ext cx="2057400" cy="258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62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057399"/>
            <a:ext cx="8229600" cy="4525963"/>
          </a:xfrm>
        </p:spPr>
        <p:txBody>
          <a:bodyPr/>
          <a:lstStyle/>
          <a:p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</a:rPr>
              <a:t>Pratham- Presentation and Backend </a:t>
            </a:r>
          </a:p>
          <a:p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</a:rPr>
              <a:t>Dhruuv- UI design and Backend</a:t>
            </a:r>
          </a:p>
          <a:p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</a:rPr>
              <a:t>Avon- Data base management</a:t>
            </a:r>
          </a:p>
          <a:p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</a:rPr>
              <a:t>Savio- UI design and Research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MEMBERS</a:t>
            </a:r>
          </a:p>
        </p:txBody>
      </p:sp>
    </p:spTree>
    <p:extLst>
      <p:ext uri="{BB962C8B-B14F-4D97-AF65-F5344CB8AC3E}">
        <p14:creationId xmlns:p14="http://schemas.microsoft.com/office/powerpoint/2010/main" val="39873584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ayscale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2.xml><?xml version="1.0" encoding="utf-8"?>
<a:themeOverride xmlns:a="http://schemas.openxmlformats.org/drawingml/2006/main">
  <a:clrScheme name="Grayscale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</TotalTime>
  <Words>199</Words>
  <Application>Microsoft Office PowerPoint</Application>
  <PresentationFormat>On-screen Show (4:3)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Consolas</vt:lpstr>
      <vt:lpstr>Lucida Sans Unicode</vt:lpstr>
      <vt:lpstr>Verdana</vt:lpstr>
      <vt:lpstr>Wingdings 2</vt:lpstr>
      <vt:lpstr>Wingdings 3</vt:lpstr>
      <vt:lpstr>Concourse</vt:lpstr>
      <vt:lpstr>CREST INVESTMENT PORTFOLIO MANGER</vt:lpstr>
      <vt:lpstr>OUTLINE OF PPT</vt:lpstr>
      <vt:lpstr>Problem statement: </vt:lpstr>
      <vt:lpstr>WHAT IS CREST ?</vt:lpstr>
      <vt:lpstr>SCOPE OF PROJECT</vt:lpstr>
      <vt:lpstr>PROTOTYPE</vt:lpstr>
      <vt:lpstr>PROTOTYPE</vt:lpstr>
      <vt:lpstr>DATA BASE</vt:lpstr>
      <vt:lpstr>ROLE OF MEMBERS</vt:lpstr>
      <vt:lpstr>PROGRESS DEVELOPMENT</vt:lpstr>
      <vt:lpstr>GITHUB LINK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CREST INVESTMENT PORTFOLIO MANGER</dc:title>
  <dc:creator>Admin</dc:creator>
  <cp:lastModifiedBy>Dhruuv Naik</cp:lastModifiedBy>
  <cp:revision>16</cp:revision>
  <dcterms:created xsi:type="dcterms:W3CDTF">2022-09-06T14:10:02Z</dcterms:created>
  <dcterms:modified xsi:type="dcterms:W3CDTF">2022-09-07T16:12:02Z</dcterms:modified>
</cp:coreProperties>
</file>