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8" r:id="rId4"/>
    <p:sldId id="257" r:id="rId5"/>
    <p:sldId id="258" r:id="rId6"/>
    <p:sldId id="260" r:id="rId7"/>
    <p:sldId id="270" r:id="rId8"/>
    <p:sldId id="261" r:id="rId9"/>
    <p:sldId id="262" r:id="rId10"/>
    <p:sldId id="272" r:id="rId11"/>
    <p:sldId id="263" r:id="rId12"/>
    <p:sldId id="264" r:id="rId13"/>
    <p:sldId id="271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>
        <p:scale>
          <a:sx n="80" d="100"/>
          <a:sy n="80" d="100"/>
        </p:scale>
        <p:origin x="160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BD05A3-3336-45BF-8911-EBBB09E7B88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93F2040-9975-4642-A906-1DF87F8BE20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E52B4A-BA08-4841-AB08-A0D822ABC34D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D48070-6A81-47D0-9810-1540B9FEFF6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21dhruuv0037/Java_mini_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bazaar.com/calculators.html" TargetMode="External"/><Relationship Id="rId2" Type="http://schemas.openxmlformats.org/officeDocument/2006/relationships/hyperlink" Target="https://youtu.be/YSOY_NyOg4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gxwo9aSFzV8" TargetMode="External"/><Relationship Id="rId4" Type="http://schemas.openxmlformats.org/officeDocument/2006/relationships/hyperlink" Target="https://www.indiainfoline.com/business-partners/financial-advisor-fees-cost-charges-in-indi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752599"/>
          </a:xfrm>
        </p:spPr>
        <p:txBody>
          <a:bodyPr>
            <a:normAutofit/>
          </a:bodyPr>
          <a:lstStyle/>
          <a:p>
            <a:br>
              <a:rPr lang="en-US" sz="6000" dirty="0"/>
            </a:br>
            <a:r>
              <a:rPr lang="en-US" sz="2000" dirty="0"/>
              <a:t>Personal Finance Portfolio Manager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3611606"/>
            <a:ext cx="3505200" cy="14937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</a:rPr>
              <a:t>Avon Joshi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Dhruuv Naik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Pratham Junghare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Savio Mampilly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GUIDED BY- Prof. Nilesh Ghavate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COORDINATOR – Prof. Tayyabali Sayyad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93E9-C1AC-F19D-0635-7DFA17F99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7" b="74756" l="16746" r="76821">
                        <a14:foregroundMark x1="19395" y1="63192" x2="19395" y2="63192"/>
                        <a14:foregroundMark x1="16746" y1="63681" x2="16746" y2="63681"/>
                        <a14:foregroundMark x1="23463" y1="71336" x2="23463" y2="71336"/>
                        <a14:foregroundMark x1="27058" y1="74756" x2="27058" y2="74756"/>
                        <a14:foregroundMark x1="33018" y1="70358" x2="33018" y2="70358"/>
                        <a14:foregroundMark x1="46074" y1="39739" x2="46074" y2="39739"/>
                        <a14:foregroundMark x1="52412" y1="47231" x2="52412" y2="47231"/>
                        <a14:foregroundMark x1="72753" y1="63029" x2="72753" y2="63029"/>
                        <a14:foregroundMark x1="74740" y1="63681" x2="74740" y2="63681"/>
                        <a14:foregroundMark x1="76821" y1="64495" x2="76821" y2="64495"/>
                        <a14:foregroundMark x1="45317" y1="72150" x2="45317" y2="72150"/>
                        <a14:foregroundMark x1="55061" y1="71173" x2="55061" y2="71173"/>
                        <a14:foregroundMark x1="67171" y1="71173" x2="67171" y2="71173"/>
                        <a14:backgroundMark x1="35951" y1="71173" x2="35951" y2="7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6963" r="20833" b="21308"/>
          <a:stretch/>
        </p:blipFill>
        <p:spPr>
          <a:xfrm>
            <a:off x="5410200" y="-203365"/>
            <a:ext cx="3442716" cy="22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580023-2117-B2D3-9FCA-0EF5389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nsolas" panose="020B0609020204030204" pitchFamily="49" charset="0"/>
              </a:rPr>
              <a:t>Intellij</a:t>
            </a:r>
            <a:r>
              <a:rPr lang="en-IN" dirty="0">
                <a:latin typeface="Consolas" panose="020B0609020204030204" pitchFamily="49" charset="0"/>
              </a:rPr>
              <a:t> idea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JavaFX </a:t>
            </a:r>
            <a:r>
              <a:rPr lang="en-IN" dirty="0" err="1">
                <a:latin typeface="Consolas" panose="020B0609020204030204" pitchFamily="49" charset="0"/>
              </a:rPr>
              <a:t>Scenebuilder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MYSQL</a:t>
            </a:r>
          </a:p>
          <a:p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F383B-C85B-0856-F1FC-2C72FACE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tools used:</a:t>
            </a:r>
          </a:p>
        </p:txBody>
      </p:sp>
    </p:spTree>
    <p:extLst>
      <p:ext uri="{BB962C8B-B14F-4D97-AF65-F5344CB8AC3E}">
        <p14:creationId xmlns:p14="http://schemas.microsoft.com/office/powerpoint/2010/main" val="291133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 has been created and filled with data.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All the separate frames(scenes) have been connected via the use of buttons.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204456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https://github.com/321dhruuv0037/Java_mini_project.git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19296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56EF69-E436-F7F7-B5E6-AD416193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" y="1524000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/>
              </a:rPr>
              <a:t>https://youtu.be/YSOY_NyOg40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/>
              </a:rPr>
              <a:t>https://www.bankbazaar.com/calculators.html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/>
              </a:rPr>
              <a:t>https://www.indiainfoline.com/business-partners/financial-advisor-fees-cost-charges-in-india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5"/>
              </a:rPr>
              <a:t>https://youtu.be/gxwo9aSFzV8</a:t>
            </a:r>
            <a:r>
              <a:rPr lang="en-IN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3D5E2-EB80-FF41-992B-0AB55C53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5663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B577B9-4B14-539B-D2D8-C6F8A513731B}"/>
              </a:ext>
            </a:extLst>
          </p:cNvPr>
          <p:cNvGrpSpPr/>
          <p:nvPr/>
        </p:nvGrpSpPr>
        <p:grpSpPr>
          <a:xfrm>
            <a:off x="0" y="71628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A3A8025-EA3E-9F44-6B33-D2D8131223C9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B1AE11-2C96-69B7-A154-04CB91F01ED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Wave 4">
              <a:extLst>
                <a:ext uri="{FF2B5EF4-FFF2-40B4-BE49-F238E27FC236}">
                  <a16:creationId xmlns:a16="http://schemas.microsoft.com/office/drawing/2014/main" id="{4F20A8B8-782B-FC3C-300F-0DBF5622BDF8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55174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7692BF-942A-1C4D-F5C5-D996E51FC201}"/>
              </a:ext>
            </a:extLst>
          </p:cNvPr>
          <p:cNvGrpSpPr/>
          <p:nvPr/>
        </p:nvGrpSpPr>
        <p:grpSpPr>
          <a:xfrm>
            <a:off x="0" y="-12192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614468FB-FF57-354B-586D-49FA79260A27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BFE8DF-D03C-6609-9CB2-28F0D0F2BCF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7" name="Wave 6">
              <a:extLst>
                <a:ext uri="{FF2B5EF4-FFF2-40B4-BE49-F238E27FC236}">
                  <a16:creationId xmlns:a16="http://schemas.microsoft.com/office/drawing/2014/main" id="{3C565A20-4B25-7EED-E1DF-3206568FCB97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90224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WHAT is Crest ?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WHY we need crest? 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Prototype design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Role of members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Progress development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Github link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PPT</a:t>
            </a:r>
          </a:p>
        </p:txBody>
      </p:sp>
    </p:spTree>
    <p:extLst>
      <p:ext uri="{BB962C8B-B14F-4D97-AF65-F5344CB8AC3E}">
        <p14:creationId xmlns:p14="http://schemas.microsoft.com/office/powerpoint/2010/main" val="11383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E825-07BD-2DAB-A832-22BBE248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making a system that will help make investment related decisions easier.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31E51-1EE4-4463-DC63-9852ED16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763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is basically a financial calculator.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helps user to make financial decision related to investment and loan.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also provide user financial advisor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CREST ?</a:t>
            </a:r>
          </a:p>
        </p:txBody>
      </p:sp>
    </p:spTree>
    <p:extLst>
      <p:ext uri="{BB962C8B-B14F-4D97-AF65-F5344CB8AC3E}">
        <p14:creationId xmlns:p14="http://schemas.microsoft.com/office/powerpoint/2010/main" val="406791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4121"/>
            <a:ext cx="8229600" cy="4843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Will help make investment related decisions, without confusing the user.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With it’s user friendly UI, the user simply has to input values to obtain the result.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Stock market investment guidance is out of bound of our project.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CREST also takes into consideration the inflation rate and has a target amount feature available in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97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CE9A4-EE33-0DFF-861A-C46DA693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066800"/>
            <a:ext cx="4495800" cy="34806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6" y="0"/>
            <a:ext cx="8229600" cy="1143000"/>
          </a:xfrm>
        </p:spPr>
        <p:txBody>
          <a:bodyPr/>
          <a:lstStyle/>
          <a:p>
            <a:r>
              <a:rPr lang="en-US" dirty="0"/>
              <a:t>PROTOTYPE – UI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3BF0-36CD-415E-F207-CF1209DC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77940"/>
            <a:ext cx="4432633" cy="35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5" y="12569"/>
            <a:ext cx="8229600" cy="1143000"/>
          </a:xfrm>
        </p:spPr>
        <p:txBody>
          <a:bodyPr/>
          <a:lstStyle/>
          <a:p>
            <a:r>
              <a:rPr lang="en-US" dirty="0"/>
              <a:t>PROTOTYPE – UI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E185-BA23-CD37-431B-AC7D3FB87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2" t="2897" r="14"/>
          <a:stretch/>
        </p:blipFill>
        <p:spPr>
          <a:xfrm>
            <a:off x="0" y="1417638"/>
            <a:ext cx="4294163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3926B-3D58-366A-D90A-2C6A69FC5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" t="3220" r="677" b="1759"/>
          <a:stretch/>
        </p:blipFill>
        <p:spPr>
          <a:xfrm>
            <a:off x="4309874" y="3276600"/>
            <a:ext cx="4644465" cy="34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816" y="4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DATA BASE DESIGN</a:t>
            </a:r>
            <a:br>
              <a:rPr lang="en-US" dirty="0"/>
            </a:br>
            <a:r>
              <a:rPr lang="en-US" sz="2000" b="0" dirty="0">
                <a:latin typeface="Consolas" panose="020B0609020204030204" pitchFamily="49" charset="0"/>
              </a:rPr>
              <a:t>Is still being refined</a:t>
            </a:r>
            <a:endParaRPr lang="en-US" b="0" dirty="0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4AD36A-9C6C-1661-E50C-CE157A7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382000" cy="2864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7D761-0050-E7DD-6521-B940D87B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4191000"/>
            <a:ext cx="2057400" cy="258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Pratham- Research and Backend 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Dhruuv- UI design and Backend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Avon- Data base management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Savio- UI design </a:t>
            </a:r>
            <a:r>
              <a:rPr lang="en-US" sz="2800">
                <a:solidFill>
                  <a:schemeClr val="tx2"/>
                </a:solidFill>
                <a:latin typeface="Consolas" panose="020B0609020204030204" pitchFamily="49" charset="0"/>
              </a:rPr>
              <a:t>and Presentation </a:t>
            </a:r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MEMBERS</a:t>
            </a:r>
          </a:p>
        </p:txBody>
      </p:sp>
    </p:spTree>
    <p:extLst>
      <p:ext uri="{BB962C8B-B14F-4D97-AF65-F5344CB8AC3E}">
        <p14:creationId xmlns:p14="http://schemas.microsoft.com/office/powerpoint/2010/main" val="398735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288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Consolas</vt:lpstr>
      <vt:lpstr>Lucida Sans Unicode</vt:lpstr>
      <vt:lpstr>Verdana</vt:lpstr>
      <vt:lpstr>Wingdings 2</vt:lpstr>
      <vt:lpstr>Wingdings 3</vt:lpstr>
      <vt:lpstr>Concourse</vt:lpstr>
      <vt:lpstr> Personal Finance Portfolio Manager</vt:lpstr>
      <vt:lpstr>OUTLINE OF PPT</vt:lpstr>
      <vt:lpstr>Problem statement: </vt:lpstr>
      <vt:lpstr>WHAT IS CREST ?</vt:lpstr>
      <vt:lpstr>SCOPE OF PROJECT</vt:lpstr>
      <vt:lpstr>PROTOTYPE – UI design</vt:lpstr>
      <vt:lpstr>PROTOTYPE – UI design</vt:lpstr>
      <vt:lpstr>DATA BASE DESIGN Is still being refined</vt:lpstr>
      <vt:lpstr>ROLE OF MEMBERS</vt:lpstr>
      <vt:lpstr>Development tools used:</vt:lpstr>
      <vt:lpstr>PROGRESS DEVELOPMENT</vt:lpstr>
      <vt:lpstr>GITHUB LINK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INVESTMENT PORTFOLIO MANGER</dc:title>
  <dc:creator>Admin</dc:creator>
  <cp:lastModifiedBy>Dhruuv Naik</cp:lastModifiedBy>
  <cp:revision>25</cp:revision>
  <dcterms:created xsi:type="dcterms:W3CDTF">2022-09-06T14:10:02Z</dcterms:created>
  <dcterms:modified xsi:type="dcterms:W3CDTF">2022-09-09T14:47:29Z</dcterms:modified>
</cp:coreProperties>
</file>