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9" r:id="rId11"/>
    <p:sldId id="270" r:id="rId12"/>
    <p:sldId id="263" r:id="rId13"/>
    <p:sldId id="264" r:id="rId14"/>
    <p:sldId id="273" r:id="rId15"/>
    <p:sldId id="274" r:id="rId16"/>
    <p:sldId id="267" r:id="rId17"/>
    <p:sldId id="268" r:id="rId18"/>
    <p:sldId id="271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943B93D3-E438-4FE4-A36B-DEF33DC7EB92}">
          <p14:sldIdLst>
            <p14:sldId id="256"/>
          </p14:sldIdLst>
        </p14:section>
        <p14:section name="1" id="{8DD71DC6-C461-4CBD-84E7-A41B21490A51}">
          <p14:sldIdLst>
            <p14:sldId id="257"/>
            <p14:sldId id="258"/>
          </p14:sldIdLst>
        </p14:section>
        <p14:section name="2" id="{D799889D-E9AB-4684-B1CB-E335B35F4DB1}">
          <p14:sldIdLst>
            <p14:sldId id="259"/>
            <p14:sldId id="260"/>
          </p14:sldIdLst>
        </p14:section>
        <p14:section name="3" id="{91D09963-28A0-461A-91DE-A2255DDC7807}">
          <p14:sldIdLst>
            <p14:sldId id="261"/>
            <p14:sldId id="262"/>
          </p14:sldIdLst>
        </p14:section>
        <p14:section name="4" id="{FBBD705F-C4EF-444A-B22B-A4009E5A8FF7}">
          <p14:sldIdLst>
            <p14:sldId id="265"/>
            <p14:sldId id="266"/>
          </p14:sldIdLst>
        </p14:section>
        <p14:section name="5" id="{CAFA22DD-0F8E-4F4E-87D0-E9C4EFFDB993}">
          <p14:sldIdLst>
            <p14:sldId id="269"/>
            <p14:sldId id="270"/>
          </p14:sldIdLst>
        </p14:section>
        <p14:section name="6" id="{0524FD49-644F-479C-97B7-43CA901F857E}">
          <p14:sldIdLst>
            <p14:sldId id="263"/>
            <p14:sldId id="264"/>
          </p14:sldIdLst>
        </p14:section>
        <p14:section name="7" id="{F83C527A-D334-4DCF-8768-5DDD49926591}">
          <p14:sldIdLst>
            <p14:sldId id="273"/>
            <p14:sldId id="274"/>
          </p14:sldIdLst>
        </p14:section>
        <p14:section name="8" id="{380A8370-6BAE-4993-96CA-DA0042ACA411}">
          <p14:sldIdLst>
            <p14:sldId id="267"/>
            <p14:sldId id="268"/>
          </p14:sldIdLst>
        </p14:section>
        <p14:section name="9" id="{CE341C96-FD5F-4C22-9265-9E4BB8558042}">
          <p14:sldIdLst>
            <p14:sldId id="271"/>
            <p14:sldId id="272"/>
          </p14:sldIdLst>
        </p14:section>
        <p14:section name="10" id="{66F06561-B157-4CC1-AF2F-25EEFA810C9A}">
          <p14:sldIdLst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4AA"/>
    <a:srgbClr val="B5F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B4F8-8283-94DB-516E-663ABA79E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0AA93-FDC4-4D4F-9916-BBDE9F780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20A7E-F862-8393-5A23-1EC02F3A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BAD8-3060-40C1-8603-2A6301670D77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75D6-9A26-A960-4CC0-18442890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D9EE-74EA-3CDE-BC5B-D73DF243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19FA-3778-4806-93AD-F24CF5A6D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02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5276-3A51-6293-D02A-5683CA8E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6F791-8DF4-24B2-3455-5A5B369D4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870A-4E87-C627-3E4C-D1F86605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BAD8-3060-40C1-8603-2A6301670D77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F07D-BEC8-6CEF-D889-39E107E4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A51AB-70C2-8060-FF01-7CDC64C3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19FA-3778-4806-93AD-F24CF5A6D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59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8F8C2-E2FA-23B8-0F98-763C58258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D8879-7D0B-9A1B-FB22-6B78C056F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7607-F7C9-2D00-26F2-CD749337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BAD8-3060-40C1-8603-2A6301670D77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A43B8-00EE-ADA9-DDC5-40F1BE0B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3BFE-1E17-5C2C-11D0-ACF657D5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19FA-3778-4806-93AD-F24CF5A6D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44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2CCF-C34A-98D0-2642-3432348E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AAA3-56E6-C6EC-7A3F-39E239B13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B7FF-D85D-A3C6-2ADC-BBBCC6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BAD8-3060-40C1-8603-2A6301670D77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8FEE-7856-D135-52ED-A60B1115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119AA-EA66-D999-0976-9C9B7777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19FA-3778-4806-93AD-F24CF5A6D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73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F3A9-F229-72A5-4D06-B43E7449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51599-1B83-AA6B-558F-26B9F6CCE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1CCD-2765-AA1A-AB68-2FC2DA13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BAD8-3060-40C1-8603-2A6301670D77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C1A9-AD0F-334F-DFDD-DEFAEC33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A07A-1A65-B732-CC43-B589DC90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19FA-3778-4806-93AD-F24CF5A6D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0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C662-F032-9F33-EE5F-916BF2C2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8D25-02AB-A5E5-780E-0079D8018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6A609-C827-80F3-BF5A-FB6F4C2F3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5EFF-473D-74AD-4F0A-B0E4666D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BAD8-3060-40C1-8603-2A6301670D77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3658C-EDE4-39B2-AFF3-6E4A105D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82D1E-17C6-33CC-BD6A-E50449D4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19FA-3778-4806-93AD-F24CF5A6D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6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C3F7-61C5-CE9C-84DA-6B1A00F7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DCB2-A76C-29C0-05DB-2BB82572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A3AE6-110E-A3B1-ADBD-85B428D25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F10B3-5AD2-8B47-E7B0-5E6FFC4B4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21718-786D-F295-5050-595FA43F3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80CC4-D5E7-AADF-C7C4-8D10E77B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BAD8-3060-40C1-8603-2A6301670D77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0BBEC-A76A-461F-7E1C-DF8B32AD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7FB7E-80B5-C5C8-58F2-2FE36022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19FA-3778-4806-93AD-F24CF5A6D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08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E1E9-4944-21C9-58E6-FB7848EC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D8585-08CB-CA4E-4017-9B8E9EF1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BAD8-3060-40C1-8603-2A6301670D77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E01EB-71D4-84D9-833D-29B02503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0294C-3A58-1271-637E-83B592DB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19FA-3778-4806-93AD-F24CF5A6D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1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1AB22-3A5F-0102-CD8C-F6ABFF76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BAD8-3060-40C1-8603-2A6301670D77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50192-105C-D79B-BDA9-3973AFD1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6B7CD-F5A5-8BCD-A87F-23024A3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19FA-3778-4806-93AD-F24CF5A6D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6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9905-9663-6335-0499-ED3A96F6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9478-1C0E-6089-B4EA-CF56CCCE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D43FF-A2B6-EBDC-80FB-DE1EC74B7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72F1F-0417-81E5-244D-FB74A0A0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BAD8-3060-40C1-8603-2A6301670D77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F9D67-1A71-6F97-467E-7C3F9408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BAB04-97E4-C7D8-A161-E33AD889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19FA-3778-4806-93AD-F24CF5A6D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6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45A9-C6E4-727C-E1C6-60D80E21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37A5E-3D88-6584-CFBE-D70666C5C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2FCCD-5DB3-6A7B-8B97-0677F4E09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773F1-DAEA-A1DA-5A47-53BB2DF9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BAD8-3060-40C1-8603-2A6301670D77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EDEB5-A4D3-B51C-3C2C-9568EFF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863F9-D398-F7D2-CBA4-C9D0DEDA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19FA-3778-4806-93AD-F24CF5A6D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68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1D1BC-5EE7-6AF8-2832-EA714B2A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E7D39-ED6A-91F3-B571-2F9DB793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EF2D9-0092-A58E-B7F7-80F74D3F2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1BAD8-3060-40C1-8603-2A6301670D77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E8564-E7D0-DDDC-137C-4507903B8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B2137-875E-C501-5D2A-0ED62F3CC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19FA-3778-4806-93AD-F24CF5A6D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71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0.xml"/><Relationship Id="rId18" Type="http://schemas.openxmlformats.org/officeDocument/2006/relationships/image" Target="../media/image9.png"/><Relationship Id="rId3" Type="http://schemas.openxmlformats.org/officeDocument/2006/relationships/slide" Target="slide2.xml"/><Relationship Id="rId21" Type="http://schemas.openxmlformats.org/officeDocument/2006/relationships/slide" Target="slide20.xml"/><Relationship Id="rId7" Type="http://schemas.openxmlformats.org/officeDocument/2006/relationships/slide" Target="slide6.xml"/><Relationship Id="rId12" Type="http://schemas.openxmlformats.org/officeDocument/2006/relationships/image" Target="../media/image6.png"/><Relationship Id="rId17" Type="http://schemas.openxmlformats.org/officeDocument/2006/relationships/slide" Target="slide16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8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image" Target="../media/image5.png"/><Relationship Id="rId19" Type="http://schemas.openxmlformats.org/officeDocument/2006/relationships/slide" Target="slide18.xml"/><Relationship Id="rId4" Type="http://schemas.openxmlformats.org/officeDocument/2006/relationships/image" Target="../media/image2.png"/><Relationship Id="rId9" Type="http://schemas.openxmlformats.org/officeDocument/2006/relationships/slide" Target="slide12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7B33CAC-CC9E-21FE-D0EA-721E26B97A98}"/>
              </a:ext>
            </a:extLst>
          </p:cNvPr>
          <p:cNvSpPr/>
          <p:nvPr/>
        </p:nvSpPr>
        <p:spPr>
          <a:xfrm>
            <a:off x="2803224" y="354362"/>
            <a:ext cx="6585547" cy="6149271"/>
          </a:xfrm>
          <a:prstGeom prst="ellipse">
            <a:avLst/>
          </a:prstGeom>
          <a:solidFill>
            <a:srgbClr val="B5F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68DEC-6DFD-8AC3-7EA6-3A57B3324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1801" y="2915844"/>
            <a:ext cx="3928395" cy="1026309"/>
          </a:xfrm>
        </p:spPr>
        <p:txBody>
          <a:bodyPr>
            <a:normAutofit fontScale="90000"/>
          </a:bodyPr>
          <a:lstStyle/>
          <a:p>
            <a:r>
              <a:rPr lang="en-US" dirty="0"/>
              <a:t>Capstone 🎨</a:t>
            </a:r>
            <a:br>
              <a:rPr lang="en-US" dirty="0"/>
            </a:br>
            <a:r>
              <a:rPr lang="en-US" sz="1800" dirty="0"/>
              <a:t> </a:t>
            </a:r>
            <a:r>
              <a:rPr lang="en-US" sz="1900" dirty="0"/>
              <a:t>Data Company</a:t>
            </a:r>
            <a:endParaRPr lang="en-IN" dirty="0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542FD138-5911-7B3E-D1BA-544746E894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1092240"/>
                  </p:ext>
                </p:extLst>
              </p:nvPr>
            </p:nvGraphicFramePr>
            <p:xfrm>
              <a:off x="4572000" y="-16764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8DD71DC6-C461-4CBD-84E7-A41B21490A51}">
                    <psez:zmPr id="{E42D95DA-DB8D-4450-ACC7-288EBD3320F8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7" name="Section Zoom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42FD138-5911-7B3E-D1BA-544746E894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72000" y="-16764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E110F094-DB66-1857-D724-87AF69BADD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7763700"/>
                  </p:ext>
                </p:extLst>
              </p:nvPr>
            </p:nvGraphicFramePr>
            <p:xfrm>
              <a:off x="6536901" y="14640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799889D-E9AB-4684-B1CB-E335B35F4DB1}">
                    <psez:zmPr id="{DB879EFB-8F80-4D31-A53C-74A1CD5FD269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9" name="Section Zoom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110F094-DB66-1857-D724-87AF69BADD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6901" y="146401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394A60CF-1019-D0BC-479C-1A19EBB166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295000"/>
                  </p:ext>
                </p:extLst>
              </p:nvPr>
            </p:nvGraphicFramePr>
            <p:xfrm>
              <a:off x="7713849" y="146408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1D09963-28A0-461A-91DE-A2255DDC7807}">
                    <psez:zmPr id="{18404D69-0E1E-4052-B626-D6CE2193B41F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1" name="Section Zoom 2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94A60CF-1019-D0BC-479C-1A19EBB166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13849" y="1464089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8" name="Section Zoom 37">
                <a:extLst>
                  <a:ext uri="{FF2B5EF4-FFF2-40B4-BE49-F238E27FC236}">
                    <a16:creationId xmlns:a16="http://schemas.microsoft.com/office/drawing/2014/main" id="{A30DD5F4-B527-DFD2-5A35-62E3CB26E8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3915047"/>
                  </p:ext>
                </p:extLst>
              </p:nvPr>
            </p:nvGraphicFramePr>
            <p:xfrm>
              <a:off x="4572000" y="531114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524FD49-644F-479C-97B7-43CA901F857E}">
                    <psez:zmPr id="{3A228D09-977C-4A8F-ADE1-D30EB52A5C07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8" name="Section Zoom 3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A30DD5F4-B527-DFD2-5A35-62E3CB26E8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72000" y="531114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0" name="Section Zoom 39">
                <a:extLst>
                  <a:ext uri="{FF2B5EF4-FFF2-40B4-BE49-F238E27FC236}">
                    <a16:creationId xmlns:a16="http://schemas.microsoft.com/office/drawing/2014/main" id="{F708219D-E1F9-BA16-2F93-CB16415E04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3222598"/>
                  </p:ext>
                </p:extLst>
              </p:nvPr>
            </p:nvGraphicFramePr>
            <p:xfrm>
              <a:off x="7638920" y="360900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BBD705F-C4EF-444A-B22B-A4009E5A8FF7}">
                    <psez:zmPr id="{33342DEF-C990-4573-A6BA-9758701AB92C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0" name="Section Zoom 39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F708219D-E1F9-BA16-2F93-CB16415E04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8920" y="3609001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2" name="Slide Zoom 41">
                <a:extLst>
                  <a:ext uri="{FF2B5EF4-FFF2-40B4-BE49-F238E27FC236}">
                    <a16:creationId xmlns:a16="http://schemas.microsoft.com/office/drawing/2014/main" id="{3AE43B40-1896-D474-DAC2-58665F72BD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2733150"/>
                  </p:ext>
                </p:extLst>
              </p:nvPr>
            </p:nvGraphicFramePr>
            <p:xfrm>
              <a:off x="6520842" y="5067300"/>
              <a:ext cx="3048000" cy="1714500"/>
            </p:xfrm>
            <a:graphic>
              <a:graphicData uri="http://schemas.microsoft.com/office/powerpoint/2016/slidezoom">
                <pslz:sldZm>
                  <pslz:sldZmObj sldId="269" cId="4030049737">
                    <pslz:zmPr id="{6B78D763-22EC-4B97-843E-8CAF93D482B9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2" name="Slide Zoom 41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3AE43B40-1896-D474-DAC2-58665F72BD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20842" y="506730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4" name="Section Zoom 43">
                <a:extLst>
                  <a:ext uri="{FF2B5EF4-FFF2-40B4-BE49-F238E27FC236}">
                    <a16:creationId xmlns:a16="http://schemas.microsoft.com/office/drawing/2014/main" id="{A173B6E3-5114-D3DD-4D65-0E42ACA74E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0717357"/>
                  </p:ext>
                </p:extLst>
              </p:nvPr>
            </p:nvGraphicFramePr>
            <p:xfrm>
              <a:off x="2827545" y="506730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83C527A-D334-4DCF-8768-5DDD49926591}">
                    <psez:zmPr id="{EA7590D9-2870-43D2-8C6E-3D2541154D62}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4" name="Section Zoom 43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A173B6E3-5114-D3DD-4D65-0E42ACA74E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27545" y="506730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6" name="Section Zoom 45">
                <a:extLst>
                  <a:ext uri="{FF2B5EF4-FFF2-40B4-BE49-F238E27FC236}">
                    <a16:creationId xmlns:a16="http://schemas.microsoft.com/office/drawing/2014/main" id="{BC0A8B81-161F-C5DE-650D-5A1898F909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7578829"/>
                  </p:ext>
                </p:extLst>
              </p:nvPr>
            </p:nvGraphicFramePr>
            <p:xfrm>
              <a:off x="1505082" y="360900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80A8370-6BAE-4993-96CA-DA0042ACA411}">
                    <psez:zmPr id="{79459FDC-6F49-4E01-8FE4-614B50E68F81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6" name="Section Zoom 45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BC0A8B81-161F-C5DE-650D-5A1898F909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05082" y="3609001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8" name="Section Zoom 47">
                <a:extLst>
                  <a:ext uri="{FF2B5EF4-FFF2-40B4-BE49-F238E27FC236}">
                    <a16:creationId xmlns:a16="http://schemas.microsoft.com/office/drawing/2014/main" id="{3FF8AACD-4362-A9B2-8DE9-B6D8B509B7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6341351"/>
                  </p:ext>
                </p:extLst>
              </p:nvPr>
            </p:nvGraphicFramePr>
            <p:xfrm>
              <a:off x="1456240" y="156533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E341C96-FD5F-4C22-9265-9E4BB8558042}">
                    <psez:zmPr id="{624A1B27-C526-4EF5-BB2C-ED28B2CAE9A5}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8" name="Section Zoom 47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3FF8AACD-4362-A9B2-8DE9-B6D8B509B7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56240" y="156533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0" name="Section Zoom 49">
                <a:extLst>
                  <a:ext uri="{FF2B5EF4-FFF2-40B4-BE49-F238E27FC236}">
                    <a16:creationId xmlns:a16="http://schemas.microsoft.com/office/drawing/2014/main" id="{CCD57E7F-F53C-59D5-4359-62CB1FE034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3696491"/>
                  </p:ext>
                </p:extLst>
              </p:nvPr>
            </p:nvGraphicFramePr>
            <p:xfrm>
              <a:off x="2701471" y="14640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66F06561-B157-4CC1-AF2F-25EEFA810C9A}">
                    <psez:zmPr id="{74C1647E-EB2E-4B19-AAA5-D37EFAAB0BAC}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0" name="Section Zoom 49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CCD57E7F-F53C-59D5-4359-62CB1FE034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01471" y="146401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544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A7E6F7-5EAE-E63B-2406-57A9FDC5D18B}"/>
              </a:ext>
            </a:extLst>
          </p:cNvPr>
          <p:cNvSpPr/>
          <p:nvPr/>
        </p:nvSpPr>
        <p:spPr>
          <a:xfrm>
            <a:off x="3139440" y="579120"/>
            <a:ext cx="5913120" cy="5699760"/>
          </a:xfrm>
          <a:prstGeom prst="ellipse">
            <a:avLst/>
          </a:prstGeom>
          <a:solidFill>
            <a:srgbClr val="7030A0">
              <a:alpha val="75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1A37A-1686-BE63-13EE-3F20D8AEC138}"/>
              </a:ext>
            </a:extLst>
          </p:cNvPr>
          <p:cNvSpPr txBox="1"/>
          <p:nvPr/>
        </p:nvSpPr>
        <p:spPr>
          <a:xfrm>
            <a:off x="4425950" y="287500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Section 5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4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DD4554-49FD-AF85-1AB2-C849C6B42F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AA6BC8-1AD4-831D-1F47-6730EF47C5D7}"/>
              </a:ext>
            </a:extLst>
          </p:cNvPr>
          <p:cNvSpPr/>
          <p:nvPr/>
        </p:nvSpPr>
        <p:spPr>
          <a:xfrm>
            <a:off x="-1661160" y="-2667000"/>
            <a:ext cx="15621000" cy="12359640"/>
          </a:xfrm>
          <a:prstGeom prst="ellipse">
            <a:avLst/>
          </a:prstGeom>
          <a:solidFill>
            <a:srgbClr val="7030A0">
              <a:alpha val="2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4ECDF-06FF-7084-D7EE-8E157EA26963}"/>
              </a:ext>
            </a:extLst>
          </p:cNvPr>
          <p:cNvSpPr txBox="1"/>
          <p:nvPr/>
        </p:nvSpPr>
        <p:spPr>
          <a:xfrm>
            <a:off x="4479290" y="26896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>
                <a:solidFill>
                  <a:schemeClr val="bg1"/>
                </a:solidFill>
              </a:rPr>
              <a:t>Section 5</a:t>
            </a:r>
            <a:endParaRPr lang="en-IN" sz="6600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4750F-5344-176D-9B64-74C79FF0E118}"/>
              </a:ext>
            </a:extLst>
          </p:cNvPr>
          <p:cNvSpPr txBox="1"/>
          <p:nvPr/>
        </p:nvSpPr>
        <p:spPr>
          <a:xfrm>
            <a:off x="2484120" y="1564481"/>
            <a:ext cx="733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Lorem ipsum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sit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amet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consectetur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adipiscing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sed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eiusmod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tempor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incididunt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labore et dolore magna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Ut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ad minim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veniam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quis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nostrud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exercitation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ullamco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nisi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aliquip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commodo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consequat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Duis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aute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irure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reprehenderit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voluptate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esse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cillum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dolore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eu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fugiat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nulla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pariatur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Excepteur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sint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occaecat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cupidatat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proident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sunt in culpa qui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officia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deserunt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mollit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</a:t>
            </a: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59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A7E6F7-5EAE-E63B-2406-57A9FDC5D18B}"/>
              </a:ext>
            </a:extLst>
          </p:cNvPr>
          <p:cNvSpPr/>
          <p:nvPr/>
        </p:nvSpPr>
        <p:spPr>
          <a:xfrm>
            <a:off x="3139440" y="579120"/>
            <a:ext cx="5913120" cy="5699760"/>
          </a:xfrm>
          <a:prstGeom prst="ellipse">
            <a:avLst/>
          </a:prstGeom>
          <a:solidFill>
            <a:schemeClr val="accent4">
              <a:alpha val="75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1A37A-1686-BE63-13EE-3F20D8AEC138}"/>
              </a:ext>
            </a:extLst>
          </p:cNvPr>
          <p:cNvSpPr txBox="1"/>
          <p:nvPr/>
        </p:nvSpPr>
        <p:spPr>
          <a:xfrm>
            <a:off x="4425950" y="287500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Section 6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DD4554-49FD-AF85-1AB2-C849C6B42F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AA6BC8-1AD4-831D-1F47-6730EF47C5D7}"/>
              </a:ext>
            </a:extLst>
          </p:cNvPr>
          <p:cNvSpPr/>
          <p:nvPr/>
        </p:nvSpPr>
        <p:spPr>
          <a:xfrm>
            <a:off x="-1661160" y="-2667000"/>
            <a:ext cx="15621000" cy="12359640"/>
          </a:xfrm>
          <a:prstGeom prst="ellipse">
            <a:avLst/>
          </a:prstGeom>
          <a:solidFill>
            <a:schemeClr val="accent4">
              <a:alpha val="2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4ECDF-06FF-7084-D7EE-8E157EA26963}"/>
              </a:ext>
            </a:extLst>
          </p:cNvPr>
          <p:cNvSpPr txBox="1"/>
          <p:nvPr/>
        </p:nvSpPr>
        <p:spPr>
          <a:xfrm>
            <a:off x="4479290" y="26896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>
                <a:solidFill>
                  <a:schemeClr val="bg1"/>
                </a:solidFill>
              </a:rPr>
              <a:t>Section 6</a:t>
            </a:r>
            <a:endParaRPr lang="en-IN" sz="6600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4750F-5344-176D-9B64-74C79FF0E118}"/>
              </a:ext>
            </a:extLst>
          </p:cNvPr>
          <p:cNvSpPr txBox="1"/>
          <p:nvPr/>
        </p:nvSpPr>
        <p:spPr>
          <a:xfrm>
            <a:off x="2484120" y="1564481"/>
            <a:ext cx="733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Lorem ipsum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sit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amet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consectetur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adipiscing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sed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eiusmod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tempor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incididunt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labore et dolore magna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Ut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ad minim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veniam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quis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nostrud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exercitation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ullamco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nisi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aliquip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commodo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consequat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Duis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aute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irure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reprehenderit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voluptate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esse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cillum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dolore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eu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fugiat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nulla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pariatur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Excepteur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sint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occaecat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cupidatat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proident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sunt in culpa qui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officia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deserunt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mollit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</a:t>
            </a: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7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A7E6F7-5EAE-E63B-2406-57A9FDC5D18B}"/>
              </a:ext>
            </a:extLst>
          </p:cNvPr>
          <p:cNvSpPr/>
          <p:nvPr/>
        </p:nvSpPr>
        <p:spPr>
          <a:xfrm>
            <a:off x="3139440" y="579120"/>
            <a:ext cx="5913120" cy="5699760"/>
          </a:xfrm>
          <a:prstGeom prst="ellipse">
            <a:avLst/>
          </a:prstGeom>
          <a:solidFill>
            <a:srgbClr val="FF0000">
              <a:alpha val="75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1A37A-1686-BE63-13EE-3F20D8AEC138}"/>
              </a:ext>
            </a:extLst>
          </p:cNvPr>
          <p:cNvSpPr txBox="1"/>
          <p:nvPr/>
        </p:nvSpPr>
        <p:spPr>
          <a:xfrm>
            <a:off x="4425950" y="287500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Section 7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535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138DD8-F405-B781-8A29-D57D7B9E5B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AA6BC8-1AD4-831D-1F47-6730EF47C5D7}"/>
              </a:ext>
            </a:extLst>
          </p:cNvPr>
          <p:cNvSpPr/>
          <p:nvPr/>
        </p:nvSpPr>
        <p:spPr>
          <a:xfrm>
            <a:off x="-1661160" y="-2667000"/>
            <a:ext cx="15621000" cy="1235964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4ECDF-06FF-7084-D7EE-8E157EA26963}"/>
              </a:ext>
            </a:extLst>
          </p:cNvPr>
          <p:cNvSpPr txBox="1"/>
          <p:nvPr/>
        </p:nvSpPr>
        <p:spPr>
          <a:xfrm>
            <a:off x="4479290" y="268962"/>
            <a:ext cx="3340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>
                <a:solidFill>
                  <a:schemeClr val="bg1"/>
                </a:solidFill>
              </a:rPr>
              <a:t>Section 7</a:t>
            </a:r>
          </a:p>
          <a:p>
            <a:pPr algn="ctr"/>
            <a:endParaRPr lang="en-IN" sz="6600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4750F-5344-176D-9B64-74C79FF0E118}"/>
              </a:ext>
            </a:extLst>
          </p:cNvPr>
          <p:cNvSpPr txBox="1"/>
          <p:nvPr/>
        </p:nvSpPr>
        <p:spPr>
          <a:xfrm>
            <a:off x="2484120" y="1564481"/>
            <a:ext cx="733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Lorem ipsum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sit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amet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consectetur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adipiscing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sed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eiusmod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tempor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incididunt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labore et dolore magna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Ut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ad minim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veniam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quis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nostrud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exercitation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ullamco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nisi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aliquip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commodo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consequat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Duis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aute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irure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reprehenderit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voluptate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esse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cillum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dolore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eu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fugiat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nulla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pariatur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Excepteur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sint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occaecat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cupidatat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proident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sunt in culpa qui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officia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deserunt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mollit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</a:t>
            </a: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58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A7E6F7-5EAE-E63B-2406-57A9FDC5D18B}"/>
              </a:ext>
            </a:extLst>
          </p:cNvPr>
          <p:cNvSpPr/>
          <p:nvPr/>
        </p:nvSpPr>
        <p:spPr>
          <a:xfrm>
            <a:off x="3139440" y="579120"/>
            <a:ext cx="5913120" cy="5699760"/>
          </a:xfrm>
          <a:prstGeom prst="ellipse">
            <a:avLst/>
          </a:prstGeom>
          <a:solidFill>
            <a:srgbClr val="00B0F0">
              <a:alpha val="75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1A37A-1686-BE63-13EE-3F20D8AEC138}"/>
              </a:ext>
            </a:extLst>
          </p:cNvPr>
          <p:cNvSpPr txBox="1"/>
          <p:nvPr/>
        </p:nvSpPr>
        <p:spPr>
          <a:xfrm>
            <a:off x="4425950" y="287500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Section 8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51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DD4554-49FD-AF85-1AB2-C849C6B42F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AA6BC8-1AD4-831D-1F47-6730EF47C5D7}"/>
              </a:ext>
            </a:extLst>
          </p:cNvPr>
          <p:cNvSpPr/>
          <p:nvPr/>
        </p:nvSpPr>
        <p:spPr>
          <a:xfrm>
            <a:off x="-1661160" y="-2667000"/>
            <a:ext cx="15621000" cy="12359640"/>
          </a:xfrm>
          <a:prstGeom prst="ellipse">
            <a:avLst/>
          </a:prstGeom>
          <a:solidFill>
            <a:srgbClr val="00B0F0">
              <a:alpha val="2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4ECDF-06FF-7084-D7EE-8E157EA26963}"/>
              </a:ext>
            </a:extLst>
          </p:cNvPr>
          <p:cNvSpPr txBox="1"/>
          <p:nvPr/>
        </p:nvSpPr>
        <p:spPr>
          <a:xfrm>
            <a:off x="4479290" y="26896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>
                <a:solidFill>
                  <a:schemeClr val="bg1"/>
                </a:solidFill>
              </a:rPr>
              <a:t>Section 8</a:t>
            </a:r>
            <a:endParaRPr lang="en-IN" sz="6600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4750F-5344-176D-9B64-74C79FF0E118}"/>
              </a:ext>
            </a:extLst>
          </p:cNvPr>
          <p:cNvSpPr txBox="1"/>
          <p:nvPr/>
        </p:nvSpPr>
        <p:spPr>
          <a:xfrm>
            <a:off x="2484120" y="1564481"/>
            <a:ext cx="733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Lorem ipsum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sit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amet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consectetur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adipiscing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sed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eiusmod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tempor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incididunt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labore et dolore magna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Ut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ad minim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veniam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quis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nostrud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exercitation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ullamco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nisi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aliquip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commodo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consequat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Duis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aute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irure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reprehenderit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voluptate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esse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cillum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dolore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eu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fugiat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nulla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pariatur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Excepteur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sint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occaecat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cupidatat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proident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sunt in culpa qui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officia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deserunt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mollit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</a:t>
            </a: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05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A7E6F7-5EAE-E63B-2406-57A9FDC5D18B}"/>
              </a:ext>
            </a:extLst>
          </p:cNvPr>
          <p:cNvSpPr/>
          <p:nvPr/>
        </p:nvSpPr>
        <p:spPr>
          <a:xfrm>
            <a:off x="3139440" y="579120"/>
            <a:ext cx="5913120" cy="5699760"/>
          </a:xfrm>
          <a:prstGeom prst="ellipse">
            <a:avLst/>
          </a:prstGeom>
          <a:solidFill>
            <a:srgbClr val="00B050">
              <a:alpha val="75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1A37A-1686-BE63-13EE-3F20D8AEC138}"/>
              </a:ext>
            </a:extLst>
          </p:cNvPr>
          <p:cNvSpPr txBox="1"/>
          <p:nvPr/>
        </p:nvSpPr>
        <p:spPr>
          <a:xfrm>
            <a:off x="4425950" y="287500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Section 9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0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DD4554-49FD-AF85-1AB2-C849C6B42F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AA6BC8-1AD4-831D-1F47-6730EF47C5D7}"/>
              </a:ext>
            </a:extLst>
          </p:cNvPr>
          <p:cNvSpPr/>
          <p:nvPr/>
        </p:nvSpPr>
        <p:spPr>
          <a:xfrm>
            <a:off x="-1661160" y="-2667000"/>
            <a:ext cx="15621000" cy="12359640"/>
          </a:xfrm>
          <a:prstGeom prst="ellipse">
            <a:avLst/>
          </a:prstGeom>
          <a:solidFill>
            <a:srgbClr val="00B050">
              <a:alpha val="2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4ECDF-06FF-7084-D7EE-8E157EA26963}"/>
              </a:ext>
            </a:extLst>
          </p:cNvPr>
          <p:cNvSpPr txBox="1"/>
          <p:nvPr/>
        </p:nvSpPr>
        <p:spPr>
          <a:xfrm>
            <a:off x="4479290" y="26896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>
                <a:solidFill>
                  <a:schemeClr val="bg1"/>
                </a:solidFill>
              </a:rPr>
              <a:t>Section 9</a:t>
            </a:r>
            <a:endParaRPr lang="en-IN" sz="6600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4750F-5344-176D-9B64-74C79FF0E118}"/>
              </a:ext>
            </a:extLst>
          </p:cNvPr>
          <p:cNvSpPr txBox="1"/>
          <p:nvPr/>
        </p:nvSpPr>
        <p:spPr>
          <a:xfrm>
            <a:off x="2484120" y="1564481"/>
            <a:ext cx="733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Lorem ipsum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sit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amet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consectetur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adipiscing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sed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eiusmod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tempor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incididunt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labore et dolore magna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Ut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ad minim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veniam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quis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nostrud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exercitation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ullamco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nisi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aliquip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commodo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consequat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Duis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aute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irure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reprehenderit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voluptate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esse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cillum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dolore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eu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fugiat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nulla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pariatur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Excepteur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sint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occaecat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cupidatat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proident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sunt in culpa qui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officia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deserunt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mollit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</a:t>
            </a: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110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A7E6F7-5EAE-E63B-2406-57A9FDC5D18B}"/>
              </a:ext>
            </a:extLst>
          </p:cNvPr>
          <p:cNvSpPr/>
          <p:nvPr/>
        </p:nvSpPr>
        <p:spPr>
          <a:xfrm>
            <a:off x="3139440" y="579120"/>
            <a:ext cx="5913120" cy="5699760"/>
          </a:xfrm>
          <a:prstGeom prst="ellipse">
            <a:avLst/>
          </a:prstGeom>
          <a:solidFill>
            <a:schemeClr val="accent4">
              <a:alpha val="75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1A37A-1686-BE63-13EE-3F20D8AEC138}"/>
              </a:ext>
            </a:extLst>
          </p:cNvPr>
          <p:cNvSpPr txBox="1"/>
          <p:nvPr/>
        </p:nvSpPr>
        <p:spPr>
          <a:xfrm>
            <a:off x="4425950" y="287500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Section 1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28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A7E6F7-5EAE-E63B-2406-57A9FDC5D18B}"/>
              </a:ext>
            </a:extLst>
          </p:cNvPr>
          <p:cNvSpPr/>
          <p:nvPr/>
        </p:nvSpPr>
        <p:spPr>
          <a:xfrm>
            <a:off x="3139440" y="579120"/>
            <a:ext cx="5913120" cy="5699760"/>
          </a:xfrm>
          <a:prstGeom prst="ellipse">
            <a:avLst/>
          </a:prstGeom>
          <a:solidFill>
            <a:srgbClr val="7030A0">
              <a:alpha val="75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1A37A-1686-BE63-13EE-3F20D8AEC138}"/>
              </a:ext>
            </a:extLst>
          </p:cNvPr>
          <p:cNvSpPr txBox="1"/>
          <p:nvPr/>
        </p:nvSpPr>
        <p:spPr>
          <a:xfrm>
            <a:off x="4133215" y="2875002"/>
            <a:ext cx="39255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Section 10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40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DD4554-49FD-AF85-1AB2-C849C6B42F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AA6BC8-1AD4-831D-1F47-6730EF47C5D7}"/>
              </a:ext>
            </a:extLst>
          </p:cNvPr>
          <p:cNvSpPr/>
          <p:nvPr/>
        </p:nvSpPr>
        <p:spPr>
          <a:xfrm>
            <a:off x="-1661160" y="-2667000"/>
            <a:ext cx="15621000" cy="12359640"/>
          </a:xfrm>
          <a:prstGeom prst="ellipse">
            <a:avLst/>
          </a:prstGeom>
          <a:solidFill>
            <a:srgbClr val="7030A0">
              <a:alpha val="2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4ECDF-06FF-7084-D7EE-8E157EA26963}"/>
              </a:ext>
            </a:extLst>
          </p:cNvPr>
          <p:cNvSpPr txBox="1"/>
          <p:nvPr/>
        </p:nvSpPr>
        <p:spPr>
          <a:xfrm>
            <a:off x="4083685" y="268962"/>
            <a:ext cx="40246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>
                <a:solidFill>
                  <a:schemeClr val="bg1"/>
                </a:solidFill>
              </a:rPr>
              <a:t>Section 10</a:t>
            </a:r>
            <a:endParaRPr lang="en-IN" sz="6600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4750F-5344-176D-9B64-74C79FF0E118}"/>
              </a:ext>
            </a:extLst>
          </p:cNvPr>
          <p:cNvSpPr txBox="1"/>
          <p:nvPr/>
        </p:nvSpPr>
        <p:spPr>
          <a:xfrm>
            <a:off x="2484120" y="1564481"/>
            <a:ext cx="733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Lorem ipsum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sit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amet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consectetur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adipiscing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sed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eiusmod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tempor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incididunt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labore et dolore magna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Ut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ad minim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veniam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quis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nostrud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exercitation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ullamco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nisi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aliquip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commodo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consequat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Duis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aute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irure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reprehenderit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voluptate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esse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cillum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dolore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eu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fugiat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nulla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pariatur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Excepteur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sint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occaecat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cupidatat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proident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sunt in culpa qui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officia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deserunt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mollit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</a:t>
            </a: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402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DD4554-49FD-AF85-1AB2-C849C6B42F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AA6BC8-1AD4-831D-1F47-6730EF47C5D7}"/>
              </a:ext>
            </a:extLst>
          </p:cNvPr>
          <p:cNvSpPr/>
          <p:nvPr/>
        </p:nvSpPr>
        <p:spPr>
          <a:xfrm>
            <a:off x="-1661160" y="-2667000"/>
            <a:ext cx="15621000" cy="12359640"/>
          </a:xfrm>
          <a:prstGeom prst="ellipse">
            <a:avLst/>
          </a:prstGeom>
          <a:solidFill>
            <a:schemeClr val="accent4">
              <a:alpha val="2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4ECDF-06FF-7084-D7EE-8E157EA26963}"/>
              </a:ext>
            </a:extLst>
          </p:cNvPr>
          <p:cNvSpPr txBox="1"/>
          <p:nvPr/>
        </p:nvSpPr>
        <p:spPr>
          <a:xfrm>
            <a:off x="4479290" y="26896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>
                <a:solidFill>
                  <a:schemeClr val="bg1"/>
                </a:solidFill>
              </a:rPr>
              <a:t>Section 1</a:t>
            </a:r>
            <a:endParaRPr lang="en-IN" sz="6600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4750F-5344-176D-9B64-74C79FF0E118}"/>
              </a:ext>
            </a:extLst>
          </p:cNvPr>
          <p:cNvSpPr txBox="1"/>
          <p:nvPr/>
        </p:nvSpPr>
        <p:spPr>
          <a:xfrm>
            <a:off x="2484120" y="1564481"/>
            <a:ext cx="733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Lorem ipsum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sit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amet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consectetur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adipiscing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sed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eiusmod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tempor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incididunt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labore et dolore magna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Ut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ad minim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veniam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quis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nostrud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exercitation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ullamco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nisi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aliquip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commodo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consequat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Duis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aute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irure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reprehenderit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voluptate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esse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cillum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dolore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eu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fugiat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nulla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pariatur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Excepteur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sint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occaecat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cupidatat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proident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sunt in culpa qui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officia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deserunt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mollit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</a:t>
            </a: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84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A7E6F7-5EAE-E63B-2406-57A9FDC5D18B}"/>
              </a:ext>
            </a:extLst>
          </p:cNvPr>
          <p:cNvSpPr/>
          <p:nvPr/>
        </p:nvSpPr>
        <p:spPr>
          <a:xfrm>
            <a:off x="3139440" y="579120"/>
            <a:ext cx="5913120" cy="5699760"/>
          </a:xfrm>
          <a:prstGeom prst="ellipse">
            <a:avLst/>
          </a:prstGeom>
          <a:solidFill>
            <a:srgbClr val="FF0000">
              <a:alpha val="75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1A37A-1686-BE63-13EE-3F20D8AEC138}"/>
              </a:ext>
            </a:extLst>
          </p:cNvPr>
          <p:cNvSpPr txBox="1"/>
          <p:nvPr/>
        </p:nvSpPr>
        <p:spPr>
          <a:xfrm>
            <a:off x="4425950" y="287500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Section 2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6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138DD8-F405-B781-8A29-D57D7B9E5B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AA6BC8-1AD4-831D-1F47-6730EF47C5D7}"/>
              </a:ext>
            </a:extLst>
          </p:cNvPr>
          <p:cNvSpPr/>
          <p:nvPr/>
        </p:nvSpPr>
        <p:spPr>
          <a:xfrm>
            <a:off x="-1661160" y="-2667000"/>
            <a:ext cx="15621000" cy="1235964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4ECDF-06FF-7084-D7EE-8E157EA26963}"/>
              </a:ext>
            </a:extLst>
          </p:cNvPr>
          <p:cNvSpPr txBox="1"/>
          <p:nvPr/>
        </p:nvSpPr>
        <p:spPr>
          <a:xfrm>
            <a:off x="4479290" y="26896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>
                <a:solidFill>
                  <a:schemeClr val="bg1"/>
                </a:solidFill>
              </a:rPr>
              <a:t>Section 2</a:t>
            </a:r>
            <a:endParaRPr lang="en-IN" sz="6600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4750F-5344-176D-9B64-74C79FF0E118}"/>
              </a:ext>
            </a:extLst>
          </p:cNvPr>
          <p:cNvSpPr txBox="1"/>
          <p:nvPr/>
        </p:nvSpPr>
        <p:spPr>
          <a:xfrm>
            <a:off x="2484120" y="1564481"/>
            <a:ext cx="733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Lorem ipsum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sit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amet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consectetur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adipiscing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sed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eiusmod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tempor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incididunt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labore et dolore magna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Ut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ad minim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veniam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quis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nostrud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exercitation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ullamco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nisi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aliquip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commodo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consequat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Duis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aute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irure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reprehenderit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voluptate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esse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cillum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dolore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eu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fugiat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nulla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pariatur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Excepteur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sint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occaecat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cupidatat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proident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sunt in culpa qui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officia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deserunt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mollit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</a:t>
            </a: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82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A7E6F7-5EAE-E63B-2406-57A9FDC5D18B}"/>
              </a:ext>
            </a:extLst>
          </p:cNvPr>
          <p:cNvSpPr/>
          <p:nvPr/>
        </p:nvSpPr>
        <p:spPr>
          <a:xfrm>
            <a:off x="3139440" y="579120"/>
            <a:ext cx="5913120" cy="5699760"/>
          </a:xfrm>
          <a:prstGeom prst="ellipse">
            <a:avLst/>
          </a:prstGeom>
          <a:solidFill>
            <a:srgbClr val="00B0F0">
              <a:alpha val="75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1A37A-1686-BE63-13EE-3F20D8AEC138}"/>
              </a:ext>
            </a:extLst>
          </p:cNvPr>
          <p:cNvSpPr txBox="1"/>
          <p:nvPr/>
        </p:nvSpPr>
        <p:spPr>
          <a:xfrm>
            <a:off x="4425950" y="287500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Section 3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2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DD4554-49FD-AF85-1AB2-C849C6B42F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AA6BC8-1AD4-831D-1F47-6730EF47C5D7}"/>
              </a:ext>
            </a:extLst>
          </p:cNvPr>
          <p:cNvSpPr/>
          <p:nvPr/>
        </p:nvSpPr>
        <p:spPr>
          <a:xfrm>
            <a:off x="-1661160" y="-2667000"/>
            <a:ext cx="15621000" cy="12359640"/>
          </a:xfrm>
          <a:prstGeom prst="ellipse">
            <a:avLst/>
          </a:prstGeom>
          <a:solidFill>
            <a:srgbClr val="00B0F0">
              <a:alpha val="2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4ECDF-06FF-7084-D7EE-8E157EA26963}"/>
              </a:ext>
            </a:extLst>
          </p:cNvPr>
          <p:cNvSpPr txBox="1"/>
          <p:nvPr/>
        </p:nvSpPr>
        <p:spPr>
          <a:xfrm>
            <a:off x="4479290" y="26896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>
                <a:solidFill>
                  <a:schemeClr val="bg1"/>
                </a:solidFill>
              </a:rPr>
              <a:t>Section 3</a:t>
            </a:r>
            <a:endParaRPr lang="en-IN" sz="6600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4750F-5344-176D-9B64-74C79FF0E118}"/>
              </a:ext>
            </a:extLst>
          </p:cNvPr>
          <p:cNvSpPr txBox="1"/>
          <p:nvPr/>
        </p:nvSpPr>
        <p:spPr>
          <a:xfrm>
            <a:off x="2484120" y="1564481"/>
            <a:ext cx="733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Lorem ipsum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sit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amet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consectetur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adipiscing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sed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eiusmod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tempor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incididunt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labore et dolore magna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Ut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ad minim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veniam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quis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nostrud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exercitation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ullamco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nisi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aliquip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commodo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consequat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Duis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aute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irure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reprehenderit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voluptate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esse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cillum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dolore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eu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fugiat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nulla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pariatur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Excepteur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sint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occaecat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cupidatat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proident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sunt in culpa qui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officia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deserunt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mollit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</a:t>
            </a: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82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A7E6F7-5EAE-E63B-2406-57A9FDC5D18B}"/>
              </a:ext>
            </a:extLst>
          </p:cNvPr>
          <p:cNvSpPr/>
          <p:nvPr/>
        </p:nvSpPr>
        <p:spPr>
          <a:xfrm>
            <a:off x="3139440" y="579120"/>
            <a:ext cx="5913120" cy="5699760"/>
          </a:xfrm>
          <a:prstGeom prst="ellipse">
            <a:avLst/>
          </a:prstGeom>
          <a:solidFill>
            <a:srgbClr val="00B050">
              <a:alpha val="75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1A37A-1686-BE63-13EE-3F20D8AEC138}"/>
              </a:ext>
            </a:extLst>
          </p:cNvPr>
          <p:cNvSpPr txBox="1"/>
          <p:nvPr/>
        </p:nvSpPr>
        <p:spPr>
          <a:xfrm>
            <a:off x="4425950" y="287500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Section 4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DD4554-49FD-AF85-1AB2-C849C6B42F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AA6BC8-1AD4-831D-1F47-6730EF47C5D7}"/>
              </a:ext>
            </a:extLst>
          </p:cNvPr>
          <p:cNvSpPr/>
          <p:nvPr/>
        </p:nvSpPr>
        <p:spPr>
          <a:xfrm>
            <a:off x="-1661160" y="-2667000"/>
            <a:ext cx="15621000" cy="12359640"/>
          </a:xfrm>
          <a:prstGeom prst="ellipse">
            <a:avLst/>
          </a:prstGeom>
          <a:solidFill>
            <a:srgbClr val="00B050">
              <a:alpha val="2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4ECDF-06FF-7084-D7EE-8E157EA26963}"/>
              </a:ext>
            </a:extLst>
          </p:cNvPr>
          <p:cNvSpPr txBox="1"/>
          <p:nvPr/>
        </p:nvSpPr>
        <p:spPr>
          <a:xfrm>
            <a:off x="4479290" y="268962"/>
            <a:ext cx="334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>
                <a:solidFill>
                  <a:schemeClr val="bg1"/>
                </a:solidFill>
              </a:rPr>
              <a:t>Section 4</a:t>
            </a:r>
            <a:endParaRPr lang="en-IN" sz="6600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4750F-5344-176D-9B64-74C79FF0E118}"/>
              </a:ext>
            </a:extLst>
          </p:cNvPr>
          <p:cNvSpPr txBox="1"/>
          <p:nvPr/>
        </p:nvSpPr>
        <p:spPr>
          <a:xfrm>
            <a:off x="2484120" y="1564481"/>
            <a:ext cx="733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b="0" i="0" dirty="0">
              <a:solidFill>
                <a:schemeClr val="bg1"/>
              </a:solidFill>
              <a:effectLst/>
              <a:latin typeface="Mercury SSm A"/>
            </a:endParaRPr>
          </a:p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Lorem ipsum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sit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amet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consectetur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adipiscing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sed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eiusmod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tempor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incididunt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labore et dolore magna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Ut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ad minim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veniam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quis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nostrud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exercitation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ullamco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laboris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nisi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ut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aliquip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ex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commodo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consequat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Duis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aute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irure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dolor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reprehenderit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voluptate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velit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esse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cillum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dolore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eu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fugiat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nulla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pariatur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Excepteur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sint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occaecat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cupidatat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non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proident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, sunt in culpa qui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officia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deserunt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mollit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anim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id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est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Mercury SSm A"/>
              </a:rPr>
              <a:t>laborum</a:t>
            </a:r>
            <a:r>
              <a:rPr lang="en-IN" b="0" i="0" dirty="0">
                <a:solidFill>
                  <a:schemeClr val="bg1"/>
                </a:solidFill>
                <a:effectLst/>
                <a:latin typeface="Mercury SSm A"/>
              </a:rPr>
              <a:t>.</a:t>
            </a: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  <a:latin typeface="Mercury SSm A"/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04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816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Mercury SSm A</vt:lpstr>
      <vt:lpstr>Office Theme</vt:lpstr>
      <vt:lpstr>Capstone 🎨  Data Company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🎨  Data Company</dc:title>
  <dc:creator>Dhruuv Naik</dc:creator>
  <cp:lastModifiedBy>Dhruuv Naik</cp:lastModifiedBy>
  <cp:revision>12</cp:revision>
  <dcterms:created xsi:type="dcterms:W3CDTF">2023-02-05T14:13:18Z</dcterms:created>
  <dcterms:modified xsi:type="dcterms:W3CDTF">2023-02-05T15:42:26Z</dcterms:modified>
</cp:coreProperties>
</file>