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341c2cc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341c2cc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341c2ccf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341c2ccf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41c2ccf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341c2ccf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341c2cc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341c2cc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3426e61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6f3426e61_2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3426e6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6f3426e61_1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3426e61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6f3426e61_1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3426e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c6f3426e61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3" name="Google Shape;63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16643" r="16649" t="0"/>
          <a:stretch/>
        </p:blipFill>
        <p:spPr>
          <a:xfrm>
            <a:off x="30476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185350" y="352000"/>
            <a:ext cx="2683200" cy="4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did demographic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differences</a:t>
            </a:r>
            <a:r>
              <a:rPr b="1" lang="en"/>
              <a:t> influence voting behaviour in the 2016 Brexit referendum?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813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59773">
            <a:off x="3052499" y="600405"/>
            <a:ext cx="3898025" cy="49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754" y="0"/>
            <a:ext cx="49064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60" y="508663"/>
            <a:ext cx="3438500" cy="41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Hillsbo</a:t>
            </a:r>
            <a:r>
              <a:rPr lang="en"/>
              <a:t>rough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Demographic factors: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392475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2"/>
              <a:buChar char="●"/>
            </a:pPr>
            <a:r>
              <a:rPr b="1" lang="en" sz="2022">
                <a:solidFill>
                  <a:srgbClr val="000000"/>
                </a:solidFill>
              </a:rPr>
              <a:t>Ethnic Diversity</a:t>
            </a:r>
            <a:endParaRPr b="1" sz="202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22">
              <a:solidFill>
                <a:srgbClr val="000000"/>
              </a:solidFill>
            </a:endParaRPr>
          </a:p>
          <a:p>
            <a:pPr indent="-357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2"/>
              <a:buChar char="●"/>
            </a:pPr>
            <a:r>
              <a:rPr b="1" lang="en" sz="2022">
                <a:solidFill>
                  <a:srgbClr val="000000"/>
                </a:solidFill>
              </a:rPr>
              <a:t>Age</a:t>
            </a:r>
            <a:endParaRPr b="1" sz="202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22">
              <a:solidFill>
                <a:srgbClr val="000000"/>
              </a:solidFill>
            </a:endParaRPr>
          </a:p>
          <a:p>
            <a:pPr indent="-357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2"/>
              <a:buChar char="●"/>
            </a:pPr>
            <a:r>
              <a:rPr b="1" lang="en" sz="2022">
                <a:solidFill>
                  <a:srgbClr val="000000"/>
                </a:solidFill>
              </a:rPr>
              <a:t>Level of education</a:t>
            </a:r>
            <a:endParaRPr b="1" sz="202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22">
              <a:solidFill>
                <a:srgbClr val="000000"/>
              </a:solidFill>
            </a:endParaRPr>
          </a:p>
          <a:p>
            <a:pPr indent="-357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2"/>
              <a:buChar char="●"/>
            </a:pPr>
            <a:r>
              <a:rPr b="1" lang="en" sz="2022">
                <a:solidFill>
                  <a:srgbClr val="000000"/>
                </a:solidFill>
              </a:rPr>
              <a:t>Urbanicity</a:t>
            </a:r>
            <a:endParaRPr b="1" sz="202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22">
              <a:solidFill>
                <a:srgbClr val="000000"/>
              </a:solidFill>
            </a:endParaRPr>
          </a:p>
          <a:p>
            <a:pPr indent="-357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2"/>
              <a:buChar char="●"/>
            </a:pPr>
            <a:r>
              <a:rPr b="1" lang="en" sz="2022">
                <a:solidFill>
                  <a:srgbClr val="000000"/>
                </a:solidFill>
              </a:rPr>
              <a:t>Votes in 2015 General Election</a:t>
            </a:r>
            <a:endParaRPr b="1" sz="202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ve votes in Merseyside constituencies "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38" y="989409"/>
            <a:ext cx="7400925" cy="316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constituents over 60s"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381" y="167878"/>
            <a:ext cx="5329238" cy="480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gree holders vs Leave votes" id="196" name="Google Shape;1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265" y="196453"/>
            <a:ext cx="4893469" cy="475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238475" y="315725"/>
            <a:ext cx="3855900" cy="92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Expanding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the analysis: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>
            <p:ph idx="2" type="body"/>
          </p:nvPr>
        </p:nvSpPr>
        <p:spPr>
          <a:xfrm>
            <a:off x="5038475" y="554850"/>
            <a:ext cx="3855900" cy="1644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est the general election - traditional Labour seats changing their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allegiance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