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1CA02-5760-72F6-B54A-541D7BEC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D1021F-FAA1-ADC0-9745-5548E807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6756C9-073A-DD45-A82C-0BA4C328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6BB61-C95A-3C76-8F36-0E38460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66BA9-DE29-64DA-882A-9D89BBF8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7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6C978-0352-AD76-216D-8E51CBAB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F6AB49-C7D1-2A79-E10F-A8305E374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22F695-36D3-B567-C8D3-AEBFE3D4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26F5B1-7BFE-F49B-E791-B4BB8C88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0D8500-6777-6820-9D56-9C55914D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5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EF915D-B418-1639-B871-20EA243B5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EBC418-BC9E-D43E-AC57-E3279966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F6BC42-0923-B81F-3F94-1C7C73D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4E2659-6446-415B-3CF3-5CD8F27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07B796-E2EF-6706-C4D4-98772978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D731E-8664-2E59-8ED2-985FE8F3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FD8CE-BE44-1D57-2E65-8B877BC5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A9764A-79D6-C230-4374-75221F57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B6A97-8031-6A7A-BB1C-CEF03523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D751A-C133-B36A-D031-DC634788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1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01056-9DE0-389F-01C7-6411DE7A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35DA42-5BC1-E13E-428B-2D59ED23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B45CCB-AD7B-C7A1-DD52-E6129552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F8FC19-19FF-ACB5-9701-D1E343C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ED994E-7DAB-28DE-2544-AC65B2D7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1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07E8C-8405-5D22-F2C0-C082BF99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767A8-04E6-C89B-C2F6-95DBEB539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3FE2D0-7CE0-50CF-26E5-D95139AC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F3FD99-515B-BEB6-4818-A4B5899A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C5BDF6-144C-81A7-E92E-C09B36C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D198F0-F90D-8C95-18F6-52997FC7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40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F9710-617C-D149-5327-3333A717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3FCADB-E986-B90D-D99D-C05B47F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81574F-3207-1011-D18E-9E02E5F6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8C0FF5-F885-E96B-E508-67AEC007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64B7B7-FFD1-F942-EFD1-F97734EB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E0394C-8E87-35E7-0BC7-3CFB114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B85546-2FD0-FBE5-4A1F-D84860F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33E606-D1D6-C860-58F1-2E46E867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1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EBCA1-2B6D-3B9A-35DE-712401BD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19E651-982A-A6C0-F754-35109F6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5E3919-5448-2B54-4766-F4B9BF59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10D6C5-7C55-CCDC-BB42-1964AF77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1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1E83BF-6581-2400-1D70-76684381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D7FF6E-BF39-9DAE-4D24-688B72B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28C3BC-6834-FDB4-0EB1-E03EAD4B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16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698C9-A09A-7264-6D81-6417093E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90E677-6604-B60B-7E04-47D8DC41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07A6CB-7EF1-BC87-5487-B2BC8312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50D7E7-8606-4E6D-202B-D9774DC1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D95EBB-4510-BCE9-DB89-9731D2E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B0A263-DD22-844A-0A67-9E8464A5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5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0DD4E9-F30C-0EEE-9AFB-9DCF975A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E302A6-19C7-0466-D413-58558B921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D10A81-3976-C29C-0740-36FED652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B9D726-7C70-A1A5-9B66-C18BF19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A2A6FC-2FFC-D296-B60B-A896446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693B50-60F2-ADCC-704D-463D190E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9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04CC52-599D-96A7-3DDD-B5748ECD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0D681-0B41-87BA-FC86-59F24174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74A81A-5022-7162-C7FA-750AAD0D1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B70E-5BE9-4277-84D6-EE6E7E3B661A}" type="datetimeFigureOut">
              <a:rPr lang="it-IT" smtClean="0"/>
              <a:t>16/03/2023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67CF01-BE67-59EA-83AA-553047FF3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424F9-FBF4-9EEF-3A9F-AB0D8097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9848-2167-4869-AAEA-7650D0D584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13D26-18FF-BEC7-D1CD-D9B261CBA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Capacità e energia potenziale elettrica accumulata da un condensatore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D41396-1A8B-DD7B-3EFD-46F5E0D46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II B INF 11/03/2023</a:t>
            </a:r>
          </a:p>
        </p:txBody>
      </p:sp>
    </p:spTree>
    <p:extLst>
      <p:ext uri="{BB962C8B-B14F-4D97-AF65-F5344CB8AC3E}">
        <p14:creationId xmlns:p14="http://schemas.microsoft.com/office/powerpoint/2010/main" val="2159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22A629D-ABB4-B58C-921B-7962A68F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22F041-7661-6F0E-78C9-156F27E21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14B362F-EC33-756D-24A6-22EA0D33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0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6C66935-77C6-D6C9-9E25-E07C9A6B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A229F6A-BBB0-7475-B38B-FAD89EE3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43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Capacità e energia potenziale elettrica accumulata da un condensatore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Capacità e energia potenziale elettrica accumulata da un condensatore</dc:title>
  <dc:creator>Paolo Serpau</dc:creator>
  <cp:lastModifiedBy>Paolo Serpau</cp:lastModifiedBy>
  <cp:revision>1</cp:revision>
  <dcterms:created xsi:type="dcterms:W3CDTF">2023-03-16T19:24:29Z</dcterms:created>
  <dcterms:modified xsi:type="dcterms:W3CDTF">2023-03-16T19:24:49Z</dcterms:modified>
</cp:coreProperties>
</file>